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6" r:id="rId1"/>
  </p:sldMasterIdLst>
  <p:notesMasterIdLst>
    <p:notesMasterId r:id="rId14"/>
  </p:notesMasterIdLst>
  <p:sldIdLst>
    <p:sldId id="256" r:id="rId2"/>
    <p:sldId id="257" r:id="rId3"/>
    <p:sldId id="260" r:id="rId4"/>
    <p:sldId id="265" r:id="rId5"/>
    <p:sldId id="258" r:id="rId6"/>
    <p:sldId id="262" r:id="rId7"/>
    <p:sldId id="282" r:id="rId8"/>
    <p:sldId id="259" r:id="rId9"/>
    <p:sldId id="261" r:id="rId10"/>
    <p:sldId id="288" r:id="rId11"/>
    <p:sldId id="270" r:id="rId12"/>
    <p:sldId id="289" r:id="rId13"/>
  </p:sldIdLst>
  <p:sldSz cx="9144000" cy="5143500" type="screen16x9"/>
  <p:notesSz cx="6858000" cy="9144000"/>
  <p:embeddedFontLst>
    <p:embeddedFont>
      <p:font typeface="Bradley Hand ITC" panose="03070402050302030203" pitchFamily="66" charset="0"/>
      <p:regular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aveat Brush" panose="020B0604020202020204" charset="0"/>
      <p:regular r:id="rId20"/>
    </p:embeddedFont>
    <p:embeddedFont>
      <p:font typeface="Raleway" panose="020B060402020202020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9ED4161-3D69-4117-98E3-401763ECD98A}">
  <a:tblStyle styleId="{D9ED4161-3D69-4117-98E3-401763ECD98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0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9" name="Google Shape;7149;g9eef0a043f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50" name="Google Shape;7150;g9eef0a043f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8" name="Google Shape;8848;g9eef0a043f_0_87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49" name="Google Shape;8849;g9eef0a043f_0_87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8" name="Google Shape;7868;g9eef0a043f_0_46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69" name="Google Shape;7869;g9eef0a043f_0_46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1" name="Google Shape;8861;g9eef0a043f_0_87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62" name="Google Shape;8862;g9eef0a043f_0_87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6" name="Google Shape;7206;g9eef0a043f_0_7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07" name="Google Shape;7207;g9eef0a043f_0_7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6" name="Google Shape;7306;g9eef0a043f_0_12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07" name="Google Shape;7307;g9eef0a043f_0_12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3" name="Google Shape;7533;g540b121389_2_6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34" name="Google Shape;7534;g540b121389_2_6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5" name="Google Shape;7245;g9fe55af377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46" name="Google Shape;7246;g9fe55af377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6" name="Google Shape;7356;g9eef0a043f_0_25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57" name="Google Shape;7357;g9eef0a043f_0_25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4" name="Google Shape;8594;g9eef0a043f_0_8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95" name="Google Shape;8595;g9eef0a043f_0_8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9" name="Google Shape;7299;g9eef0a043f_0_12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00" name="Google Shape;7300;g9eef0a043f_0_12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7" name="Google Shape;7317;g9eef0a043f_0_1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18" name="Google Shape;7318;g9eef0a043f_0_1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nxth" TargetMode="External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title"/>
          </p:nvPr>
        </p:nvSpPr>
        <p:spPr>
          <a:xfrm>
            <a:off x="1625100" y="1153123"/>
            <a:ext cx="5893800" cy="233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7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body" idx="1"/>
          </p:nvPr>
        </p:nvSpPr>
        <p:spPr>
          <a:xfrm>
            <a:off x="1925850" y="3369725"/>
            <a:ext cx="5292300" cy="84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8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-244596" y="-161512"/>
            <a:ext cx="1516028" cy="866745"/>
          </a:xfrm>
          <a:custGeom>
            <a:avLst/>
            <a:gdLst/>
            <a:ahLst/>
            <a:cxnLst/>
            <a:rect l="l" t="t" r="r" b="b"/>
            <a:pathLst>
              <a:path w="16599" h="9794" extrusionOk="0">
                <a:moveTo>
                  <a:pt x="1" y="5801"/>
                </a:moveTo>
                <a:lnTo>
                  <a:pt x="15086" y="1"/>
                </a:lnTo>
                <a:cubicBezTo>
                  <a:pt x="15086" y="1"/>
                  <a:pt x="14756" y="544"/>
                  <a:pt x="14874" y="828"/>
                </a:cubicBezTo>
                <a:cubicBezTo>
                  <a:pt x="14992" y="1123"/>
                  <a:pt x="15618" y="1288"/>
                  <a:pt x="15618" y="1288"/>
                </a:cubicBezTo>
                <a:cubicBezTo>
                  <a:pt x="15618" y="1288"/>
                  <a:pt x="15287" y="1891"/>
                  <a:pt x="15464" y="2174"/>
                </a:cubicBezTo>
                <a:cubicBezTo>
                  <a:pt x="15630" y="2375"/>
                  <a:pt x="15831" y="2564"/>
                  <a:pt x="16055" y="2706"/>
                </a:cubicBezTo>
                <a:cubicBezTo>
                  <a:pt x="16055" y="2706"/>
                  <a:pt x="15642" y="3698"/>
                  <a:pt x="16598" y="4029"/>
                </a:cubicBezTo>
                <a:lnTo>
                  <a:pt x="1643" y="9794"/>
                </a:lnTo>
                <a:cubicBezTo>
                  <a:pt x="1643" y="9794"/>
                  <a:pt x="1879" y="9144"/>
                  <a:pt x="1785" y="8908"/>
                </a:cubicBezTo>
                <a:cubicBezTo>
                  <a:pt x="1690" y="8660"/>
                  <a:pt x="1100" y="8459"/>
                  <a:pt x="1100" y="8459"/>
                </a:cubicBezTo>
                <a:cubicBezTo>
                  <a:pt x="1100" y="8459"/>
                  <a:pt x="1430" y="7821"/>
                  <a:pt x="1289" y="7478"/>
                </a:cubicBezTo>
                <a:cubicBezTo>
                  <a:pt x="1147" y="7124"/>
                  <a:pt x="592" y="6982"/>
                  <a:pt x="592" y="6982"/>
                </a:cubicBezTo>
                <a:cubicBezTo>
                  <a:pt x="592" y="6982"/>
                  <a:pt x="851" y="6604"/>
                  <a:pt x="722" y="6274"/>
                </a:cubicBezTo>
                <a:cubicBezTo>
                  <a:pt x="580" y="5943"/>
                  <a:pt x="1" y="5801"/>
                  <a:pt x="1" y="580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 flipH="1">
            <a:off x="7887116" y="-161512"/>
            <a:ext cx="1516028" cy="866745"/>
          </a:xfrm>
          <a:custGeom>
            <a:avLst/>
            <a:gdLst/>
            <a:ahLst/>
            <a:cxnLst/>
            <a:rect l="l" t="t" r="r" b="b"/>
            <a:pathLst>
              <a:path w="16599" h="9794" extrusionOk="0">
                <a:moveTo>
                  <a:pt x="1" y="5801"/>
                </a:moveTo>
                <a:lnTo>
                  <a:pt x="15086" y="1"/>
                </a:lnTo>
                <a:cubicBezTo>
                  <a:pt x="15086" y="1"/>
                  <a:pt x="14756" y="544"/>
                  <a:pt x="14874" y="828"/>
                </a:cubicBezTo>
                <a:cubicBezTo>
                  <a:pt x="14992" y="1123"/>
                  <a:pt x="15618" y="1288"/>
                  <a:pt x="15618" y="1288"/>
                </a:cubicBezTo>
                <a:cubicBezTo>
                  <a:pt x="15618" y="1288"/>
                  <a:pt x="15287" y="1891"/>
                  <a:pt x="15464" y="2174"/>
                </a:cubicBezTo>
                <a:cubicBezTo>
                  <a:pt x="15630" y="2375"/>
                  <a:pt x="15831" y="2564"/>
                  <a:pt x="16055" y="2706"/>
                </a:cubicBezTo>
                <a:cubicBezTo>
                  <a:pt x="16055" y="2706"/>
                  <a:pt x="15642" y="3698"/>
                  <a:pt x="16598" y="4029"/>
                </a:cubicBezTo>
                <a:lnTo>
                  <a:pt x="1643" y="9794"/>
                </a:lnTo>
                <a:cubicBezTo>
                  <a:pt x="1643" y="9794"/>
                  <a:pt x="1879" y="9144"/>
                  <a:pt x="1785" y="8908"/>
                </a:cubicBezTo>
                <a:cubicBezTo>
                  <a:pt x="1690" y="8660"/>
                  <a:pt x="1100" y="8459"/>
                  <a:pt x="1100" y="8459"/>
                </a:cubicBezTo>
                <a:cubicBezTo>
                  <a:pt x="1100" y="8459"/>
                  <a:pt x="1430" y="7821"/>
                  <a:pt x="1289" y="7478"/>
                </a:cubicBezTo>
                <a:cubicBezTo>
                  <a:pt x="1147" y="7124"/>
                  <a:pt x="592" y="6982"/>
                  <a:pt x="592" y="6982"/>
                </a:cubicBezTo>
                <a:cubicBezTo>
                  <a:pt x="592" y="6982"/>
                  <a:pt x="851" y="6604"/>
                  <a:pt x="722" y="6274"/>
                </a:cubicBezTo>
                <a:cubicBezTo>
                  <a:pt x="580" y="5943"/>
                  <a:pt x="1" y="5801"/>
                  <a:pt x="1" y="580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" name="Google Shape;15;p2"/>
          <p:cNvGrpSpPr/>
          <p:nvPr/>
        </p:nvGrpSpPr>
        <p:grpSpPr>
          <a:xfrm>
            <a:off x="-346382" y="790541"/>
            <a:ext cx="2258379" cy="640553"/>
            <a:chOff x="-2810250" y="3572525"/>
            <a:chExt cx="2106500" cy="597475"/>
          </a:xfrm>
        </p:grpSpPr>
        <p:sp>
          <p:nvSpPr>
            <p:cNvPr id="16" name="Google Shape;16;p2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" name="Google Shape;126;p2"/>
          <p:cNvGrpSpPr/>
          <p:nvPr/>
        </p:nvGrpSpPr>
        <p:grpSpPr>
          <a:xfrm>
            <a:off x="7629873" y="4385269"/>
            <a:ext cx="1773362" cy="564914"/>
            <a:chOff x="-4380075" y="3780200"/>
            <a:chExt cx="1637000" cy="521475"/>
          </a:xfrm>
        </p:grpSpPr>
        <p:sp>
          <p:nvSpPr>
            <p:cNvPr id="127" name="Google Shape;127;p2"/>
            <p:cNvSpPr/>
            <p:nvPr/>
          </p:nvSpPr>
          <p:spPr>
            <a:xfrm>
              <a:off x="-4365800" y="4000700"/>
              <a:ext cx="92575" cy="119000"/>
            </a:xfrm>
            <a:custGeom>
              <a:avLst/>
              <a:gdLst/>
              <a:ahLst/>
              <a:cxnLst/>
              <a:rect l="l" t="t" r="r" b="b"/>
              <a:pathLst>
                <a:path w="3703" h="4760" extrusionOk="0">
                  <a:moveTo>
                    <a:pt x="1947" y="0"/>
                  </a:moveTo>
                  <a:cubicBezTo>
                    <a:pt x="1850" y="76"/>
                    <a:pt x="1738" y="93"/>
                    <a:pt x="1622" y="93"/>
                  </a:cubicBezTo>
                  <a:cubicBezTo>
                    <a:pt x="1523" y="93"/>
                    <a:pt x="1421" y="81"/>
                    <a:pt x="1324" y="81"/>
                  </a:cubicBezTo>
                  <a:cubicBezTo>
                    <a:pt x="1184" y="81"/>
                    <a:pt x="1053" y="107"/>
                    <a:pt x="953" y="233"/>
                  </a:cubicBezTo>
                  <a:cubicBezTo>
                    <a:pt x="1185" y="867"/>
                    <a:pt x="1016" y="1481"/>
                    <a:pt x="805" y="2094"/>
                  </a:cubicBezTo>
                  <a:cubicBezTo>
                    <a:pt x="403" y="2411"/>
                    <a:pt x="1" y="2728"/>
                    <a:pt x="403" y="3278"/>
                  </a:cubicBezTo>
                  <a:cubicBezTo>
                    <a:pt x="614" y="3532"/>
                    <a:pt x="276" y="3765"/>
                    <a:pt x="255" y="4018"/>
                  </a:cubicBezTo>
                  <a:cubicBezTo>
                    <a:pt x="227" y="4566"/>
                    <a:pt x="637" y="4759"/>
                    <a:pt x="1089" y="4759"/>
                  </a:cubicBezTo>
                  <a:cubicBezTo>
                    <a:pt x="1318" y="4759"/>
                    <a:pt x="1557" y="4710"/>
                    <a:pt x="1756" y="4632"/>
                  </a:cubicBezTo>
                  <a:cubicBezTo>
                    <a:pt x="2095" y="4293"/>
                    <a:pt x="1947" y="3786"/>
                    <a:pt x="2243" y="3447"/>
                  </a:cubicBezTo>
                  <a:cubicBezTo>
                    <a:pt x="2306" y="3342"/>
                    <a:pt x="2391" y="3236"/>
                    <a:pt x="2391" y="3151"/>
                  </a:cubicBezTo>
                  <a:cubicBezTo>
                    <a:pt x="2285" y="2559"/>
                    <a:pt x="2941" y="2052"/>
                    <a:pt x="2475" y="1396"/>
                  </a:cubicBezTo>
                  <a:cubicBezTo>
                    <a:pt x="2391" y="677"/>
                    <a:pt x="3702" y="85"/>
                    <a:pt x="194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-3783125" y="3934375"/>
              <a:ext cx="107900" cy="114625"/>
            </a:xfrm>
            <a:custGeom>
              <a:avLst/>
              <a:gdLst/>
              <a:ahLst/>
              <a:cxnLst/>
              <a:rect l="l" t="t" r="r" b="b"/>
              <a:pathLst>
                <a:path w="4316" h="4585" extrusionOk="0">
                  <a:moveTo>
                    <a:pt x="2319" y="0"/>
                  </a:moveTo>
                  <a:cubicBezTo>
                    <a:pt x="1715" y="0"/>
                    <a:pt x="938" y="245"/>
                    <a:pt x="1862" y="602"/>
                  </a:cubicBezTo>
                  <a:cubicBezTo>
                    <a:pt x="2475" y="813"/>
                    <a:pt x="2475" y="1109"/>
                    <a:pt x="2094" y="1511"/>
                  </a:cubicBezTo>
                  <a:cubicBezTo>
                    <a:pt x="1396" y="2780"/>
                    <a:pt x="2158" y="2928"/>
                    <a:pt x="487" y="3668"/>
                  </a:cubicBezTo>
                  <a:cubicBezTo>
                    <a:pt x="1" y="3922"/>
                    <a:pt x="1" y="4176"/>
                    <a:pt x="529" y="4387"/>
                  </a:cubicBezTo>
                  <a:cubicBezTo>
                    <a:pt x="780" y="4516"/>
                    <a:pt x="1005" y="4584"/>
                    <a:pt x="1210" y="4584"/>
                  </a:cubicBezTo>
                  <a:cubicBezTo>
                    <a:pt x="1541" y="4584"/>
                    <a:pt x="1817" y="4407"/>
                    <a:pt x="2052" y="4028"/>
                  </a:cubicBezTo>
                  <a:cubicBezTo>
                    <a:pt x="2771" y="2865"/>
                    <a:pt x="4315" y="1257"/>
                    <a:pt x="2771" y="73"/>
                  </a:cubicBezTo>
                  <a:cubicBezTo>
                    <a:pt x="2672" y="23"/>
                    <a:pt x="2504" y="0"/>
                    <a:pt x="231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-3509775" y="3839900"/>
              <a:ext cx="120575" cy="104250"/>
            </a:xfrm>
            <a:custGeom>
              <a:avLst/>
              <a:gdLst/>
              <a:ahLst/>
              <a:cxnLst/>
              <a:rect l="l" t="t" r="r" b="b"/>
              <a:pathLst>
                <a:path w="4823" h="4170" extrusionOk="0">
                  <a:moveTo>
                    <a:pt x="2890" y="1"/>
                  </a:moveTo>
                  <a:cubicBezTo>
                    <a:pt x="1554" y="1"/>
                    <a:pt x="1306" y="1448"/>
                    <a:pt x="635" y="2435"/>
                  </a:cubicBezTo>
                  <a:cubicBezTo>
                    <a:pt x="1" y="3196"/>
                    <a:pt x="953" y="3958"/>
                    <a:pt x="1672" y="4169"/>
                  </a:cubicBezTo>
                  <a:cubicBezTo>
                    <a:pt x="2200" y="3915"/>
                    <a:pt x="3575" y="3640"/>
                    <a:pt x="3406" y="2921"/>
                  </a:cubicBezTo>
                  <a:cubicBezTo>
                    <a:pt x="3348" y="2889"/>
                    <a:pt x="3282" y="2875"/>
                    <a:pt x="3209" y="2875"/>
                  </a:cubicBezTo>
                  <a:cubicBezTo>
                    <a:pt x="2806" y="2875"/>
                    <a:pt x="2207" y="3295"/>
                    <a:pt x="1828" y="3295"/>
                  </a:cubicBezTo>
                  <a:cubicBezTo>
                    <a:pt x="1648" y="3295"/>
                    <a:pt x="1518" y="3200"/>
                    <a:pt x="1481" y="2921"/>
                  </a:cubicBezTo>
                  <a:cubicBezTo>
                    <a:pt x="1650" y="2245"/>
                    <a:pt x="1481" y="1441"/>
                    <a:pt x="2285" y="954"/>
                  </a:cubicBezTo>
                  <a:cubicBezTo>
                    <a:pt x="2446" y="849"/>
                    <a:pt x="2586" y="806"/>
                    <a:pt x="2712" y="806"/>
                  </a:cubicBezTo>
                  <a:cubicBezTo>
                    <a:pt x="3167" y="806"/>
                    <a:pt x="3445" y="1360"/>
                    <a:pt x="3892" y="1525"/>
                  </a:cubicBezTo>
                  <a:cubicBezTo>
                    <a:pt x="4823" y="1250"/>
                    <a:pt x="3850" y="130"/>
                    <a:pt x="3194" y="24"/>
                  </a:cubicBezTo>
                  <a:cubicBezTo>
                    <a:pt x="3087" y="8"/>
                    <a:pt x="2986" y="1"/>
                    <a:pt x="289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-3648600" y="4077075"/>
              <a:ext cx="133575" cy="103575"/>
            </a:xfrm>
            <a:custGeom>
              <a:avLst/>
              <a:gdLst/>
              <a:ahLst/>
              <a:cxnLst/>
              <a:rect l="l" t="t" r="r" b="b"/>
              <a:pathLst>
                <a:path w="5343" h="4143" extrusionOk="0">
                  <a:moveTo>
                    <a:pt x="4566" y="1"/>
                  </a:moveTo>
                  <a:cubicBezTo>
                    <a:pt x="4442" y="1"/>
                    <a:pt x="4323" y="80"/>
                    <a:pt x="4306" y="202"/>
                  </a:cubicBezTo>
                  <a:cubicBezTo>
                    <a:pt x="3714" y="1492"/>
                    <a:pt x="2403" y="3248"/>
                    <a:pt x="838" y="3374"/>
                  </a:cubicBezTo>
                  <a:cubicBezTo>
                    <a:pt x="784" y="3368"/>
                    <a:pt x="735" y="3365"/>
                    <a:pt x="691" y="3365"/>
                  </a:cubicBezTo>
                  <a:cubicBezTo>
                    <a:pt x="1" y="3365"/>
                    <a:pt x="482" y="4143"/>
                    <a:pt x="1017" y="4143"/>
                  </a:cubicBezTo>
                  <a:cubicBezTo>
                    <a:pt x="1091" y="4143"/>
                    <a:pt x="1166" y="4128"/>
                    <a:pt x="1239" y="4094"/>
                  </a:cubicBezTo>
                  <a:cubicBezTo>
                    <a:pt x="2995" y="3903"/>
                    <a:pt x="5342" y="1894"/>
                    <a:pt x="4644" y="12"/>
                  </a:cubicBezTo>
                  <a:cubicBezTo>
                    <a:pt x="4619" y="4"/>
                    <a:pt x="4592" y="1"/>
                    <a:pt x="456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-3325250" y="3973575"/>
              <a:ext cx="66125" cy="86300"/>
            </a:xfrm>
            <a:custGeom>
              <a:avLst/>
              <a:gdLst/>
              <a:ahLst/>
              <a:cxnLst/>
              <a:rect l="l" t="t" r="r" b="b"/>
              <a:pathLst>
                <a:path w="2645" h="3452" extrusionOk="0">
                  <a:moveTo>
                    <a:pt x="1914" y="1"/>
                  </a:moveTo>
                  <a:cubicBezTo>
                    <a:pt x="1883" y="1"/>
                    <a:pt x="1851" y="3"/>
                    <a:pt x="1820" y="6"/>
                  </a:cubicBezTo>
                  <a:cubicBezTo>
                    <a:pt x="1703" y="58"/>
                    <a:pt x="1578" y="68"/>
                    <a:pt x="1452" y="68"/>
                  </a:cubicBezTo>
                  <a:cubicBezTo>
                    <a:pt x="1361" y="68"/>
                    <a:pt x="1269" y="63"/>
                    <a:pt x="1179" y="63"/>
                  </a:cubicBezTo>
                  <a:cubicBezTo>
                    <a:pt x="1033" y="63"/>
                    <a:pt x="891" y="77"/>
                    <a:pt x="762" y="154"/>
                  </a:cubicBezTo>
                  <a:cubicBezTo>
                    <a:pt x="657" y="324"/>
                    <a:pt x="995" y="535"/>
                    <a:pt x="868" y="662"/>
                  </a:cubicBezTo>
                  <a:cubicBezTo>
                    <a:pt x="191" y="1170"/>
                    <a:pt x="339" y="1889"/>
                    <a:pt x="149" y="2523"/>
                  </a:cubicBezTo>
                  <a:cubicBezTo>
                    <a:pt x="1" y="2967"/>
                    <a:pt x="276" y="3327"/>
                    <a:pt x="805" y="3433"/>
                  </a:cubicBezTo>
                  <a:cubicBezTo>
                    <a:pt x="869" y="3445"/>
                    <a:pt x="927" y="3451"/>
                    <a:pt x="980" y="3451"/>
                  </a:cubicBezTo>
                  <a:cubicBezTo>
                    <a:pt x="1368" y="3451"/>
                    <a:pt x="1492" y="3135"/>
                    <a:pt x="1566" y="2819"/>
                  </a:cubicBezTo>
                  <a:cubicBezTo>
                    <a:pt x="1778" y="1973"/>
                    <a:pt x="2454" y="1297"/>
                    <a:pt x="2645" y="472"/>
                  </a:cubicBezTo>
                  <a:cubicBezTo>
                    <a:pt x="2510" y="184"/>
                    <a:pt x="2219" y="1"/>
                    <a:pt x="191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-3061350" y="3976625"/>
              <a:ext cx="100975" cy="93550"/>
            </a:xfrm>
            <a:custGeom>
              <a:avLst/>
              <a:gdLst/>
              <a:ahLst/>
              <a:cxnLst/>
              <a:rect l="l" t="t" r="r" b="b"/>
              <a:pathLst>
                <a:path w="4039" h="3742" extrusionOk="0">
                  <a:moveTo>
                    <a:pt x="2548" y="0"/>
                  </a:moveTo>
                  <a:cubicBezTo>
                    <a:pt x="1914" y="0"/>
                    <a:pt x="1" y="2513"/>
                    <a:pt x="802" y="2930"/>
                  </a:cubicBezTo>
                  <a:cubicBezTo>
                    <a:pt x="1529" y="3484"/>
                    <a:pt x="1916" y="3742"/>
                    <a:pt x="2296" y="3742"/>
                  </a:cubicBezTo>
                  <a:cubicBezTo>
                    <a:pt x="2613" y="3742"/>
                    <a:pt x="2925" y="3562"/>
                    <a:pt x="3425" y="3226"/>
                  </a:cubicBezTo>
                  <a:cubicBezTo>
                    <a:pt x="3425" y="2761"/>
                    <a:pt x="4038" y="2422"/>
                    <a:pt x="3742" y="1915"/>
                  </a:cubicBezTo>
                  <a:cubicBezTo>
                    <a:pt x="3648" y="1886"/>
                    <a:pt x="3552" y="1873"/>
                    <a:pt x="3456" y="1873"/>
                  </a:cubicBezTo>
                  <a:cubicBezTo>
                    <a:pt x="3057" y="1873"/>
                    <a:pt x="2669" y="2110"/>
                    <a:pt x="2515" y="2486"/>
                  </a:cubicBezTo>
                  <a:cubicBezTo>
                    <a:pt x="2428" y="2670"/>
                    <a:pt x="2234" y="2766"/>
                    <a:pt x="2055" y="2766"/>
                  </a:cubicBezTo>
                  <a:cubicBezTo>
                    <a:pt x="1845" y="2766"/>
                    <a:pt x="1656" y="2633"/>
                    <a:pt x="1691" y="2359"/>
                  </a:cubicBezTo>
                  <a:cubicBezTo>
                    <a:pt x="1310" y="1196"/>
                    <a:pt x="2346" y="1534"/>
                    <a:pt x="2706" y="625"/>
                  </a:cubicBezTo>
                  <a:cubicBezTo>
                    <a:pt x="2795" y="179"/>
                    <a:pt x="2717" y="0"/>
                    <a:pt x="254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-3336600" y="3982425"/>
              <a:ext cx="85950" cy="95000"/>
            </a:xfrm>
            <a:custGeom>
              <a:avLst/>
              <a:gdLst/>
              <a:ahLst/>
              <a:cxnLst/>
              <a:rect l="l" t="t" r="r" b="b"/>
              <a:pathLst>
                <a:path w="3438" h="3800" extrusionOk="0">
                  <a:moveTo>
                    <a:pt x="1470" y="1"/>
                  </a:moveTo>
                  <a:cubicBezTo>
                    <a:pt x="1415" y="1"/>
                    <a:pt x="1352" y="4"/>
                    <a:pt x="1280" y="12"/>
                  </a:cubicBezTo>
                  <a:cubicBezTo>
                    <a:pt x="117" y="752"/>
                    <a:pt x="582" y="1958"/>
                    <a:pt x="53" y="3015"/>
                  </a:cubicBezTo>
                  <a:cubicBezTo>
                    <a:pt x="1" y="3610"/>
                    <a:pt x="744" y="3799"/>
                    <a:pt x="1313" y="3799"/>
                  </a:cubicBezTo>
                  <a:cubicBezTo>
                    <a:pt x="1433" y="3799"/>
                    <a:pt x="1544" y="3791"/>
                    <a:pt x="1639" y="3777"/>
                  </a:cubicBezTo>
                  <a:cubicBezTo>
                    <a:pt x="2528" y="3036"/>
                    <a:pt x="2528" y="1894"/>
                    <a:pt x="3226" y="1048"/>
                  </a:cubicBezTo>
                  <a:cubicBezTo>
                    <a:pt x="3437" y="773"/>
                    <a:pt x="3268" y="414"/>
                    <a:pt x="3120" y="118"/>
                  </a:cubicBezTo>
                  <a:cubicBezTo>
                    <a:pt x="3069" y="114"/>
                    <a:pt x="3024" y="113"/>
                    <a:pt x="2984" y="113"/>
                  </a:cubicBezTo>
                  <a:cubicBezTo>
                    <a:pt x="2293" y="113"/>
                    <a:pt x="2968" y="606"/>
                    <a:pt x="2549" y="1006"/>
                  </a:cubicBezTo>
                  <a:cubicBezTo>
                    <a:pt x="1830" y="1450"/>
                    <a:pt x="2062" y="2888"/>
                    <a:pt x="1407" y="2952"/>
                  </a:cubicBezTo>
                  <a:cubicBezTo>
                    <a:pt x="1068" y="2931"/>
                    <a:pt x="688" y="2634"/>
                    <a:pt x="793" y="2444"/>
                  </a:cubicBezTo>
                  <a:cubicBezTo>
                    <a:pt x="1195" y="1831"/>
                    <a:pt x="624" y="985"/>
                    <a:pt x="1512" y="520"/>
                  </a:cubicBezTo>
                  <a:cubicBezTo>
                    <a:pt x="1782" y="365"/>
                    <a:pt x="2034" y="1"/>
                    <a:pt x="147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-3037600" y="3967375"/>
              <a:ext cx="96250" cy="85600"/>
            </a:xfrm>
            <a:custGeom>
              <a:avLst/>
              <a:gdLst/>
              <a:ahLst/>
              <a:cxnLst/>
              <a:rect l="l" t="t" r="r" b="b"/>
              <a:pathLst>
                <a:path w="3850" h="3424" extrusionOk="0">
                  <a:moveTo>
                    <a:pt x="3194" y="1"/>
                  </a:moveTo>
                  <a:lnTo>
                    <a:pt x="3194" y="1"/>
                  </a:lnTo>
                  <a:cubicBezTo>
                    <a:pt x="2158" y="22"/>
                    <a:pt x="2855" y="1925"/>
                    <a:pt x="1925" y="1989"/>
                  </a:cubicBezTo>
                  <a:cubicBezTo>
                    <a:pt x="1502" y="1777"/>
                    <a:pt x="1988" y="1206"/>
                    <a:pt x="1735" y="889"/>
                  </a:cubicBezTo>
                  <a:lnTo>
                    <a:pt x="1735" y="889"/>
                  </a:lnTo>
                  <a:cubicBezTo>
                    <a:pt x="1312" y="1143"/>
                    <a:pt x="1037" y="1523"/>
                    <a:pt x="508" y="1777"/>
                  </a:cubicBezTo>
                  <a:cubicBezTo>
                    <a:pt x="0" y="2031"/>
                    <a:pt x="592" y="2475"/>
                    <a:pt x="529" y="2750"/>
                  </a:cubicBezTo>
                  <a:cubicBezTo>
                    <a:pt x="466" y="3046"/>
                    <a:pt x="381" y="3342"/>
                    <a:pt x="783" y="3406"/>
                  </a:cubicBezTo>
                  <a:cubicBezTo>
                    <a:pt x="895" y="3418"/>
                    <a:pt x="994" y="3423"/>
                    <a:pt x="1081" y="3423"/>
                  </a:cubicBezTo>
                  <a:cubicBezTo>
                    <a:pt x="2238" y="3423"/>
                    <a:pt x="1320" y="2445"/>
                    <a:pt x="2834" y="2327"/>
                  </a:cubicBezTo>
                  <a:lnTo>
                    <a:pt x="2940" y="2242"/>
                  </a:lnTo>
                  <a:cubicBezTo>
                    <a:pt x="3088" y="1714"/>
                    <a:pt x="3849" y="254"/>
                    <a:pt x="319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-3977175" y="4201325"/>
              <a:ext cx="86750" cy="100225"/>
            </a:xfrm>
            <a:custGeom>
              <a:avLst/>
              <a:gdLst/>
              <a:ahLst/>
              <a:cxnLst/>
              <a:rect l="l" t="t" r="r" b="b"/>
              <a:pathLst>
                <a:path w="3470" h="4009" extrusionOk="0">
                  <a:moveTo>
                    <a:pt x="2998" y="1"/>
                  </a:moveTo>
                  <a:cubicBezTo>
                    <a:pt x="2651" y="1"/>
                    <a:pt x="2389" y="695"/>
                    <a:pt x="2264" y="963"/>
                  </a:cubicBezTo>
                  <a:cubicBezTo>
                    <a:pt x="1841" y="1704"/>
                    <a:pt x="1714" y="2634"/>
                    <a:pt x="635" y="2994"/>
                  </a:cubicBezTo>
                  <a:cubicBezTo>
                    <a:pt x="424" y="3269"/>
                    <a:pt x="1" y="3713"/>
                    <a:pt x="318" y="4009"/>
                  </a:cubicBezTo>
                  <a:cubicBezTo>
                    <a:pt x="2369" y="3375"/>
                    <a:pt x="3469" y="1894"/>
                    <a:pt x="3194" y="75"/>
                  </a:cubicBezTo>
                  <a:cubicBezTo>
                    <a:pt x="3126" y="24"/>
                    <a:pt x="3061" y="1"/>
                    <a:pt x="299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-3308325" y="3985875"/>
              <a:ext cx="71400" cy="92625"/>
            </a:xfrm>
            <a:custGeom>
              <a:avLst/>
              <a:gdLst/>
              <a:ahLst/>
              <a:cxnLst/>
              <a:rect l="l" t="t" r="r" b="b"/>
              <a:pathLst>
                <a:path w="2856" h="3705" extrusionOk="0">
                  <a:moveTo>
                    <a:pt x="1968" y="1"/>
                  </a:moveTo>
                  <a:cubicBezTo>
                    <a:pt x="1968" y="678"/>
                    <a:pt x="1862" y="1312"/>
                    <a:pt x="1185" y="1756"/>
                  </a:cubicBezTo>
                  <a:cubicBezTo>
                    <a:pt x="1101" y="1820"/>
                    <a:pt x="1058" y="1925"/>
                    <a:pt x="1079" y="2052"/>
                  </a:cubicBezTo>
                  <a:cubicBezTo>
                    <a:pt x="1566" y="2983"/>
                    <a:pt x="1" y="3046"/>
                    <a:pt x="487" y="3660"/>
                  </a:cubicBezTo>
                  <a:cubicBezTo>
                    <a:pt x="595" y="3691"/>
                    <a:pt x="692" y="3704"/>
                    <a:pt x="779" y="3704"/>
                  </a:cubicBezTo>
                  <a:cubicBezTo>
                    <a:pt x="1291" y="3704"/>
                    <a:pt x="1485" y="3233"/>
                    <a:pt x="1756" y="2962"/>
                  </a:cubicBezTo>
                  <a:cubicBezTo>
                    <a:pt x="2814" y="1862"/>
                    <a:pt x="2856" y="889"/>
                    <a:pt x="196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-2825050" y="3780200"/>
              <a:ext cx="81975" cy="104200"/>
            </a:xfrm>
            <a:custGeom>
              <a:avLst/>
              <a:gdLst/>
              <a:ahLst/>
              <a:cxnLst/>
              <a:rect l="l" t="t" r="r" b="b"/>
              <a:pathLst>
                <a:path w="3279" h="4168" extrusionOk="0">
                  <a:moveTo>
                    <a:pt x="2503" y="42"/>
                  </a:moveTo>
                  <a:cubicBezTo>
                    <a:pt x="1130" y="42"/>
                    <a:pt x="2220" y="1577"/>
                    <a:pt x="2115" y="2370"/>
                  </a:cubicBezTo>
                  <a:cubicBezTo>
                    <a:pt x="2221" y="3046"/>
                    <a:pt x="1481" y="2983"/>
                    <a:pt x="1142" y="3237"/>
                  </a:cubicBezTo>
                  <a:cubicBezTo>
                    <a:pt x="1135" y="3242"/>
                    <a:pt x="1128" y="3245"/>
                    <a:pt x="1120" y="3245"/>
                  </a:cubicBezTo>
                  <a:cubicBezTo>
                    <a:pt x="1038" y="3245"/>
                    <a:pt x="919" y="2982"/>
                    <a:pt x="719" y="2982"/>
                  </a:cubicBezTo>
                  <a:cubicBezTo>
                    <a:pt x="712" y="2982"/>
                    <a:pt x="705" y="2982"/>
                    <a:pt x="698" y="2983"/>
                  </a:cubicBezTo>
                  <a:cubicBezTo>
                    <a:pt x="0" y="3194"/>
                    <a:pt x="529" y="3554"/>
                    <a:pt x="529" y="3850"/>
                  </a:cubicBezTo>
                  <a:cubicBezTo>
                    <a:pt x="719" y="4167"/>
                    <a:pt x="1164" y="3956"/>
                    <a:pt x="1417" y="4167"/>
                  </a:cubicBezTo>
                  <a:cubicBezTo>
                    <a:pt x="3215" y="3300"/>
                    <a:pt x="3194" y="1799"/>
                    <a:pt x="3279" y="318"/>
                  </a:cubicBezTo>
                  <a:cubicBezTo>
                    <a:pt x="3173" y="1"/>
                    <a:pt x="2834" y="85"/>
                    <a:pt x="2559" y="43"/>
                  </a:cubicBezTo>
                  <a:cubicBezTo>
                    <a:pt x="2540" y="43"/>
                    <a:pt x="2521" y="42"/>
                    <a:pt x="2503" y="42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-4075525" y="4015075"/>
              <a:ext cx="79525" cy="109500"/>
            </a:xfrm>
            <a:custGeom>
              <a:avLst/>
              <a:gdLst/>
              <a:ahLst/>
              <a:cxnLst/>
              <a:rect l="l" t="t" r="r" b="b"/>
              <a:pathLst>
                <a:path w="3181" h="4380" extrusionOk="0">
                  <a:moveTo>
                    <a:pt x="932" y="1"/>
                  </a:moveTo>
                  <a:cubicBezTo>
                    <a:pt x="832" y="1"/>
                    <a:pt x="730" y="52"/>
                    <a:pt x="678" y="144"/>
                  </a:cubicBezTo>
                  <a:cubicBezTo>
                    <a:pt x="847" y="631"/>
                    <a:pt x="1" y="990"/>
                    <a:pt x="762" y="1392"/>
                  </a:cubicBezTo>
                  <a:cubicBezTo>
                    <a:pt x="1101" y="1392"/>
                    <a:pt x="1143" y="990"/>
                    <a:pt x="1566" y="969"/>
                  </a:cubicBezTo>
                  <a:lnTo>
                    <a:pt x="1566" y="969"/>
                  </a:lnTo>
                  <a:cubicBezTo>
                    <a:pt x="974" y="1942"/>
                    <a:pt x="1926" y="3168"/>
                    <a:pt x="657" y="3866"/>
                  </a:cubicBezTo>
                  <a:cubicBezTo>
                    <a:pt x="635" y="3930"/>
                    <a:pt x="635" y="4014"/>
                    <a:pt x="657" y="4099"/>
                  </a:cubicBezTo>
                  <a:cubicBezTo>
                    <a:pt x="929" y="4297"/>
                    <a:pt x="1153" y="4380"/>
                    <a:pt x="1337" y="4380"/>
                  </a:cubicBezTo>
                  <a:cubicBezTo>
                    <a:pt x="1883" y="4380"/>
                    <a:pt x="2084" y="3653"/>
                    <a:pt x="2179" y="3020"/>
                  </a:cubicBezTo>
                  <a:cubicBezTo>
                    <a:pt x="2472" y="1809"/>
                    <a:pt x="3180" y="21"/>
                    <a:pt x="1554" y="21"/>
                  </a:cubicBezTo>
                  <a:cubicBezTo>
                    <a:pt x="1420" y="21"/>
                    <a:pt x="1269" y="34"/>
                    <a:pt x="1101" y="60"/>
                  </a:cubicBezTo>
                  <a:cubicBezTo>
                    <a:pt x="1053" y="20"/>
                    <a:pt x="993" y="1"/>
                    <a:pt x="93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-3656075" y="4066250"/>
              <a:ext cx="123600" cy="94975"/>
            </a:xfrm>
            <a:custGeom>
              <a:avLst/>
              <a:gdLst/>
              <a:ahLst/>
              <a:cxnLst/>
              <a:rect l="l" t="t" r="r" b="b"/>
              <a:pathLst>
                <a:path w="4944" h="3799" extrusionOk="0">
                  <a:moveTo>
                    <a:pt x="4753" y="1"/>
                  </a:moveTo>
                  <a:lnTo>
                    <a:pt x="4626" y="43"/>
                  </a:lnTo>
                  <a:cubicBezTo>
                    <a:pt x="4245" y="466"/>
                    <a:pt x="4267" y="1100"/>
                    <a:pt x="3696" y="1439"/>
                  </a:cubicBezTo>
                  <a:cubicBezTo>
                    <a:pt x="3548" y="1650"/>
                    <a:pt x="3548" y="1967"/>
                    <a:pt x="3188" y="2031"/>
                  </a:cubicBezTo>
                  <a:cubicBezTo>
                    <a:pt x="2612" y="2142"/>
                    <a:pt x="2509" y="3151"/>
                    <a:pt x="1977" y="3151"/>
                  </a:cubicBezTo>
                  <a:cubicBezTo>
                    <a:pt x="1903" y="3151"/>
                    <a:pt x="1821" y="3132"/>
                    <a:pt x="1729" y="3088"/>
                  </a:cubicBezTo>
                  <a:cubicBezTo>
                    <a:pt x="1327" y="2771"/>
                    <a:pt x="2046" y="2708"/>
                    <a:pt x="2088" y="2433"/>
                  </a:cubicBezTo>
                  <a:cubicBezTo>
                    <a:pt x="2131" y="2073"/>
                    <a:pt x="2702" y="1756"/>
                    <a:pt x="2215" y="1375"/>
                  </a:cubicBezTo>
                  <a:lnTo>
                    <a:pt x="2215" y="1375"/>
                  </a:lnTo>
                  <a:cubicBezTo>
                    <a:pt x="0" y="2673"/>
                    <a:pt x="312" y="3799"/>
                    <a:pt x="1403" y="3799"/>
                  </a:cubicBezTo>
                  <a:cubicBezTo>
                    <a:pt x="2376" y="3799"/>
                    <a:pt x="3967" y="2906"/>
                    <a:pt x="4943" y="445"/>
                  </a:cubicBezTo>
                  <a:cubicBezTo>
                    <a:pt x="4859" y="297"/>
                    <a:pt x="4943" y="106"/>
                    <a:pt x="475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-3192525" y="3784975"/>
              <a:ext cx="77750" cy="81700"/>
            </a:xfrm>
            <a:custGeom>
              <a:avLst/>
              <a:gdLst/>
              <a:ahLst/>
              <a:cxnLst/>
              <a:rect l="l" t="t" r="r" b="b"/>
              <a:pathLst>
                <a:path w="3110" h="3268" extrusionOk="0">
                  <a:moveTo>
                    <a:pt x="2475" y="0"/>
                  </a:moveTo>
                  <a:cubicBezTo>
                    <a:pt x="1439" y="465"/>
                    <a:pt x="550" y="1058"/>
                    <a:pt x="191" y="2073"/>
                  </a:cubicBezTo>
                  <a:cubicBezTo>
                    <a:pt x="466" y="2390"/>
                    <a:pt x="149" y="2580"/>
                    <a:pt x="0" y="2813"/>
                  </a:cubicBezTo>
                  <a:cubicBezTo>
                    <a:pt x="88" y="3155"/>
                    <a:pt x="209" y="3268"/>
                    <a:pt x="345" y="3268"/>
                  </a:cubicBezTo>
                  <a:cubicBezTo>
                    <a:pt x="538" y="3268"/>
                    <a:pt x="763" y="3043"/>
                    <a:pt x="973" y="2919"/>
                  </a:cubicBezTo>
                  <a:cubicBezTo>
                    <a:pt x="1418" y="2136"/>
                    <a:pt x="1692" y="1269"/>
                    <a:pt x="2708" y="825"/>
                  </a:cubicBezTo>
                  <a:cubicBezTo>
                    <a:pt x="3109" y="635"/>
                    <a:pt x="2898" y="0"/>
                    <a:pt x="247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-4032675" y="4028700"/>
              <a:ext cx="35975" cy="92575"/>
            </a:xfrm>
            <a:custGeom>
              <a:avLst/>
              <a:gdLst/>
              <a:ahLst/>
              <a:cxnLst/>
              <a:rect l="l" t="t" r="r" b="b"/>
              <a:pathLst>
                <a:path w="1439" h="3703" extrusionOk="0">
                  <a:moveTo>
                    <a:pt x="846" y="1"/>
                  </a:moveTo>
                  <a:lnTo>
                    <a:pt x="613" y="86"/>
                  </a:lnTo>
                  <a:cubicBezTo>
                    <a:pt x="909" y="910"/>
                    <a:pt x="169" y="1629"/>
                    <a:pt x="296" y="2412"/>
                  </a:cubicBezTo>
                  <a:cubicBezTo>
                    <a:pt x="212" y="2877"/>
                    <a:pt x="0" y="3385"/>
                    <a:pt x="635" y="3702"/>
                  </a:cubicBezTo>
                  <a:cubicBezTo>
                    <a:pt x="656" y="3110"/>
                    <a:pt x="1396" y="2729"/>
                    <a:pt x="1248" y="2095"/>
                  </a:cubicBezTo>
                  <a:cubicBezTo>
                    <a:pt x="1417" y="1841"/>
                    <a:pt x="1206" y="1524"/>
                    <a:pt x="1417" y="1270"/>
                  </a:cubicBezTo>
                  <a:cubicBezTo>
                    <a:pt x="1438" y="783"/>
                    <a:pt x="1227" y="318"/>
                    <a:pt x="84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-3468000" y="3868500"/>
              <a:ext cx="80850" cy="79200"/>
            </a:xfrm>
            <a:custGeom>
              <a:avLst/>
              <a:gdLst/>
              <a:ahLst/>
              <a:cxnLst/>
              <a:rect l="l" t="t" r="r" b="b"/>
              <a:pathLst>
                <a:path w="3234" h="3168" extrusionOk="0">
                  <a:moveTo>
                    <a:pt x="2623" y="1"/>
                  </a:moveTo>
                  <a:cubicBezTo>
                    <a:pt x="1079" y="1164"/>
                    <a:pt x="2221" y="2031"/>
                    <a:pt x="1037" y="2369"/>
                  </a:cubicBezTo>
                  <a:cubicBezTo>
                    <a:pt x="656" y="2539"/>
                    <a:pt x="233" y="2666"/>
                    <a:pt x="1" y="3025"/>
                  </a:cubicBezTo>
                  <a:cubicBezTo>
                    <a:pt x="192" y="3123"/>
                    <a:pt x="387" y="3168"/>
                    <a:pt x="581" y="3168"/>
                  </a:cubicBezTo>
                  <a:cubicBezTo>
                    <a:pt x="1935" y="3168"/>
                    <a:pt x="3234" y="1018"/>
                    <a:pt x="26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-2837750" y="3784450"/>
              <a:ext cx="50250" cy="92000"/>
            </a:xfrm>
            <a:custGeom>
              <a:avLst/>
              <a:gdLst/>
              <a:ahLst/>
              <a:cxnLst/>
              <a:rect l="l" t="t" r="r" b="b"/>
              <a:pathLst>
                <a:path w="2010" h="3680" extrusionOk="0">
                  <a:moveTo>
                    <a:pt x="1947" y="0"/>
                  </a:moveTo>
                  <a:cubicBezTo>
                    <a:pt x="995" y="360"/>
                    <a:pt x="1" y="2115"/>
                    <a:pt x="466" y="2876"/>
                  </a:cubicBezTo>
                  <a:cubicBezTo>
                    <a:pt x="508" y="3320"/>
                    <a:pt x="572" y="3468"/>
                    <a:pt x="1037" y="3680"/>
                  </a:cubicBezTo>
                  <a:cubicBezTo>
                    <a:pt x="1312" y="3299"/>
                    <a:pt x="678" y="3130"/>
                    <a:pt x="1375" y="2728"/>
                  </a:cubicBezTo>
                  <a:cubicBezTo>
                    <a:pt x="1820" y="2200"/>
                    <a:pt x="1143" y="1438"/>
                    <a:pt x="1545" y="804"/>
                  </a:cubicBezTo>
                  <a:cubicBezTo>
                    <a:pt x="1629" y="529"/>
                    <a:pt x="2010" y="338"/>
                    <a:pt x="194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-3664150" y="4085275"/>
              <a:ext cx="78800" cy="85150"/>
            </a:xfrm>
            <a:custGeom>
              <a:avLst/>
              <a:gdLst/>
              <a:ahLst/>
              <a:cxnLst/>
              <a:rect l="l" t="t" r="r" b="b"/>
              <a:pathLst>
                <a:path w="3152" h="3406" extrusionOk="0">
                  <a:moveTo>
                    <a:pt x="2623" y="1"/>
                  </a:moveTo>
                  <a:cubicBezTo>
                    <a:pt x="1861" y="403"/>
                    <a:pt x="1544" y="1185"/>
                    <a:pt x="825" y="1629"/>
                  </a:cubicBezTo>
                  <a:cubicBezTo>
                    <a:pt x="85" y="2264"/>
                    <a:pt x="317" y="2814"/>
                    <a:pt x="973" y="3406"/>
                  </a:cubicBezTo>
                  <a:cubicBezTo>
                    <a:pt x="1036" y="3229"/>
                    <a:pt x="1140" y="3174"/>
                    <a:pt x="1264" y="3174"/>
                  </a:cubicBezTo>
                  <a:cubicBezTo>
                    <a:pt x="1470" y="3174"/>
                    <a:pt x="1729" y="3325"/>
                    <a:pt x="1942" y="3325"/>
                  </a:cubicBezTo>
                  <a:cubicBezTo>
                    <a:pt x="2076" y="3325"/>
                    <a:pt x="2191" y="3265"/>
                    <a:pt x="2263" y="3068"/>
                  </a:cubicBezTo>
                  <a:cubicBezTo>
                    <a:pt x="0" y="2898"/>
                    <a:pt x="1650" y="1185"/>
                    <a:pt x="2644" y="657"/>
                  </a:cubicBezTo>
                  <a:lnTo>
                    <a:pt x="2750" y="572"/>
                  </a:lnTo>
                  <a:cubicBezTo>
                    <a:pt x="2834" y="360"/>
                    <a:pt x="3151" y="128"/>
                    <a:pt x="26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-4320725" y="4022125"/>
              <a:ext cx="49075" cy="80125"/>
            </a:xfrm>
            <a:custGeom>
              <a:avLst/>
              <a:gdLst/>
              <a:ahLst/>
              <a:cxnLst/>
              <a:rect l="l" t="t" r="r" b="b"/>
              <a:pathLst>
                <a:path w="1963" h="3205" extrusionOk="0">
                  <a:moveTo>
                    <a:pt x="1249" y="1"/>
                  </a:moveTo>
                  <a:cubicBezTo>
                    <a:pt x="1077" y="1"/>
                    <a:pt x="950" y="90"/>
                    <a:pt x="990" y="327"/>
                  </a:cubicBezTo>
                  <a:cubicBezTo>
                    <a:pt x="1095" y="1152"/>
                    <a:pt x="461" y="1766"/>
                    <a:pt x="419" y="2506"/>
                  </a:cubicBezTo>
                  <a:cubicBezTo>
                    <a:pt x="1" y="2952"/>
                    <a:pt x="271" y="3205"/>
                    <a:pt x="637" y="3205"/>
                  </a:cubicBezTo>
                  <a:cubicBezTo>
                    <a:pt x="827" y="3205"/>
                    <a:pt x="1042" y="3137"/>
                    <a:pt x="1201" y="2992"/>
                  </a:cubicBezTo>
                  <a:cubicBezTo>
                    <a:pt x="1074" y="2315"/>
                    <a:pt x="1962" y="1892"/>
                    <a:pt x="1814" y="1216"/>
                  </a:cubicBezTo>
                  <a:cubicBezTo>
                    <a:pt x="1920" y="920"/>
                    <a:pt x="1920" y="581"/>
                    <a:pt x="1836" y="264"/>
                  </a:cubicBezTo>
                  <a:cubicBezTo>
                    <a:pt x="1700" y="117"/>
                    <a:pt x="1445" y="1"/>
                    <a:pt x="124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-3802900" y="3939125"/>
              <a:ext cx="50475" cy="79625"/>
            </a:xfrm>
            <a:custGeom>
              <a:avLst/>
              <a:gdLst/>
              <a:ahLst/>
              <a:cxnLst/>
              <a:rect l="l" t="t" r="r" b="b"/>
              <a:pathLst>
                <a:path w="2019" h="3185" extrusionOk="0">
                  <a:moveTo>
                    <a:pt x="1673" y="0"/>
                  </a:moveTo>
                  <a:cubicBezTo>
                    <a:pt x="1055" y="0"/>
                    <a:pt x="0" y="2467"/>
                    <a:pt x="51" y="2928"/>
                  </a:cubicBezTo>
                  <a:cubicBezTo>
                    <a:pt x="142" y="3110"/>
                    <a:pt x="295" y="3184"/>
                    <a:pt x="464" y="3184"/>
                  </a:cubicBezTo>
                  <a:cubicBezTo>
                    <a:pt x="845" y="3184"/>
                    <a:pt x="1306" y="2808"/>
                    <a:pt x="1320" y="2442"/>
                  </a:cubicBezTo>
                  <a:cubicBezTo>
                    <a:pt x="1045" y="1279"/>
                    <a:pt x="1532" y="1363"/>
                    <a:pt x="2018" y="475"/>
                  </a:cubicBezTo>
                  <a:cubicBezTo>
                    <a:pt x="1941" y="139"/>
                    <a:pt x="1819" y="0"/>
                    <a:pt x="167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-3005000" y="3965800"/>
              <a:ext cx="47250" cy="59700"/>
            </a:xfrm>
            <a:custGeom>
              <a:avLst/>
              <a:gdLst/>
              <a:ahLst/>
              <a:cxnLst/>
              <a:rect l="l" t="t" r="r" b="b"/>
              <a:pathLst>
                <a:path w="1890" h="2388" extrusionOk="0">
                  <a:moveTo>
                    <a:pt x="1361" y="0"/>
                  </a:moveTo>
                  <a:cubicBezTo>
                    <a:pt x="1150" y="275"/>
                    <a:pt x="790" y="169"/>
                    <a:pt x="473" y="233"/>
                  </a:cubicBezTo>
                  <a:cubicBezTo>
                    <a:pt x="156" y="444"/>
                    <a:pt x="790" y="719"/>
                    <a:pt x="431" y="952"/>
                  </a:cubicBezTo>
                  <a:cubicBezTo>
                    <a:pt x="152" y="1524"/>
                    <a:pt x="1" y="2388"/>
                    <a:pt x="504" y="2388"/>
                  </a:cubicBezTo>
                  <a:cubicBezTo>
                    <a:pt x="652" y="2388"/>
                    <a:pt x="855" y="2314"/>
                    <a:pt x="1128" y="2136"/>
                  </a:cubicBezTo>
                  <a:cubicBezTo>
                    <a:pt x="1403" y="1988"/>
                    <a:pt x="1361" y="1713"/>
                    <a:pt x="1361" y="1481"/>
                  </a:cubicBezTo>
                  <a:cubicBezTo>
                    <a:pt x="1361" y="952"/>
                    <a:pt x="1551" y="465"/>
                    <a:pt x="1890" y="64"/>
                  </a:cubicBezTo>
                  <a:lnTo>
                    <a:pt x="1361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-4008900" y="4184075"/>
              <a:ext cx="73525" cy="117600"/>
            </a:xfrm>
            <a:custGeom>
              <a:avLst/>
              <a:gdLst/>
              <a:ahLst/>
              <a:cxnLst/>
              <a:rect l="l" t="t" r="r" b="b"/>
              <a:pathLst>
                <a:path w="2941" h="4704" extrusionOk="0">
                  <a:moveTo>
                    <a:pt x="2423" y="1"/>
                  </a:moveTo>
                  <a:cubicBezTo>
                    <a:pt x="2379" y="1"/>
                    <a:pt x="2336" y="17"/>
                    <a:pt x="2306" y="46"/>
                  </a:cubicBezTo>
                  <a:cubicBezTo>
                    <a:pt x="952" y="892"/>
                    <a:pt x="1968" y="1780"/>
                    <a:pt x="678" y="2478"/>
                  </a:cubicBezTo>
                  <a:cubicBezTo>
                    <a:pt x="635" y="2880"/>
                    <a:pt x="1" y="3113"/>
                    <a:pt x="255" y="3599"/>
                  </a:cubicBezTo>
                  <a:cubicBezTo>
                    <a:pt x="476" y="4142"/>
                    <a:pt x="639" y="4704"/>
                    <a:pt x="1454" y="4704"/>
                  </a:cubicBezTo>
                  <a:cubicBezTo>
                    <a:pt x="1496" y="4704"/>
                    <a:pt x="1541" y="4702"/>
                    <a:pt x="1587" y="4699"/>
                  </a:cubicBezTo>
                  <a:lnTo>
                    <a:pt x="1587" y="4424"/>
                  </a:lnTo>
                  <a:cubicBezTo>
                    <a:pt x="64" y="3536"/>
                    <a:pt x="2941" y="1632"/>
                    <a:pt x="2560" y="67"/>
                  </a:cubicBezTo>
                  <a:cubicBezTo>
                    <a:pt x="2526" y="22"/>
                    <a:pt x="2474" y="1"/>
                    <a:pt x="24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-4380075" y="4023725"/>
              <a:ext cx="58200" cy="77450"/>
            </a:xfrm>
            <a:custGeom>
              <a:avLst/>
              <a:gdLst/>
              <a:ahLst/>
              <a:cxnLst/>
              <a:rect l="l" t="t" r="r" b="b"/>
              <a:pathLst>
                <a:path w="2328" h="3098" extrusionOk="0">
                  <a:moveTo>
                    <a:pt x="1071" y="0"/>
                  </a:moveTo>
                  <a:cubicBezTo>
                    <a:pt x="1016" y="0"/>
                    <a:pt x="956" y="16"/>
                    <a:pt x="889" y="52"/>
                  </a:cubicBezTo>
                  <a:cubicBezTo>
                    <a:pt x="656" y="1046"/>
                    <a:pt x="64" y="2103"/>
                    <a:pt x="826" y="3097"/>
                  </a:cubicBezTo>
                  <a:cubicBezTo>
                    <a:pt x="2327" y="2378"/>
                    <a:pt x="1" y="2040"/>
                    <a:pt x="1566" y="1321"/>
                  </a:cubicBezTo>
                  <a:cubicBezTo>
                    <a:pt x="1585" y="1002"/>
                    <a:pt x="1504" y="0"/>
                    <a:pt x="10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-3150750" y="3819575"/>
              <a:ext cx="66650" cy="57425"/>
            </a:xfrm>
            <a:custGeom>
              <a:avLst/>
              <a:gdLst/>
              <a:ahLst/>
              <a:cxnLst/>
              <a:rect l="l" t="t" r="r" b="b"/>
              <a:pathLst>
                <a:path w="2666" h="2297" extrusionOk="0">
                  <a:moveTo>
                    <a:pt x="2411" y="0"/>
                  </a:moveTo>
                  <a:cubicBezTo>
                    <a:pt x="2247" y="0"/>
                    <a:pt x="2130" y="129"/>
                    <a:pt x="1988" y="224"/>
                  </a:cubicBezTo>
                  <a:cubicBezTo>
                    <a:pt x="1100" y="668"/>
                    <a:pt x="0" y="1281"/>
                    <a:pt x="1058" y="2296"/>
                  </a:cubicBezTo>
                  <a:cubicBezTo>
                    <a:pt x="1692" y="1831"/>
                    <a:pt x="2284" y="1366"/>
                    <a:pt x="2581" y="668"/>
                  </a:cubicBezTo>
                  <a:cubicBezTo>
                    <a:pt x="2644" y="477"/>
                    <a:pt x="2665" y="266"/>
                    <a:pt x="2602" y="54"/>
                  </a:cubicBezTo>
                  <a:cubicBezTo>
                    <a:pt x="2531" y="16"/>
                    <a:pt x="2468" y="0"/>
                    <a:pt x="241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-2983675" y="3995975"/>
              <a:ext cx="51325" cy="61325"/>
            </a:xfrm>
            <a:custGeom>
              <a:avLst/>
              <a:gdLst/>
              <a:ahLst/>
              <a:cxnLst/>
              <a:rect l="l" t="t" r="r" b="b"/>
              <a:pathLst>
                <a:path w="2053" h="2453" extrusionOk="0">
                  <a:moveTo>
                    <a:pt x="1471" y="1"/>
                  </a:moveTo>
                  <a:cubicBezTo>
                    <a:pt x="950" y="1"/>
                    <a:pt x="923" y="745"/>
                    <a:pt x="677" y="1183"/>
                  </a:cubicBezTo>
                  <a:cubicBezTo>
                    <a:pt x="466" y="1585"/>
                    <a:pt x="1" y="1923"/>
                    <a:pt x="318" y="2452"/>
                  </a:cubicBezTo>
                  <a:cubicBezTo>
                    <a:pt x="1291" y="2050"/>
                    <a:pt x="2052" y="1120"/>
                    <a:pt x="1862" y="104"/>
                  </a:cubicBezTo>
                  <a:cubicBezTo>
                    <a:pt x="1706" y="32"/>
                    <a:pt x="1578" y="1"/>
                    <a:pt x="147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-3342675" y="3981125"/>
              <a:ext cx="38075" cy="76700"/>
            </a:xfrm>
            <a:custGeom>
              <a:avLst/>
              <a:gdLst/>
              <a:ahLst/>
              <a:cxnLst/>
              <a:rect l="l" t="t" r="r" b="b"/>
              <a:pathLst>
                <a:path w="1523" h="3068" extrusionOk="0">
                  <a:moveTo>
                    <a:pt x="1502" y="1"/>
                  </a:moveTo>
                  <a:lnTo>
                    <a:pt x="1502" y="1"/>
                  </a:lnTo>
                  <a:cubicBezTo>
                    <a:pt x="529" y="64"/>
                    <a:pt x="0" y="2031"/>
                    <a:pt x="169" y="2898"/>
                  </a:cubicBezTo>
                  <a:cubicBezTo>
                    <a:pt x="127" y="3025"/>
                    <a:pt x="190" y="3067"/>
                    <a:pt x="338" y="3067"/>
                  </a:cubicBezTo>
                  <a:cubicBezTo>
                    <a:pt x="1100" y="2285"/>
                    <a:pt x="677" y="910"/>
                    <a:pt x="1523" y="64"/>
                  </a:cubicBezTo>
                  <a:cubicBezTo>
                    <a:pt x="1481" y="43"/>
                    <a:pt x="1481" y="22"/>
                    <a:pt x="150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-3610225" y="4065725"/>
              <a:ext cx="50250" cy="71925"/>
            </a:xfrm>
            <a:custGeom>
              <a:avLst/>
              <a:gdLst/>
              <a:ahLst/>
              <a:cxnLst/>
              <a:rect l="l" t="t" r="r" b="b"/>
              <a:pathLst>
                <a:path w="2010" h="2877" extrusionOk="0">
                  <a:moveTo>
                    <a:pt x="1608" y="0"/>
                  </a:moveTo>
                  <a:cubicBezTo>
                    <a:pt x="1100" y="0"/>
                    <a:pt x="931" y="360"/>
                    <a:pt x="656" y="614"/>
                  </a:cubicBezTo>
                  <a:cubicBezTo>
                    <a:pt x="910" y="931"/>
                    <a:pt x="720" y="1185"/>
                    <a:pt x="487" y="1439"/>
                  </a:cubicBezTo>
                  <a:cubicBezTo>
                    <a:pt x="487" y="1777"/>
                    <a:pt x="0" y="2010"/>
                    <a:pt x="106" y="2390"/>
                  </a:cubicBezTo>
                  <a:cubicBezTo>
                    <a:pt x="402" y="2496"/>
                    <a:pt x="656" y="2644"/>
                    <a:pt x="868" y="2877"/>
                  </a:cubicBezTo>
                  <a:cubicBezTo>
                    <a:pt x="1164" y="2750"/>
                    <a:pt x="910" y="2263"/>
                    <a:pt x="1396" y="2242"/>
                  </a:cubicBezTo>
                  <a:cubicBezTo>
                    <a:pt x="2010" y="2200"/>
                    <a:pt x="1967" y="1798"/>
                    <a:pt x="1967" y="1417"/>
                  </a:cubicBezTo>
                  <a:cubicBezTo>
                    <a:pt x="1896" y="1376"/>
                    <a:pt x="1836" y="1359"/>
                    <a:pt x="1783" y="1359"/>
                  </a:cubicBezTo>
                  <a:cubicBezTo>
                    <a:pt x="1565" y="1359"/>
                    <a:pt x="1461" y="1641"/>
                    <a:pt x="1206" y="1692"/>
                  </a:cubicBezTo>
                  <a:cubicBezTo>
                    <a:pt x="1375" y="1142"/>
                    <a:pt x="1925" y="487"/>
                    <a:pt x="160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-4320850" y="4008100"/>
              <a:ext cx="48425" cy="76925"/>
            </a:xfrm>
            <a:custGeom>
              <a:avLst/>
              <a:gdLst/>
              <a:ahLst/>
              <a:cxnLst/>
              <a:rect l="l" t="t" r="r" b="b"/>
              <a:pathLst>
                <a:path w="1937" h="3077" extrusionOk="0">
                  <a:moveTo>
                    <a:pt x="1058" y="0"/>
                  </a:moveTo>
                  <a:cubicBezTo>
                    <a:pt x="720" y="423"/>
                    <a:pt x="1" y="804"/>
                    <a:pt x="783" y="1417"/>
                  </a:cubicBezTo>
                  <a:cubicBezTo>
                    <a:pt x="149" y="1861"/>
                    <a:pt x="635" y="2559"/>
                    <a:pt x="318" y="3067"/>
                  </a:cubicBezTo>
                  <a:cubicBezTo>
                    <a:pt x="356" y="3074"/>
                    <a:pt x="390" y="3077"/>
                    <a:pt x="420" y="3077"/>
                  </a:cubicBezTo>
                  <a:cubicBezTo>
                    <a:pt x="951" y="3077"/>
                    <a:pt x="415" y="2082"/>
                    <a:pt x="995" y="1882"/>
                  </a:cubicBezTo>
                  <a:cubicBezTo>
                    <a:pt x="1936" y="1555"/>
                    <a:pt x="540" y="653"/>
                    <a:pt x="1504" y="653"/>
                  </a:cubicBezTo>
                  <a:cubicBezTo>
                    <a:pt x="1536" y="653"/>
                    <a:pt x="1571" y="654"/>
                    <a:pt x="1608" y="656"/>
                  </a:cubicBezTo>
                  <a:cubicBezTo>
                    <a:pt x="1418" y="465"/>
                    <a:pt x="1439" y="106"/>
                    <a:pt x="105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-3157100" y="3824600"/>
              <a:ext cx="60825" cy="59675"/>
            </a:xfrm>
            <a:custGeom>
              <a:avLst/>
              <a:gdLst/>
              <a:ahLst/>
              <a:cxnLst/>
              <a:rect l="l" t="t" r="r" b="b"/>
              <a:pathLst>
                <a:path w="2433" h="2387" extrusionOk="0">
                  <a:moveTo>
                    <a:pt x="1943" y="0"/>
                  </a:moveTo>
                  <a:cubicBezTo>
                    <a:pt x="1068" y="0"/>
                    <a:pt x="54" y="1187"/>
                    <a:pt x="1" y="1841"/>
                  </a:cubicBezTo>
                  <a:cubicBezTo>
                    <a:pt x="167" y="2091"/>
                    <a:pt x="543" y="2387"/>
                    <a:pt x="872" y="2387"/>
                  </a:cubicBezTo>
                  <a:cubicBezTo>
                    <a:pt x="1044" y="2387"/>
                    <a:pt x="1203" y="2306"/>
                    <a:pt x="1312" y="2095"/>
                  </a:cubicBezTo>
                  <a:cubicBezTo>
                    <a:pt x="635" y="805"/>
                    <a:pt x="1523" y="868"/>
                    <a:pt x="2433" y="149"/>
                  </a:cubicBezTo>
                  <a:cubicBezTo>
                    <a:pt x="2280" y="46"/>
                    <a:pt x="2114" y="0"/>
                    <a:pt x="194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-3810725" y="4004925"/>
              <a:ext cx="59875" cy="39200"/>
            </a:xfrm>
            <a:custGeom>
              <a:avLst/>
              <a:gdLst/>
              <a:ahLst/>
              <a:cxnLst/>
              <a:rect l="l" t="t" r="r" b="b"/>
              <a:pathLst>
                <a:path w="2395" h="1568" extrusionOk="0">
                  <a:moveTo>
                    <a:pt x="1443" y="0"/>
                  </a:moveTo>
                  <a:cubicBezTo>
                    <a:pt x="1231" y="275"/>
                    <a:pt x="851" y="360"/>
                    <a:pt x="534" y="487"/>
                  </a:cubicBezTo>
                  <a:cubicBezTo>
                    <a:pt x="0" y="917"/>
                    <a:pt x="1218" y="1567"/>
                    <a:pt x="1600" y="1567"/>
                  </a:cubicBezTo>
                  <a:cubicBezTo>
                    <a:pt x="1612" y="1567"/>
                    <a:pt x="1623" y="1567"/>
                    <a:pt x="1633" y="1565"/>
                  </a:cubicBezTo>
                  <a:cubicBezTo>
                    <a:pt x="851" y="867"/>
                    <a:pt x="2183" y="1079"/>
                    <a:pt x="2395" y="487"/>
                  </a:cubicBezTo>
                  <a:cubicBezTo>
                    <a:pt x="2099" y="296"/>
                    <a:pt x="1781" y="127"/>
                    <a:pt x="144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-4078925" y="4088975"/>
              <a:ext cx="62125" cy="43925"/>
            </a:xfrm>
            <a:custGeom>
              <a:avLst/>
              <a:gdLst/>
              <a:ahLst/>
              <a:cxnLst/>
              <a:rect l="l" t="t" r="r" b="b"/>
              <a:pathLst>
                <a:path w="2485" h="1757" extrusionOk="0">
                  <a:moveTo>
                    <a:pt x="2146" y="1"/>
                  </a:moveTo>
                  <a:cubicBezTo>
                    <a:pt x="1828" y="479"/>
                    <a:pt x="1977" y="1268"/>
                    <a:pt x="1519" y="1268"/>
                  </a:cubicBezTo>
                  <a:cubicBezTo>
                    <a:pt x="1369" y="1268"/>
                    <a:pt x="1154" y="1183"/>
                    <a:pt x="835" y="974"/>
                  </a:cubicBezTo>
                  <a:cubicBezTo>
                    <a:pt x="766" y="945"/>
                    <a:pt x="699" y="932"/>
                    <a:pt x="635" y="932"/>
                  </a:cubicBezTo>
                  <a:cubicBezTo>
                    <a:pt x="235" y="932"/>
                    <a:pt x="0" y="1444"/>
                    <a:pt x="475" y="1608"/>
                  </a:cubicBezTo>
                  <a:cubicBezTo>
                    <a:pt x="604" y="1685"/>
                    <a:pt x="742" y="1700"/>
                    <a:pt x="883" y="1700"/>
                  </a:cubicBezTo>
                  <a:cubicBezTo>
                    <a:pt x="970" y="1700"/>
                    <a:pt x="1058" y="1694"/>
                    <a:pt x="1144" y="1694"/>
                  </a:cubicBezTo>
                  <a:cubicBezTo>
                    <a:pt x="1264" y="1694"/>
                    <a:pt x="1381" y="1705"/>
                    <a:pt x="1491" y="1756"/>
                  </a:cubicBezTo>
                  <a:cubicBezTo>
                    <a:pt x="1871" y="1672"/>
                    <a:pt x="2336" y="1735"/>
                    <a:pt x="2485" y="1291"/>
                  </a:cubicBezTo>
                  <a:cubicBezTo>
                    <a:pt x="2210" y="910"/>
                    <a:pt x="2104" y="466"/>
                    <a:pt x="214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-4088725" y="4028700"/>
              <a:ext cx="30150" cy="60850"/>
            </a:xfrm>
            <a:custGeom>
              <a:avLst/>
              <a:gdLst/>
              <a:ahLst/>
              <a:cxnLst/>
              <a:rect l="l" t="t" r="r" b="b"/>
              <a:pathLst>
                <a:path w="1206" h="2434" extrusionOk="0">
                  <a:moveTo>
                    <a:pt x="677" y="1"/>
                  </a:moveTo>
                  <a:cubicBezTo>
                    <a:pt x="360" y="339"/>
                    <a:pt x="85" y="678"/>
                    <a:pt x="85" y="1143"/>
                  </a:cubicBezTo>
                  <a:cubicBezTo>
                    <a:pt x="0" y="1566"/>
                    <a:pt x="0" y="2010"/>
                    <a:pt x="106" y="2433"/>
                  </a:cubicBezTo>
                  <a:cubicBezTo>
                    <a:pt x="825" y="2433"/>
                    <a:pt x="614" y="1820"/>
                    <a:pt x="931" y="1524"/>
                  </a:cubicBezTo>
                  <a:cubicBezTo>
                    <a:pt x="1142" y="1101"/>
                    <a:pt x="1206" y="318"/>
                    <a:pt x="67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-3951800" y="4181950"/>
              <a:ext cx="52900" cy="22325"/>
            </a:xfrm>
            <a:custGeom>
              <a:avLst/>
              <a:gdLst/>
              <a:ahLst/>
              <a:cxnLst/>
              <a:rect l="l" t="t" r="r" b="b"/>
              <a:pathLst>
                <a:path w="2116" h="893" extrusionOk="0">
                  <a:moveTo>
                    <a:pt x="1023" y="1"/>
                  </a:moveTo>
                  <a:cubicBezTo>
                    <a:pt x="742" y="1"/>
                    <a:pt x="403" y="46"/>
                    <a:pt x="1" y="131"/>
                  </a:cubicBezTo>
                  <a:lnTo>
                    <a:pt x="191" y="173"/>
                  </a:lnTo>
                  <a:cubicBezTo>
                    <a:pt x="237" y="826"/>
                    <a:pt x="871" y="891"/>
                    <a:pt x="1467" y="891"/>
                  </a:cubicBezTo>
                  <a:cubicBezTo>
                    <a:pt x="1614" y="891"/>
                    <a:pt x="1758" y="887"/>
                    <a:pt x="1891" y="887"/>
                  </a:cubicBezTo>
                  <a:cubicBezTo>
                    <a:pt x="1971" y="887"/>
                    <a:pt x="2047" y="888"/>
                    <a:pt x="2116" y="893"/>
                  </a:cubicBezTo>
                  <a:cubicBezTo>
                    <a:pt x="2056" y="275"/>
                    <a:pt x="1717" y="1"/>
                    <a:pt x="10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-4357850" y="4008175"/>
              <a:ext cx="34300" cy="48575"/>
            </a:xfrm>
            <a:custGeom>
              <a:avLst/>
              <a:gdLst/>
              <a:ahLst/>
              <a:cxnLst/>
              <a:rect l="l" t="t" r="r" b="b"/>
              <a:pathLst>
                <a:path w="1372" h="1943" extrusionOk="0">
                  <a:moveTo>
                    <a:pt x="628" y="0"/>
                  </a:moveTo>
                  <a:cubicBezTo>
                    <a:pt x="542" y="0"/>
                    <a:pt x="440" y="19"/>
                    <a:pt x="317" y="61"/>
                  </a:cubicBezTo>
                  <a:cubicBezTo>
                    <a:pt x="381" y="336"/>
                    <a:pt x="0" y="420"/>
                    <a:pt x="0" y="674"/>
                  </a:cubicBezTo>
                  <a:cubicBezTo>
                    <a:pt x="529" y="970"/>
                    <a:pt x="360" y="1541"/>
                    <a:pt x="677" y="1943"/>
                  </a:cubicBezTo>
                  <a:cubicBezTo>
                    <a:pt x="829" y="1431"/>
                    <a:pt x="1372" y="0"/>
                    <a:pt x="62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-2967275" y="3970025"/>
              <a:ext cx="35450" cy="55550"/>
            </a:xfrm>
            <a:custGeom>
              <a:avLst/>
              <a:gdLst/>
              <a:ahLst/>
              <a:cxnLst/>
              <a:rect l="l" t="t" r="r" b="b"/>
              <a:pathLst>
                <a:path w="1418" h="2222" extrusionOk="0">
                  <a:moveTo>
                    <a:pt x="571" y="0"/>
                  </a:moveTo>
                  <a:cubicBezTo>
                    <a:pt x="402" y="741"/>
                    <a:pt x="0" y="1439"/>
                    <a:pt x="21" y="2221"/>
                  </a:cubicBezTo>
                  <a:cubicBezTo>
                    <a:pt x="508" y="1925"/>
                    <a:pt x="296" y="1121"/>
                    <a:pt x="1142" y="1100"/>
                  </a:cubicBezTo>
                  <a:cubicBezTo>
                    <a:pt x="1417" y="741"/>
                    <a:pt x="719" y="339"/>
                    <a:pt x="5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-4085025" y="4065200"/>
              <a:ext cx="28575" cy="56600"/>
            </a:xfrm>
            <a:custGeom>
              <a:avLst/>
              <a:gdLst/>
              <a:ahLst/>
              <a:cxnLst/>
              <a:rect l="l" t="t" r="r" b="b"/>
              <a:pathLst>
                <a:path w="1143" h="2264" extrusionOk="0">
                  <a:moveTo>
                    <a:pt x="550" y="0"/>
                  </a:moveTo>
                  <a:lnTo>
                    <a:pt x="550" y="0"/>
                  </a:lnTo>
                  <a:cubicBezTo>
                    <a:pt x="169" y="233"/>
                    <a:pt x="571" y="783"/>
                    <a:pt x="21" y="952"/>
                  </a:cubicBezTo>
                  <a:lnTo>
                    <a:pt x="0" y="1565"/>
                  </a:lnTo>
                  <a:cubicBezTo>
                    <a:pt x="169" y="1798"/>
                    <a:pt x="21" y="2221"/>
                    <a:pt x="529" y="2263"/>
                  </a:cubicBezTo>
                  <a:cubicBezTo>
                    <a:pt x="677" y="2094"/>
                    <a:pt x="867" y="1988"/>
                    <a:pt x="1079" y="1946"/>
                  </a:cubicBezTo>
                  <a:cubicBezTo>
                    <a:pt x="1142" y="1502"/>
                    <a:pt x="656" y="1227"/>
                    <a:pt x="846" y="762"/>
                  </a:cubicBezTo>
                  <a:cubicBezTo>
                    <a:pt x="952" y="466"/>
                    <a:pt x="825" y="148"/>
                    <a:pt x="55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-4325075" y="4084750"/>
              <a:ext cx="34400" cy="32650"/>
            </a:xfrm>
            <a:custGeom>
              <a:avLst/>
              <a:gdLst/>
              <a:ahLst/>
              <a:cxnLst/>
              <a:rect l="l" t="t" r="r" b="b"/>
              <a:pathLst>
                <a:path w="1376" h="1306" extrusionOk="0">
                  <a:moveTo>
                    <a:pt x="487" y="1"/>
                  </a:moveTo>
                  <a:cubicBezTo>
                    <a:pt x="0" y="360"/>
                    <a:pt x="127" y="826"/>
                    <a:pt x="127" y="1270"/>
                  </a:cubicBezTo>
                  <a:cubicBezTo>
                    <a:pt x="236" y="1294"/>
                    <a:pt x="335" y="1305"/>
                    <a:pt x="425" y="1305"/>
                  </a:cubicBezTo>
                  <a:cubicBezTo>
                    <a:pt x="961" y="1305"/>
                    <a:pt x="1176" y="904"/>
                    <a:pt x="1375" y="487"/>
                  </a:cubicBezTo>
                  <a:cubicBezTo>
                    <a:pt x="1352" y="459"/>
                    <a:pt x="1314" y="448"/>
                    <a:pt x="1265" y="448"/>
                  </a:cubicBezTo>
                  <a:cubicBezTo>
                    <a:pt x="1107" y="448"/>
                    <a:pt x="845" y="561"/>
                    <a:pt x="681" y="561"/>
                  </a:cubicBezTo>
                  <a:cubicBezTo>
                    <a:pt x="516" y="561"/>
                    <a:pt x="449" y="449"/>
                    <a:pt x="67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-3991975" y="4205300"/>
              <a:ext cx="34925" cy="43875"/>
            </a:xfrm>
            <a:custGeom>
              <a:avLst/>
              <a:gdLst/>
              <a:ahLst/>
              <a:cxnLst/>
              <a:rect l="l" t="t" r="r" b="b"/>
              <a:pathLst>
                <a:path w="1397" h="1755" extrusionOk="0">
                  <a:moveTo>
                    <a:pt x="889" y="1"/>
                  </a:moveTo>
                  <a:lnTo>
                    <a:pt x="889" y="1"/>
                  </a:lnTo>
                  <a:cubicBezTo>
                    <a:pt x="339" y="445"/>
                    <a:pt x="360" y="1101"/>
                    <a:pt x="1" y="1629"/>
                  </a:cubicBezTo>
                  <a:cubicBezTo>
                    <a:pt x="115" y="1680"/>
                    <a:pt x="276" y="1754"/>
                    <a:pt x="395" y="1754"/>
                  </a:cubicBezTo>
                  <a:cubicBezTo>
                    <a:pt x="473" y="1754"/>
                    <a:pt x="534" y="1722"/>
                    <a:pt x="550" y="1629"/>
                  </a:cubicBezTo>
                  <a:cubicBezTo>
                    <a:pt x="698" y="1101"/>
                    <a:pt x="1396" y="635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-3204675" y="3844175"/>
              <a:ext cx="54875" cy="40375"/>
            </a:xfrm>
            <a:custGeom>
              <a:avLst/>
              <a:gdLst/>
              <a:ahLst/>
              <a:cxnLst/>
              <a:rect l="l" t="t" r="r" b="b"/>
              <a:pathLst>
                <a:path w="2195" h="1615" extrusionOk="0">
                  <a:moveTo>
                    <a:pt x="613" y="1"/>
                  </a:moveTo>
                  <a:cubicBezTo>
                    <a:pt x="0" y="487"/>
                    <a:pt x="402" y="1291"/>
                    <a:pt x="994" y="1608"/>
                  </a:cubicBezTo>
                  <a:cubicBezTo>
                    <a:pt x="1029" y="1612"/>
                    <a:pt x="1069" y="1614"/>
                    <a:pt x="1112" y="1614"/>
                  </a:cubicBezTo>
                  <a:cubicBezTo>
                    <a:pt x="1511" y="1614"/>
                    <a:pt x="2194" y="1432"/>
                    <a:pt x="1946" y="974"/>
                  </a:cubicBezTo>
                  <a:lnTo>
                    <a:pt x="1946" y="974"/>
                  </a:lnTo>
                  <a:cubicBezTo>
                    <a:pt x="1906" y="977"/>
                    <a:pt x="1870" y="979"/>
                    <a:pt x="1837" y="979"/>
                  </a:cubicBezTo>
                  <a:cubicBezTo>
                    <a:pt x="1486" y="979"/>
                    <a:pt x="1508" y="777"/>
                    <a:pt x="1354" y="487"/>
                  </a:cubicBezTo>
                  <a:cubicBezTo>
                    <a:pt x="1350" y="487"/>
                    <a:pt x="1346" y="487"/>
                    <a:pt x="1342" y="487"/>
                  </a:cubicBezTo>
                  <a:cubicBezTo>
                    <a:pt x="1184" y="487"/>
                    <a:pt x="944" y="747"/>
                    <a:pt x="793" y="747"/>
                  </a:cubicBezTo>
                  <a:cubicBezTo>
                    <a:pt x="699" y="747"/>
                    <a:pt x="640" y="646"/>
                    <a:pt x="656" y="318"/>
                  </a:cubicBezTo>
                  <a:cubicBezTo>
                    <a:pt x="740" y="212"/>
                    <a:pt x="719" y="64"/>
                    <a:pt x="61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-3765150" y="3931925"/>
              <a:ext cx="57125" cy="40775"/>
            </a:xfrm>
            <a:custGeom>
              <a:avLst/>
              <a:gdLst/>
              <a:ahLst/>
              <a:cxnLst/>
              <a:rect l="l" t="t" r="r" b="b"/>
              <a:pathLst>
                <a:path w="2285" h="1631" extrusionOk="0">
                  <a:moveTo>
                    <a:pt x="816" y="1"/>
                  </a:moveTo>
                  <a:cubicBezTo>
                    <a:pt x="620" y="1"/>
                    <a:pt x="419" y="151"/>
                    <a:pt x="217" y="151"/>
                  </a:cubicBezTo>
                  <a:cubicBezTo>
                    <a:pt x="208" y="151"/>
                    <a:pt x="200" y="150"/>
                    <a:pt x="191" y="150"/>
                  </a:cubicBezTo>
                  <a:lnTo>
                    <a:pt x="1" y="340"/>
                  </a:lnTo>
                  <a:cubicBezTo>
                    <a:pt x="233" y="361"/>
                    <a:pt x="381" y="467"/>
                    <a:pt x="381" y="678"/>
                  </a:cubicBezTo>
                  <a:cubicBezTo>
                    <a:pt x="762" y="932"/>
                    <a:pt x="1460" y="932"/>
                    <a:pt x="1418" y="1567"/>
                  </a:cubicBezTo>
                  <a:lnTo>
                    <a:pt x="1502" y="1630"/>
                  </a:lnTo>
                  <a:cubicBezTo>
                    <a:pt x="2285" y="1398"/>
                    <a:pt x="1968" y="552"/>
                    <a:pt x="1227" y="509"/>
                  </a:cubicBezTo>
                  <a:cubicBezTo>
                    <a:pt x="1201" y="510"/>
                    <a:pt x="1176" y="511"/>
                    <a:pt x="1153" y="511"/>
                  </a:cubicBezTo>
                  <a:cubicBezTo>
                    <a:pt x="691" y="511"/>
                    <a:pt x="1041" y="312"/>
                    <a:pt x="1122" y="171"/>
                  </a:cubicBezTo>
                  <a:cubicBezTo>
                    <a:pt x="1022" y="43"/>
                    <a:pt x="920" y="1"/>
                    <a:pt x="81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-3173325" y="3868500"/>
              <a:ext cx="35275" cy="26000"/>
            </a:xfrm>
            <a:custGeom>
              <a:avLst/>
              <a:gdLst/>
              <a:ahLst/>
              <a:cxnLst/>
              <a:rect l="l" t="t" r="r" b="b"/>
              <a:pathLst>
                <a:path w="1411" h="1040" extrusionOk="0">
                  <a:moveTo>
                    <a:pt x="692" y="1"/>
                  </a:moveTo>
                  <a:lnTo>
                    <a:pt x="480" y="339"/>
                  </a:lnTo>
                  <a:cubicBezTo>
                    <a:pt x="0" y="769"/>
                    <a:pt x="320" y="1040"/>
                    <a:pt x="718" y="1040"/>
                  </a:cubicBezTo>
                  <a:cubicBezTo>
                    <a:pt x="987" y="1040"/>
                    <a:pt x="1292" y="916"/>
                    <a:pt x="1411" y="635"/>
                  </a:cubicBezTo>
                  <a:cubicBezTo>
                    <a:pt x="1178" y="424"/>
                    <a:pt x="1094" y="64"/>
                    <a:pt x="69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-4071825" y="4019150"/>
              <a:ext cx="32825" cy="43025"/>
            </a:xfrm>
            <a:custGeom>
              <a:avLst/>
              <a:gdLst/>
              <a:ahLst/>
              <a:cxnLst/>
              <a:rect l="l" t="t" r="r" b="b"/>
              <a:pathLst>
                <a:path w="1313" h="1721" extrusionOk="0">
                  <a:moveTo>
                    <a:pt x="404" y="0"/>
                  </a:moveTo>
                  <a:cubicBezTo>
                    <a:pt x="235" y="0"/>
                    <a:pt x="139" y="262"/>
                    <a:pt x="1" y="383"/>
                  </a:cubicBezTo>
                  <a:cubicBezTo>
                    <a:pt x="382" y="785"/>
                    <a:pt x="128" y="1250"/>
                    <a:pt x="191" y="1673"/>
                  </a:cubicBezTo>
                  <a:cubicBezTo>
                    <a:pt x="247" y="1706"/>
                    <a:pt x="302" y="1721"/>
                    <a:pt x="354" y="1721"/>
                  </a:cubicBezTo>
                  <a:cubicBezTo>
                    <a:pt x="602" y="1721"/>
                    <a:pt x="781" y="1396"/>
                    <a:pt x="572" y="1187"/>
                  </a:cubicBezTo>
                  <a:cubicBezTo>
                    <a:pt x="509" y="891"/>
                    <a:pt x="318" y="637"/>
                    <a:pt x="784" y="341"/>
                  </a:cubicBezTo>
                  <a:cubicBezTo>
                    <a:pt x="1312" y="2"/>
                    <a:pt x="635" y="150"/>
                    <a:pt x="530" y="45"/>
                  </a:cubicBezTo>
                  <a:cubicBezTo>
                    <a:pt x="483" y="14"/>
                    <a:pt x="442" y="0"/>
                    <a:pt x="40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-3573650" y="4061225"/>
              <a:ext cx="36950" cy="23575"/>
            </a:xfrm>
            <a:custGeom>
              <a:avLst/>
              <a:gdLst/>
              <a:ahLst/>
              <a:cxnLst/>
              <a:rect l="l" t="t" r="r" b="b"/>
              <a:pathLst>
                <a:path w="1478" h="943" extrusionOk="0">
                  <a:moveTo>
                    <a:pt x="790" y="0"/>
                  </a:moveTo>
                  <a:cubicBezTo>
                    <a:pt x="570" y="0"/>
                    <a:pt x="347" y="59"/>
                    <a:pt x="145" y="180"/>
                  </a:cubicBezTo>
                  <a:lnTo>
                    <a:pt x="145" y="477"/>
                  </a:lnTo>
                  <a:cubicBezTo>
                    <a:pt x="1" y="791"/>
                    <a:pt x="262" y="943"/>
                    <a:pt x="547" y="943"/>
                  </a:cubicBezTo>
                  <a:cubicBezTo>
                    <a:pt x="723" y="943"/>
                    <a:pt x="907" y="885"/>
                    <a:pt x="1012" y="773"/>
                  </a:cubicBezTo>
                  <a:cubicBezTo>
                    <a:pt x="1181" y="603"/>
                    <a:pt x="1097" y="265"/>
                    <a:pt x="1477" y="265"/>
                  </a:cubicBezTo>
                  <a:lnTo>
                    <a:pt x="1477" y="202"/>
                  </a:lnTo>
                  <a:cubicBezTo>
                    <a:pt x="1268" y="69"/>
                    <a:pt x="1030" y="0"/>
                    <a:pt x="79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-3119550" y="3796875"/>
              <a:ext cx="38625" cy="31475"/>
            </a:xfrm>
            <a:custGeom>
              <a:avLst/>
              <a:gdLst/>
              <a:ahLst/>
              <a:cxnLst/>
              <a:rect l="l" t="t" r="r" b="b"/>
              <a:pathLst>
                <a:path w="1545" h="1259" extrusionOk="0">
                  <a:moveTo>
                    <a:pt x="1054" y="1"/>
                  </a:moveTo>
                  <a:cubicBezTo>
                    <a:pt x="988" y="1"/>
                    <a:pt x="907" y="51"/>
                    <a:pt x="804" y="180"/>
                  </a:cubicBezTo>
                  <a:cubicBezTo>
                    <a:pt x="846" y="730"/>
                    <a:pt x="21" y="772"/>
                    <a:pt x="0" y="1258"/>
                  </a:cubicBezTo>
                  <a:lnTo>
                    <a:pt x="931" y="1258"/>
                  </a:lnTo>
                  <a:cubicBezTo>
                    <a:pt x="1163" y="1047"/>
                    <a:pt x="1544" y="814"/>
                    <a:pt x="1333" y="455"/>
                  </a:cubicBezTo>
                  <a:cubicBezTo>
                    <a:pt x="1274" y="264"/>
                    <a:pt x="1205" y="1"/>
                    <a:pt x="105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-3121150" y="3788200"/>
              <a:ext cx="29100" cy="17975"/>
            </a:xfrm>
            <a:custGeom>
              <a:avLst/>
              <a:gdLst/>
              <a:ahLst/>
              <a:cxnLst/>
              <a:rect l="l" t="t" r="r" b="b"/>
              <a:pathLst>
                <a:path w="1164" h="719" extrusionOk="0">
                  <a:moveTo>
                    <a:pt x="238" y="0"/>
                  </a:moveTo>
                  <a:cubicBezTo>
                    <a:pt x="161" y="0"/>
                    <a:pt x="83" y="11"/>
                    <a:pt x="1" y="40"/>
                  </a:cubicBezTo>
                  <a:cubicBezTo>
                    <a:pt x="24" y="523"/>
                    <a:pt x="190" y="718"/>
                    <a:pt x="432" y="718"/>
                  </a:cubicBezTo>
                  <a:cubicBezTo>
                    <a:pt x="636" y="718"/>
                    <a:pt x="893" y="580"/>
                    <a:pt x="1164" y="358"/>
                  </a:cubicBezTo>
                  <a:cubicBezTo>
                    <a:pt x="1122" y="294"/>
                    <a:pt x="1058" y="210"/>
                    <a:pt x="995" y="146"/>
                  </a:cubicBezTo>
                  <a:cubicBezTo>
                    <a:pt x="734" y="130"/>
                    <a:pt x="498" y="0"/>
                    <a:pt x="23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-2999525" y="3965350"/>
              <a:ext cx="28575" cy="11425"/>
            </a:xfrm>
            <a:custGeom>
              <a:avLst/>
              <a:gdLst/>
              <a:ahLst/>
              <a:cxnLst/>
              <a:rect l="l" t="t" r="r" b="b"/>
              <a:pathLst>
                <a:path w="1143" h="457" extrusionOk="0">
                  <a:moveTo>
                    <a:pt x="911" y="0"/>
                  </a:moveTo>
                  <a:cubicBezTo>
                    <a:pt x="588" y="0"/>
                    <a:pt x="273" y="105"/>
                    <a:pt x="0" y="293"/>
                  </a:cubicBezTo>
                  <a:cubicBezTo>
                    <a:pt x="25" y="343"/>
                    <a:pt x="71" y="363"/>
                    <a:pt x="118" y="363"/>
                  </a:cubicBezTo>
                  <a:cubicBezTo>
                    <a:pt x="152" y="363"/>
                    <a:pt x="185" y="353"/>
                    <a:pt x="212" y="335"/>
                  </a:cubicBezTo>
                  <a:cubicBezTo>
                    <a:pt x="219" y="335"/>
                    <a:pt x="227" y="335"/>
                    <a:pt x="235" y="335"/>
                  </a:cubicBezTo>
                  <a:cubicBezTo>
                    <a:pt x="417" y="335"/>
                    <a:pt x="658" y="457"/>
                    <a:pt x="846" y="457"/>
                  </a:cubicBezTo>
                  <a:cubicBezTo>
                    <a:pt x="1009" y="457"/>
                    <a:pt x="1132" y="364"/>
                    <a:pt x="1142" y="18"/>
                  </a:cubicBezTo>
                  <a:cubicBezTo>
                    <a:pt x="1065" y="6"/>
                    <a:pt x="988" y="0"/>
                    <a:pt x="91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-3600175" y="4081050"/>
              <a:ext cx="22225" cy="20650"/>
            </a:xfrm>
            <a:custGeom>
              <a:avLst/>
              <a:gdLst/>
              <a:ahLst/>
              <a:cxnLst/>
              <a:rect l="l" t="t" r="r" b="b"/>
              <a:pathLst>
                <a:path w="889" h="826" extrusionOk="0">
                  <a:moveTo>
                    <a:pt x="254" y="1"/>
                  </a:moveTo>
                  <a:lnTo>
                    <a:pt x="64" y="170"/>
                  </a:lnTo>
                  <a:cubicBezTo>
                    <a:pt x="296" y="381"/>
                    <a:pt x="0" y="614"/>
                    <a:pt x="85" y="826"/>
                  </a:cubicBezTo>
                  <a:cubicBezTo>
                    <a:pt x="592" y="614"/>
                    <a:pt x="889" y="381"/>
                    <a:pt x="25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-3189350" y="3836775"/>
              <a:ext cx="16950" cy="15825"/>
            </a:xfrm>
            <a:custGeom>
              <a:avLst/>
              <a:gdLst/>
              <a:ahLst/>
              <a:cxnLst/>
              <a:rect l="l" t="t" r="r" b="b"/>
              <a:pathLst>
                <a:path w="678" h="633" extrusionOk="0">
                  <a:moveTo>
                    <a:pt x="64" y="1"/>
                  </a:moveTo>
                  <a:cubicBezTo>
                    <a:pt x="0" y="191"/>
                    <a:pt x="0" y="403"/>
                    <a:pt x="43" y="614"/>
                  </a:cubicBezTo>
                  <a:cubicBezTo>
                    <a:pt x="111" y="627"/>
                    <a:pt x="171" y="633"/>
                    <a:pt x="223" y="633"/>
                  </a:cubicBezTo>
                  <a:cubicBezTo>
                    <a:pt x="678" y="633"/>
                    <a:pt x="482" y="172"/>
                    <a:pt x="6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-3179825" y="3876975"/>
              <a:ext cx="18525" cy="14300"/>
            </a:xfrm>
            <a:custGeom>
              <a:avLst/>
              <a:gdLst/>
              <a:ahLst/>
              <a:cxnLst/>
              <a:rect l="l" t="t" r="r" b="b"/>
              <a:pathLst>
                <a:path w="741" h="572" extrusionOk="0">
                  <a:moveTo>
                    <a:pt x="740" y="0"/>
                  </a:moveTo>
                  <a:lnTo>
                    <a:pt x="0" y="296"/>
                  </a:lnTo>
                  <a:lnTo>
                    <a:pt x="550" y="571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-3004300" y="3973200"/>
              <a:ext cx="24350" cy="16400"/>
            </a:xfrm>
            <a:custGeom>
              <a:avLst/>
              <a:gdLst/>
              <a:ahLst/>
              <a:cxnLst/>
              <a:rect l="l" t="t" r="r" b="b"/>
              <a:pathLst>
                <a:path w="974" h="656" extrusionOk="0">
                  <a:moveTo>
                    <a:pt x="191" y="0"/>
                  </a:moveTo>
                  <a:lnTo>
                    <a:pt x="1" y="148"/>
                  </a:lnTo>
                  <a:cubicBezTo>
                    <a:pt x="233" y="212"/>
                    <a:pt x="403" y="423"/>
                    <a:pt x="403" y="656"/>
                  </a:cubicBezTo>
                  <a:cubicBezTo>
                    <a:pt x="974" y="444"/>
                    <a:pt x="487" y="233"/>
                    <a:pt x="403" y="21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-3762725" y="3972975"/>
              <a:ext cx="35150" cy="44200"/>
            </a:xfrm>
            <a:custGeom>
              <a:avLst/>
              <a:gdLst/>
              <a:ahLst/>
              <a:cxnLst/>
              <a:rect l="l" t="t" r="r" b="b"/>
              <a:pathLst>
                <a:path w="1406" h="1768" extrusionOk="0">
                  <a:moveTo>
                    <a:pt x="1321" y="1"/>
                  </a:moveTo>
                  <a:cubicBezTo>
                    <a:pt x="722" y="1"/>
                    <a:pt x="1" y="1240"/>
                    <a:pt x="263" y="1765"/>
                  </a:cubicBezTo>
                  <a:lnTo>
                    <a:pt x="475" y="1765"/>
                  </a:lnTo>
                  <a:cubicBezTo>
                    <a:pt x="513" y="1767"/>
                    <a:pt x="551" y="1768"/>
                    <a:pt x="588" y="1768"/>
                  </a:cubicBezTo>
                  <a:cubicBezTo>
                    <a:pt x="962" y="1768"/>
                    <a:pt x="1269" y="1661"/>
                    <a:pt x="1173" y="1257"/>
                  </a:cubicBezTo>
                  <a:cubicBezTo>
                    <a:pt x="1067" y="792"/>
                    <a:pt x="1321" y="411"/>
                    <a:pt x="1405" y="9"/>
                  </a:cubicBezTo>
                  <a:cubicBezTo>
                    <a:pt x="1378" y="4"/>
                    <a:pt x="1350" y="1"/>
                    <a:pt x="132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-3483325" y="3859600"/>
              <a:ext cx="74575" cy="68050"/>
            </a:xfrm>
            <a:custGeom>
              <a:avLst/>
              <a:gdLst/>
              <a:ahLst/>
              <a:cxnLst/>
              <a:rect l="l" t="t" r="r" b="b"/>
              <a:pathLst>
                <a:path w="2983" h="2722" extrusionOk="0">
                  <a:moveTo>
                    <a:pt x="1470" y="1"/>
                  </a:moveTo>
                  <a:cubicBezTo>
                    <a:pt x="1384" y="1"/>
                    <a:pt x="1289" y="13"/>
                    <a:pt x="1185" y="40"/>
                  </a:cubicBezTo>
                  <a:cubicBezTo>
                    <a:pt x="275" y="166"/>
                    <a:pt x="487" y="1287"/>
                    <a:pt x="233" y="1879"/>
                  </a:cubicBezTo>
                  <a:cubicBezTo>
                    <a:pt x="85" y="2133"/>
                    <a:pt x="0" y="2345"/>
                    <a:pt x="296" y="2514"/>
                  </a:cubicBezTo>
                  <a:cubicBezTo>
                    <a:pt x="460" y="2664"/>
                    <a:pt x="635" y="2722"/>
                    <a:pt x="814" y="2722"/>
                  </a:cubicBezTo>
                  <a:cubicBezTo>
                    <a:pt x="1189" y="2722"/>
                    <a:pt x="1581" y="2468"/>
                    <a:pt x="1925" y="2281"/>
                  </a:cubicBezTo>
                  <a:cubicBezTo>
                    <a:pt x="2115" y="1774"/>
                    <a:pt x="2982" y="1308"/>
                    <a:pt x="2496" y="759"/>
                  </a:cubicBezTo>
                  <a:cubicBezTo>
                    <a:pt x="2223" y="450"/>
                    <a:pt x="1998" y="1"/>
                    <a:pt x="147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-3453725" y="3856025"/>
              <a:ext cx="45500" cy="60625"/>
            </a:xfrm>
            <a:custGeom>
              <a:avLst/>
              <a:gdLst/>
              <a:ahLst/>
              <a:cxnLst/>
              <a:rect l="l" t="t" r="r" b="b"/>
              <a:pathLst>
                <a:path w="1820" h="2425" extrusionOk="0">
                  <a:moveTo>
                    <a:pt x="576" y="1"/>
                  </a:moveTo>
                  <a:cubicBezTo>
                    <a:pt x="396" y="1"/>
                    <a:pt x="203" y="55"/>
                    <a:pt x="1" y="183"/>
                  </a:cubicBezTo>
                  <a:cubicBezTo>
                    <a:pt x="1671" y="754"/>
                    <a:pt x="1037" y="1219"/>
                    <a:pt x="741" y="2424"/>
                  </a:cubicBezTo>
                  <a:lnTo>
                    <a:pt x="1100" y="2276"/>
                  </a:lnTo>
                  <a:cubicBezTo>
                    <a:pt x="1227" y="1769"/>
                    <a:pt x="1820" y="1409"/>
                    <a:pt x="1671" y="817"/>
                  </a:cubicBezTo>
                  <a:cubicBezTo>
                    <a:pt x="1441" y="387"/>
                    <a:pt x="1054" y="1"/>
                    <a:pt x="57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-3974525" y="4186275"/>
              <a:ext cx="75625" cy="86200"/>
            </a:xfrm>
            <a:custGeom>
              <a:avLst/>
              <a:gdLst/>
              <a:ahLst/>
              <a:cxnLst/>
              <a:rect l="l" t="t" r="r" b="b"/>
              <a:pathLst>
                <a:path w="3025" h="3448" extrusionOk="0">
                  <a:moveTo>
                    <a:pt x="1100" y="0"/>
                  </a:moveTo>
                  <a:lnTo>
                    <a:pt x="0" y="2708"/>
                  </a:lnTo>
                  <a:cubicBezTo>
                    <a:pt x="297" y="2919"/>
                    <a:pt x="381" y="3427"/>
                    <a:pt x="762" y="3448"/>
                  </a:cubicBezTo>
                  <a:cubicBezTo>
                    <a:pt x="804" y="3440"/>
                    <a:pt x="850" y="3438"/>
                    <a:pt x="898" y="3438"/>
                  </a:cubicBezTo>
                  <a:cubicBezTo>
                    <a:pt x="961" y="3438"/>
                    <a:pt x="1028" y="3442"/>
                    <a:pt x="1090" y="3442"/>
                  </a:cubicBezTo>
                  <a:cubicBezTo>
                    <a:pt x="1248" y="3442"/>
                    <a:pt x="1384" y="3419"/>
                    <a:pt x="1396" y="3257"/>
                  </a:cubicBezTo>
                  <a:cubicBezTo>
                    <a:pt x="1460" y="2644"/>
                    <a:pt x="2031" y="2221"/>
                    <a:pt x="2115" y="1650"/>
                  </a:cubicBezTo>
                  <a:cubicBezTo>
                    <a:pt x="2158" y="1143"/>
                    <a:pt x="2560" y="868"/>
                    <a:pt x="3025" y="720"/>
                  </a:cubicBezTo>
                  <a:cubicBezTo>
                    <a:pt x="2475" y="297"/>
                    <a:pt x="1481" y="741"/>
                    <a:pt x="110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-3962900" y="4206375"/>
              <a:ext cx="58725" cy="72450"/>
            </a:xfrm>
            <a:custGeom>
              <a:avLst/>
              <a:gdLst/>
              <a:ahLst/>
              <a:cxnLst/>
              <a:rect l="l" t="t" r="r" b="b"/>
              <a:pathLst>
                <a:path w="2349" h="2898" extrusionOk="0">
                  <a:moveTo>
                    <a:pt x="2348" y="0"/>
                  </a:moveTo>
                  <a:cubicBezTo>
                    <a:pt x="1989" y="21"/>
                    <a:pt x="1524" y="127"/>
                    <a:pt x="1524" y="381"/>
                  </a:cubicBezTo>
                  <a:cubicBezTo>
                    <a:pt x="1502" y="1036"/>
                    <a:pt x="952" y="1502"/>
                    <a:pt x="868" y="2094"/>
                  </a:cubicBezTo>
                  <a:cubicBezTo>
                    <a:pt x="804" y="2559"/>
                    <a:pt x="487" y="2559"/>
                    <a:pt x="107" y="2559"/>
                  </a:cubicBezTo>
                  <a:cubicBezTo>
                    <a:pt x="1" y="2644"/>
                    <a:pt x="1" y="2813"/>
                    <a:pt x="107" y="2898"/>
                  </a:cubicBezTo>
                  <a:cubicBezTo>
                    <a:pt x="1545" y="2665"/>
                    <a:pt x="1460" y="931"/>
                    <a:pt x="234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-3991450" y="4269825"/>
              <a:ext cx="32800" cy="24875"/>
            </a:xfrm>
            <a:custGeom>
              <a:avLst/>
              <a:gdLst/>
              <a:ahLst/>
              <a:cxnLst/>
              <a:rect l="l" t="t" r="r" b="b"/>
              <a:pathLst>
                <a:path w="1312" h="995" extrusionOk="0">
                  <a:moveTo>
                    <a:pt x="318" y="0"/>
                  </a:moveTo>
                  <a:lnTo>
                    <a:pt x="318" y="0"/>
                  </a:lnTo>
                  <a:cubicBezTo>
                    <a:pt x="1" y="550"/>
                    <a:pt x="22" y="952"/>
                    <a:pt x="889" y="994"/>
                  </a:cubicBezTo>
                  <a:cubicBezTo>
                    <a:pt x="1164" y="761"/>
                    <a:pt x="1312" y="381"/>
                    <a:pt x="1249" y="21"/>
                  </a:cubicBezTo>
                  <a:cubicBezTo>
                    <a:pt x="1216" y="10"/>
                    <a:pt x="1184" y="4"/>
                    <a:pt x="1155" y="4"/>
                  </a:cubicBezTo>
                  <a:cubicBezTo>
                    <a:pt x="961" y="4"/>
                    <a:pt x="833" y="223"/>
                    <a:pt x="651" y="223"/>
                  </a:cubicBezTo>
                  <a:cubicBezTo>
                    <a:pt x="559" y="223"/>
                    <a:pt x="453" y="167"/>
                    <a:pt x="31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-4071275" y="4031525"/>
              <a:ext cx="44950" cy="80100"/>
            </a:xfrm>
            <a:custGeom>
              <a:avLst/>
              <a:gdLst/>
              <a:ahLst/>
              <a:cxnLst/>
              <a:rect l="l" t="t" r="r" b="b"/>
              <a:pathLst>
                <a:path w="1798" h="3204" extrusionOk="0">
                  <a:moveTo>
                    <a:pt x="1334" y="0"/>
                  </a:moveTo>
                  <a:cubicBezTo>
                    <a:pt x="978" y="0"/>
                    <a:pt x="695" y="384"/>
                    <a:pt x="550" y="692"/>
                  </a:cubicBezTo>
                  <a:cubicBezTo>
                    <a:pt x="550" y="882"/>
                    <a:pt x="592" y="1072"/>
                    <a:pt x="360" y="1178"/>
                  </a:cubicBezTo>
                  <a:cubicBezTo>
                    <a:pt x="254" y="1834"/>
                    <a:pt x="0" y="2510"/>
                    <a:pt x="529" y="3103"/>
                  </a:cubicBezTo>
                  <a:cubicBezTo>
                    <a:pt x="686" y="3173"/>
                    <a:pt x="806" y="3204"/>
                    <a:pt x="900" y="3204"/>
                  </a:cubicBezTo>
                  <a:cubicBezTo>
                    <a:pt x="1148" y="3204"/>
                    <a:pt x="1214" y="2986"/>
                    <a:pt x="1290" y="2680"/>
                  </a:cubicBezTo>
                  <a:cubicBezTo>
                    <a:pt x="1459" y="1982"/>
                    <a:pt x="1227" y="1263"/>
                    <a:pt x="1523" y="586"/>
                  </a:cubicBezTo>
                  <a:cubicBezTo>
                    <a:pt x="1629" y="396"/>
                    <a:pt x="1798" y="142"/>
                    <a:pt x="1523" y="36"/>
                  </a:cubicBezTo>
                  <a:cubicBezTo>
                    <a:pt x="1458" y="11"/>
                    <a:pt x="1395" y="0"/>
                    <a:pt x="133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-3599125" y="4067300"/>
              <a:ext cx="62425" cy="50775"/>
            </a:xfrm>
            <a:custGeom>
              <a:avLst/>
              <a:gdLst/>
              <a:ahLst/>
              <a:cxnLst/>
              <a:rect l="l" t="t" r="r" b="b"/>
              <a:pathLst>
                <a:path w="2497" h="2031" extrusionOk="0">
                  <a:moveTo>
                    <a:pt x="2340" y="0"/>
                  </a:moveTo>
                  <a:cubicBezTo>
                    <a:pt x="2001" y="0"/>
                    <a:pt x="1837" y="600"/>
                    <a:pt x="1564" y="600"/>
                  </a:cubicBezTo>
                  <a:cubicBezTo>
                    <a:pt x="1454" y="600"/>
                    <a:pt x="1327" y="504"/>
                    <a:pt x="1164" y="234"/>
                  </a:cubicBezTo>
                  <a:cubicBezTo>
                    <a:pt x="931" y="403"/>
                    <a:pt x="804" y="656"/>
                    <a:pt x="825" y="931"/>
                  </a:cubicBezTo>
                  <a:cubicBezTo>
                    <a:pt x="931" y="1354"/>
                    <a:pt x="1" y="1608"/>
                    <a:pt x="529" y="1925"/>
                  </a:cubicBezTo>
                  <a:cubicBezTo>
                    <a:pt x="645" y="2000"/>
                    <a:pt x="734" y="2030"/>
                    <a:pt x="807" y="2030"/>
                  </a:cubicBezTo>
                  <a:cubicBezTo>
                    <a:pt x="1142" y="2030"/>
                    <a:pt x="1106" y="1375"/>
                    <a:pt x="1507" y="1375"/>
                  </a:cubicBezTo>
                  <a:cubicBezTo>
                    <a:pt x="1513" y="1375"/>
                    <a:pt x="1518" y="1375"/>
                    <a:pt x="1523" y="1376"/>
                  </a:cubicBezTo>
                  <a:cubicBezTo>
                    <a:pt x="2496" y="1249"/>
                    <a:pt x="2094" y="445"/>
                    <a:pt x="2454" y="22"/>
                  </a:cubicBezTo>
                  <a:cubicBezTo>
                    <a:pt x="2414" y="7"/>
                    <a:pt x="2376" y="0"/>
                    <a:pt x="234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-3631375" y="4122275"/>
              <a:ext cx="43625" cy="29450"/>
            </a:xfrm>
            <a:custGeom>
              <a:avLst/>
              <a:gdLst/>
              <a:ahLst/>
              <a:cxnLst/>
              <a:rect l="l" t="t" r="r" b="b"/>
              <a:pathLst>
                <a:path w="1745" h="1178" extrusionOk="0">
                  <a:moveTo>
                    <a:pt x="1407" y="1"/>
                  </a:moveTo>
                  <a:cubicBezTo>
                    <a:pt x="1295" y="1"/>
                    <a:pt x="1147" y="40"/>
                    <a:pt x="952" y="128"/>
                  </a:cubicBezTo>
                  <a:cubicBezTo>
                    <a:pt x="656" y="382"/>
                    <a:pt x="0" y="382"/>
                    <a:pt x="318" y="911"/>
                  </a:cubicBezTo>
                  <a:cubicBezTo>
                    <a:pt x="445" y="1102"/>
                    <a:pt x="608" y="1177"/>
                    <a:pt x="781" y="1177"/>
                  </a:cubicBezTo>
                  <a:cubicBezTo>
                    <a:pt x="1123" y="1177"/>
                    <a:pt x="1503" y="882"/>
                    <a:pt x="1714" y="615"/>
                  </a:cubicBezTo>
                  <a:cubicBezTo>
                    <a:pt x="1744" y="264"/>
                    <a:pt x="1698" y="1"/>
                    <a:pt x="140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-3177200" y="3788150"/>
              <a:ext cx="89400" cy="85675"/>
            </a:xfrm>
            <a:custGeom>
              <a:avLst/>
              <a:gdLst/>
              <a:ahLst/>
              <a:cxnLst/>
              <a:rect l="l" t="t" r="r" b="b"/>
              <a:pathLst>
                <a:path w="3576" h="3427" extrusionOk="0">
                  <a:moveTo>
                    <a:pt x="2116" y="0"/>
                  </a:moveTo>
                  <a:cubicBezTo>
                    <a:pt x="2264" y="1058"/>
                    <a:pt x="783" y="317"/>
                    <a:pt x="255" y="2728"/>
                  </a:cubicBezTo>
                  <a:cubicBezTo>
                    <a:pt x="318" y="2961"/>
                    <a:pt x="1" y="3151"/>
                    <a:pt x="149" y="3426"/>
                  </a:cubicBezTo>
                  <a:cubicBezTo>
                    <a:pt x="1143" y="3257"/>
                    <a:pt x="1608" y="2242"/>
                    <a:pt x="2306" y="1607"/>
                  </a:cubicBezTo>
                  <a:cubicBezTo>
                    <a:pt x="2623" y="1248"/>
                    <a:pt x="3575" y="1269"/>
                    <a:pt x="3237" y="486"/>
                  </a:cubicBezTo>
                  <a:lnTo>
                    <a:pt x="3237" y="486"/>
                  </a:lnTo>
                  <a:cubicBezTo>
                    <a:pt x="3059" y="555"/>
                    <a:pt x="2903" y="592"/>
                    <a:pt x="2772" y="592"/>
                  </a:cubicBezTo>
                  <a:cubicBezTo>
                    <a:pt x="2499" y="592"/>
                    <a:pt x="2335" y="429"/>
                    <a:pt x="2306" y="42"/>
                  </a:cubicBezTo>
                  <a:lnTo>
                    <a:pt x="2116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-3774675" y="3952050"/>
              <a:ext cx="47100" cy="64750"/>
            </a:xfrm>
            <a:custGeom>
              <a:avLst/>
              <a:gdLst/>
              <a:ahLst/>
              <a:cxnLst/>
              <a:rect l="l" t="t" r="r" b="b"/>
              <a:pathLst>
                <a:path w="1884" h="2590" extrusionOk="0">
                  <a:moveTo>
                    <a:pt x="741" y="0"/>
                  </a:moveTo>
                  <a:cubicBezTo>
                    <a:pt x="339" y="529"/>
                    <a:pt x="403" y="1375"/>
                    <a:pt x="1" y="1946"/>
                  </a:cubicBezTo>
                  <a:cubicBezTo>
                    <a:pt x="22" y="2010"/>
                    <a:pt x="22" y="2052"/>
                    <a:pt x="1" y="2094"/>
                  </a:cubicBezTo>
                  <a:cubicBezTo>
                    <a:pt x="134" y="2342"/>
                    <a:pt x="268" y="2590"/>
                    <a:pt x="618" y="2590"/>
                  </a:cubicBezTo>
                  <a:cubicBezTo>
                    <a:pt x="656" y="2590"/>
                    <a:pt x="697" y="2587"/>
                    <a:pt x="741" y="2581"/>
                  </a:cubicBezTo>
                  <a:cubicBezTo>
                    <a:pt x="805" y="1988"/>
                    <a:pt x="1418" y="1587"/>
                    <a:pt x="1503" y="994"/>
                  </a:cubicBezTo>
                  <a:cubicBezTo>
                    <a:pt x="1883" y="191"/>
                    <a:pt x="1756" y="64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-3756150" y="3948875"/>
              <a:ext cx="32800" cy="28050"/>
            </a:xfrm>
            <a:custGeom>
              <a:avLst/>
              <a:gdLst/>
              <a:ahLst/>
              <a:cxnLst/>
              <a:rect l="l" t="t" r="r" b="b"/>
              <a:pathLst>
                <a:path w="1312" h="1122" extrusionOk="0">
                  <a:moveTo>
                    <a:pt x="0" y="0"/>
                  </a:moveTo>
                  <a:lnTo>
                    <a:pt x="0" y="148"/>
                  </a:lnTo>
                  <a:cubicBezTo>
                    <a:pt x="698" y="212"/>
                    <a:pt x="973" y="529"/>
                    <a:pt x="762" y="1121"/>
                  </a:cubicBezTo>
                  <a:lnTo>
                    <a:pt x="1121" y="952"/>
                  </a:lnTo>
                  <a:cubicBezTo>
                    <a:pt x="1311" y="170"/>
                    <a:pt x="1185" y="64"/>
                    <a:pt x="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-3783125" y="3961025"/>
              <a:ext cx="25400" cy="40225"/>
            </a:xfrm>
            <a:custGeom>
              <a:avLst/>
              <a:gdLst/>
              <a:ahLst/>
              <a:cxnLst/>
              <a:rect l="l" t="t" r="r" b="b"/>
              <a:pathLst>
                <a:path w="1016" h="1609" extrusionOk="0">
                  <a:moveTo>
                    <a:pt x="741" y="1"/>
                  </a:moveTo>
                  <a:lnTo>
                    <a:pt x="741" y="1"/>
                  </a:lnTo>
                  <a:cubicBezTo>
                    <a:pt x="1" y="424"/>
                    <a:pt x="212" y="1016"/>
                    <a:pt x="360" y="1608"/>
                  </a:cubicBezTo>
                  <a:lnTo>
                    <a:pt x="529" y="1439"/>
                  </a:lnTo>
                  <a:cubicBezTo>
                    <a:pt x="593" y="953"/>
                    <a:pt x="1016" y="508"/>
                    <a:pt x="74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-3772025" y="3961025"/>
              <a:ext cx="21175" cy="35975"/>
            </a:xfrm>
            <a:custGeom>
              <a:avLst/>
              <a:gdLst/>
              <a:ahLst/>
              <a:cxnLst/>
              <a:rect l="l" t="t" r="r" b="b"/>
              <a:pathLst>
                <a:path w="847" h="1439" extrusionOk="0">
                  <a:moveTo>
                    <a:pt x="297" y="1"/>
                  </a:moveTo>
                  <a:cubicBezTo>
                    <a:pt x="212" y="487"/>
                    <a:pt x="1" y="931"/>
                    <a:pt x="85" y="1439"/>
                  </a:cubicBezTo>
                  <a:cubicBezTo>
                    <a:pt x="339" y="974"/>
                    <a:pt x="847" y="572"/>
                    <a:pt x="46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-3986150" y="4253950"/>
              <a:ext cx="14300" cy="15900"/>
            </a:xfrm>
            <a:custGeom>
              <a:avLst/>
              <a:gdLst/>
              <a:ahLst/>
              <a:cxnLst/>
              <a:rect l="l" t="t" r="r" b="b"/>
              <a:pathLst>
                <a:path w="572" h="636" extrusionOk="0">
                  <a:moveTo>
                    <a:pt x="465" y="1"/>
                  </a:moveTo>
                  <a:cubicBezTo>
                    <a:pt x="0" y="64"/>
                    <a:pt x="148" y="402"/>
                    <a:pt x="106" y="635"/>
                  </a:cubicBezTo>
                  <a:cubicBezTo>
                    <a:pt x="571" y="572"/>
                    <a:pt x="550" y="297"/>
                    <a:pt x="48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-4083975" y="4060975"/>
              <a:ext cx="26475" cy="48125"/>
            </a:xfrm>
            <a:custGeom>
              <a:avLst/>
              <a:gdLst/>
              <a:ahLst/>
              <a:cxnLst/>
              <a:rect l="l" t="t" r="r" b="b"/>
              <a:pathLst>
                <a:path w="1059" h="1925" extrusionOk="0">
                  <a:moveTo>
                    <a:pt x="677" y="0"/>
                  </a:moveTo>
                  <a:lnTo>
                    <a:pt x="508" y="169"/>
                  </a:lnTo>
                  <a:cubicBezTo>
                    <a:pt x="910" y="994"/>
                    <a:pt x="1" y="1438"/>
                    <a:pt x="1058" y="1925"/>
                  </a:cubicBezTo>
                  <a:cubicBezTo>
                    <a:pt x="783" y="1311"/>
                    <a:pt x="995" y="635"/>
                    <a:pt x="86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-3472075" y="3894425"/>
              <a:ext cx="32275" cy="25475"/>
            </a:xfrm>
            <a:custGeom>
              <a:avLst/>
              <a:gdLst/>
              <a:ahLst/>
              <a:cxnLst/>
              <a:rect l="l" t="t" r="r" b="b"/>
              <a:pathLst>
                <a:path w="1291" h="1019" extrusionOk="0">
                  <a:moveTo>
                    <a:pt x="777" y="0"/>
                  </a:moveTo>
                  <a:cubicBezTo>
                    <a:pt x="227" y="21"/>
                    <a:pt x="375" y="592"/>
                    <a:pt x="16" y="740"/>
                  </a:cubicBezTo>
                  <a:cubicBezTo>
                    <a:pt x="1" y="941"/>
                    <a:pt x="156" y="1019"/>
                    <a:pt x="362" y="1019"/>
                  </a:cubicBezTo>
                  <a:cubicBezTo>
                    <a:pt x="741" y="1019"/>
                    <a:pt x="1291" y="754"/>
                    <a:pt x="1263" y="508"/>
                  </a:cubicBezTo>
                  <a:cubicBezTo>
                    <a:pt x="1263" y="233"/>
                    <a:pt x="1052" y="0"/>
                    <a:pt x="77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-3986675" y="4254300"/>
              <a:ext cx="27800" cy="31025"/>
            </a:xfrm>
            <a:custGeom>
              <a:avLst/>
              <a:gdLst/>
              <a:ahLst/>
              <a:cxnLst/>
              <a:rect l="l" t="t" r="r" b="b"/>
              <a:pathLst>
                <a:path w="1112" h="1241" extrusionOk="0">
                  <a:moveTo>
                    <a:pt x="639" y="0"/>
                  </a:moveTo>
                  <a:cubicBezTo>
                    <a:pt x="599" y="0"/>
                    <a:pt x="556" y="3"/>
                    <a:pt x="508" y="8"/>
                  </a:cubicBezTo>
                  <a:lnTo>
                    <a:pt x="127" y="642"/>
                  </a:lnTo>
                  <a:cubicBezTo>
                    <a:pt x="169" y="854"/>
                    <a:pt x="0" y="1150"/>
                    <a:pt x="360" y="1234"/>
                  </a:cubicBezTo>
                  <a:cubicBezTo>
                    <a:pt x="384" y="1238"/>
                    <a:pt x="407" y="1240"/>
                    <a:pt x="428" y="1240"/>
                  </a:cubicBezTo>
                  <a:cubicBezTo>
                    <a:pt x="763" y="1240"/>
                    <a:pt x="779" y="801"/>
                    <a:pt x="1058" y="642"/>
                  </a:cubicBezTo>
                  <a:cubicBezTo>
                    <a:pt x="1058" y="330"/>
                    <a:pt x="1111" y="0"/>
                    <a:pt x="63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1">
  <p:cSld name="ONE_COLUMN_TEXT_1_1">
    <p:spTree>
      <p:nvGrpSpPr>
        <p:cNvPr id="1" name="Shape 2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7" name="Google Shape;2127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28" name="Google Shape;2128;p15"/>
          <p:cNvSpPr txBox="1">
            <a:spLocks noGrp="1"/>
          </p:cNvSpPr>
          <p:nvPr>
            <p:ph type="title"/>
          </p:nvPr>
        </p:nvSpPr>
        <p:spPr>
          <a:xfrm>
            <a:off x="580914" y="1255513"/>
            <a:ext cx="4398300" cy="173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2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129" name="Google Shape;2129;p15"/>
          <p:cNvSpPr txBox="1">
            <a:spLocks noGrp="1"/>
          </p:cNvSpPr>
          <p:nvPr>
            <p:ph type="body" idx="1"/>
          </p:nvPr>
        </p:nvSpPr>
        <p:spPr>
          <a:xfrm>
            <a:off x="929664" y="3198588"/>
            <a:ext cx="3700800" cy="90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grpSp>
        <p:nvGrpSpPr>
          <p:cNvPr id="2130" name="Google Shape;2130;p15"/>
          <p:cNvGrpSpPr/>
          <p:nvPr/>
        </p:nvGrpSpPr>
        <p:grpSpPr>
          <a:xfrm>
            <a:off x="-778350" y="601575"/>
            <a:ext cx="2106500" cy="597475"/>
            <a:chOff x="-2810250" y="3572525"/>
            <a:chExt cx="2106500" cy="597475"/>
          </a:xfrm>
        </p:grpSpPr>
        <p:sp>
          <p:nvSpPr>
            <p:cNvPr id="2131" name="Google Shape;2131;p15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15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15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15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15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15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15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15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15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15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15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15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15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15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15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15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15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15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15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15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15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15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15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15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15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15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15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15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15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15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15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15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15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15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15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15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15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15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15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15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15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15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15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15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15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15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15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15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15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15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15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15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15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15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15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15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15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15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15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15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15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15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15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15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15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15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15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15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15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15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15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15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15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15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15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15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15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15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15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15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15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15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15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15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15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15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15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15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15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15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15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15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15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15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15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15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15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15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15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15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15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15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15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15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15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15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15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15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15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15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41" name="Google Shape;2241;p15"/>
          <p:cNvGrpSpPr/>
          <p:nvPr/>
        </p:nvGrpSpPr>
        <p:grpSpPr>
          <a:xfrm>
            <a:off x="7507000" y="4622025"/>
            <a:ext cx="1637000" cy="521475"/>
            <a:chOff x="-4380075" y="3780200"/>
            <a:chExt cx="1637000" cy="521475"/>
          </a:xfrm>
        </p:grpSpPr>
        <p:sp>
          <p:nvSpPr>
            <p:cNvPr id="2242" name="Google Shape;2242;p15"/>
            <p:cNvSpPr/>
            <p:nvPr/>
          </p:nvSpPr>
          <p:spPr>
            <a:xfrm>
              <a:off x="-4365800" y="4000700"/>
              <a:ext cx="92575" cy="119000"/>
            </a:xfrm>
            <a:custGeom>
              <a:avLst/>
              <a:gdLst/>
              <a:ahLst/>
              <a:cxnLst/>
              <a:rect l="l" t="t" r="r" b="b"/>
              <a:pathLst>
                <a:path w="3703" h="4760" extrusionOk="0">
                  <a:moveTo>
                    <a:pt x="1947" y="0"/>
                  </a:moveTo>
                  <a:cubicBezTo>
                    <a:pt x="1850" y="76"/>
                    <a:pt x="1738" y="93"/>
                    <a:pt x="1622" y="93"/>
                  </a:cubicBezTo>
                  <a:cubicBezTo>
                    <a:pt x="1523" y="93"/>
                    <a:pt x="1421" y="81"/>
                    <a:pt x="1324" y="81"/>
                  </a:cubicBezTo>
                  <a:cubicBezTo>
                    <a:pt x="1184" y="81"/>
                    <a:pt x="1053" y="107"/>
                    <a:pt x="953" y="233"/>
                  </a:cubicBezTo>
                  <a:cubicBezTo>
                    <a:pt x="1185" y="867"/>
                    <a:pt x="1016" y="1481"/>
                    <a:pt x="805" y="2094"/>
                  </a:cubicBezTo>
                  <a:cubicBezTo>
                    <a:pt x="403" y="2411"/>
                    <a:pt x="1" y="2728"/>
                    <a:pt x="403" y="3278"/>
                  </a:cubicBezTo>
                  <a:cubicBezTo>
                    <a:pt x="614" y="3532"/>
                    <a:pt x="276" y="3765"/>
                    <a:pt x="255" y="4018"/>
                  </a:cubicBezTo>
                  <a:cubicBezTo>
                    <a:pt x="227" y="4566"/>
                    <a:pt x="637" y="4759"/>
                    <a:pt x="1089" y="4759"/>
                  </a:cubicBezTo>
                  <a:cubicBezTo>
                    <a:pt x="1318" y="4759"/>
                    <a:pt x="1557" y="4710"/>
                    <a:pt x="1756" y="4632"/>
                  </a:cubicBezTo>
                  <a:cubicBezTo>
                    <a:pt x="2095" y="4293"/>
                    <a:pt x="1947" y="3786"/>
                    <a:pt x="2243" y="3447"/>
                  </a:cubicBezTo>
                  <a:cubicBezTo>
                    <a:pt x="2306" y="3342"/>
                    <a:pt x="2391" y="3236"/>
                    <a:pt x="2391" y="3151"/>
                  </a:cubicBezTo>
                  <a:cubicBezTo>
                    <a:pt x="2285" y="2559"/>
                    <a:pt x="2941" y="2052"/>
                    <a:pt x="2475" y="1396"/>
                  </a:cubicBezTo>
                  <a:cubicBezTo>
                    <a:pt x="2391" y="677"/>
                    <a:pt x="3702" y="85"/>
                    <a:pt x="194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15"/>
            <p:cNvSpPr/>
            <p:nvPr/>
          </p:nvSpPr>
          <p:spPr>
            <a:xfrm>
              <a:off x="-3783125" y="3934375"/>
              <a:ext cx="107900" cy="114625"/>
            </a:xfrm>
            <a:custGeom>
              <a:avLst/>
              <a:gdLst/>
              <a:ahLst/>
              <a:cxnLst/>
              <a:rect l="l" t="t" r="r" b="b"/>
              <a:pathLst>
                <a:path w="4316" h="4585" extrusionOk="0">
                  <a:moveTo>
                    <a:pt x="2319" y="0"/>
                  </a:moveTo>
                  <a:cubicBezTo>
                    <a:pt x="1715" y="0"/>
                    <a:pt x="938" y="245"/>
                    <a:pt x="1862" y="602"/>
                  </a:cubicBezTo>
                  <a:cubicBezTo>
                    <a:pt x="2475" y="813"/>
                    <a:pt x="2475" y="1109"/>
                    <a:pt x="2094" y="1511"/>
                  </a:cubicBezTo>
                  <a:cubicBezTo>
                    <a:pt x="1396" y="2780"/>
                    <a:pt x="2158" y="2928"/>
                    <a:pt x="487" y="3668"/>
                  </a:cubicBezTo>
                  <a:cubicBezTo>
                    <a:pt x="1" y="3922"/>
                    <a:pt x="1" y="4176"/>
                    <a:pt x="529" y="4387"/>
                  </a:cubicBezTo>
                  <a:cubicBezTo>
                    <a:pt x="780" y="4516"/>
                    <a:pt x="1005" y="4584"/>
                    <a:pt x="1210" y="4584"/>
                  </a:cubicBezTo>
                  <a:cubicBezTo>
                    <a:pt x="1541" y="4584"/>
                    <a:pt x="1817" y="4407"/>
                    <a:pt x="2052" y="4028"/>
                  </a:cubicBezTo>
                  <a:cubicBezTo>
                    <a:pt x="2771" y="2865"/>
                    <a:pt x="4315" y="1257"/>
                    <a:pt x="2771" y="73"/>
                  </a:cubicBezTo>
                  <a:cubicBezTo>
                    <a:pt x="2672" y="23"/>
                    <a:pt x="2504" y="0"/>
                    <a:pt x="231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15"/>
            <p:cNvSpPr/>
            <p:nvPr/>
          </p:nvSpPr>
          <p:spPr>
            <a:xfrm>
              <a:off x="-3509775" y="3839900"/>
              <a:ext cx="120575" cy="104250"/>
            </a:xfrm>
            <a:custGeom>
              <a:avLst/>
              <a:gdLst/>
              <a:ahLst/>
              <a:cxnLst/>
              <a:rect l="l" t="t" r="r" b="b"/>
              <a:pathLst>
                <a:path w="4823" h="4170" extrusionOk="0">
                  <a:moveTo>
                    <a:pt x="2890" y="1"/>
                  </a:moveTo>
                  <a:cubicBezTo>
                    <a:pt x="1554" y="1"/>
                    <a:pt x="1306" y="1448"/>
                    <a:pt x="635" y="2435"/>
                  </a:cubicBezTo>
                  <a:cubicBezTo>
                    <a:pt x="1" y="3196"/>
                    <a:pt x="953" y="3958"/>
                    <a:pt x="1672" y="4169"/>
                  </a:cubicBezTo>
                  <a:cubicBezTo>
                    <a:pt x="2200" y="3915"/>
                    <a:pt x="3575" y="3640"/>
                    <a:pt x="3406" y="2921"/>
                  </a:cubicBezTo>
                  <a:cubicBezTo>
                    <a:pt x="3348" y="2889"/>
                    <a:pt x="3282" y="2875"/>
                    <a:pt x="3209" y="2875"/>
                  </a:cubicBezTo>
                  <a:cubicBezTo>
                    <a:pt x="2806" y="2875"/>
                    <a:pt x="2207" y="3295"/>
                    <a:pt x="1828" y="3295"/>
                  </a:cubicBezTo>
                  <a:cubicBezTo>
                    <a:pt x="1648" y="3295"/>
                    <a:pt x="1518" y="3200"/>
                    <a:pt x="1481" y="2921"/>
                  </a:cubicBezTo>
                  <a:cubicBezTo>
                    <a:pt x="1650" y="2245"/>
                    <a:pt x="1481" y="1441"/>
                    <a:pt x="2285" y="954"/>
                  </a:cubicBezTo>
                  <a:cubicBezTo>
                    <a:pt x="2446" y="849"/>
                    <a:pt x="2586" y="806"/>
                    <a:pt x="2712" y="806"/>
                  </a:cubicBezTo>
                  <a:cubicBezTo>
                    <a:pt x="3167" y="806"/>
                    <a:pt x="3445" y="1360"/>
                    <a:pt x="3892" y="1525"/>
                  </a:cubicBezTo>
                  <a:cubicBezTo>
                    <a:pt x="4823" y="1250"/>
                    <a:pt x="3850" y="130"/>
                    <a:pt x="3194" y="24"/>
                  </a:cubicBezTo>
                  <a:cubicBezTo>
                    <a:pt x="3087" y="8"/>
                    <a:pt x="2986" y="1"/>
                    <a:pt x="289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15"/>
            <p:cNvSpPr/>
            <p:nvPr/>
          </p:nvSpPr>
          <p:spPr>
            <a:xfrm>
              <a:off x="-3648600" y="4077075"/>
              <a:ext cx="133575" cy="103575"/>
            </a:xfrm>
            <a:custGeom>
              <a:avLst/>
              <a:gdLst/>
              <a:ahLst/>
              <a:cxnLst/>
              <a:rect l="l" t="t" r="r" b="b"/>
              <a:pathLst>
                <a:path w="5343" h="4143" extrusionOk="0">
                  <a:moveTo>
                    <a:pt x="4566" y="1"/>
                  </a:moveTo>
                  <a:cubicBezTo>
                    <a:pt x="4442" y="1"/>
                    <a:pt x="4323" y="80"/>
                    <a:pt x="4306" y="202"/>
                  </a:cubicBezTo>
                  <a:cubicBezTo>
                    <a:pt x="3714" y="1492"/>
                    <a:pt x="2403" y="3248"/>
                    <a:pt x="838" y="3374"/>
                  </a:cubicBezTo>
                  <a:cubicBezTo>
                    <a:pt x="784" y="3368"/>
                    <a:pt x="735" y="3365"/>
                    <a:pt x="691" y="3365"/>
                  </a:cubicBezTo>
                  <a:cubicBezTo>
                    <a:pt x="1" y="3365"/>
                    <a:pt x="482" y="4143"/>
                    <a:pt x="1017" y="4143"/>
                  </a:cubicBezTo>
                  <a:cubicBezTo>
                    <a:pt x="1091" y="4143"/>
                    <a:pt x="1166" y="4128"/>
                    <a:pt x="1239" y="4094"/>
                  </a:cubicBezTo>
                  <a:cubicBezTo>
                    <a:pt x="2995" y="3903"/>
                    <a:pt x="5342" y="1894"/>
                    <a:pt x="4644" y="12"/>
                  </a:cubicBezTo>
                  <a:cubicBezTo>
                    <a:pt x="4619" y="4"/>
                    <a:pt x="4592" y="1"/>
                    <a:pt x="456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15"/>
            <p:cNvSpPr/>
            <p:nvPr/>
          </p:nvSpPr>
          <p:spPr>
            <a:xfrm>
              <a:off x="-3325250" y="3973575"/>
              <a:ext cx="66125" cy="86300"/>
            </a:xfrm>
            <a:custGeom>
              <a:avLst/>
              <a:gdLst/>
              <a:ahLst/>
              <a:cxnLst/>
              <a:rect l="l" t="t" r="r" b="b"/>
              <a:pathLst>
                <a:path w="2645" h="3452" extrusionOk="0">
                  <a:moveTo>
                    <a:pt x="1914" y="1"/>
                  </a:moveTo>
                  <a:cubicBezTo>
                    <a:pt x="1883" y="1"/>
                    <a:pt x="1851" y="3"/>
                    <a:pt x="1820" y="6"/>
                  </a:cubicBezTo>
                  <a:cubicBezTo>
                    <a:pt x="1703" y="58"/>
                    <a:pt x="1578" y="68"/>
                    <a:pt x="1452" y="68"/>
                  </a:cubicBezTo>
                  <a:cubicBezTo>
                    <a:pt x="1361" y="68"/>
                    <a:pt x="1269" y="63"/>
                    <a:pt x="1179" y="63"/>
                  </a:cubicBezTo>
                  <a:cubicBezTo>
                    <a:pt x="1033" y="63"/>
                    <a:pt x="891" y="77"/>
                    <a:pt x="762" y="154"/>
                  </a:cubicBezTo>
                  <a:cubicBezTo>
                    <a:pt x="657" y="324"/>
                    <a:pt x="995" y="535"/>
                    <a:pt x="868" y="662"/>
                  </a:cubicBezTo>
                  <a:cubicBezTo>
                    <a:pt x="191" y="1170"/>
                    <a:pt x="339" y="1889"/>
                    <a:pt x="149" y="2523"/>
                  </a:cubicBezTo>
                  <a:cubicBezTo>
                    <a:pt x="1" y="2967"/>
                    <a:pt x="276" y="3327"/>
                    <a:pt x="805" y="3433"/>
                  </a:cubicBezTo>
                  <a:cubicBezTo>
                    <a:pt x="869" y="3445"/>
                    <a:pt x="927" y="3451"/>
                    <a:pt x="980" y="3451"/>
                  </a:cubicBezTo>
                  <a:cubicBezTo>
                    <a:pt x="1368" y="3451"/>
                    <a:pt x="1492" y="3135"/>
                    <a:pt x="1566" y="2819"/>
                  </a:cubicBezTo>
                  <a:cubicBezTo>
                    <a:pt x="1778" y="1973"/>
                    <a:pt x="2454" y="1297"/>
                    <a:pt x="2645" y="472"/>
                  </a:cubicBezTo>
                  <a:cubicBezTo>
                    <a:pt x="2510" y="184"/>
                    <a:pt x="2219" y="1"/>
                    <a:pt x="191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15"/>
            <p:cNvSpPr/>
            <p:nvPr/>
          </p:nvSpPr>
          <p:spPr>
            <a:xfrm>
              <a:off x="-3061350" y="3976625"/>
              <a:ext cx="100975" cy="93550"/>
            </a:xfrm>
            <a:custGeom>
              <a:avLst/>
              <a:gdLst/>
              <a:ahLst/>
              <a:cxnLst/>
              <a:rect l="l" t="t" r="r" b="b"/>
              <a:pathLst>
                <a:path w="4039" h="3742" extrusionOk="0">
                  <a:moveTo>
                    <a:pt x="2548" y="0"/>
                  </a:moveTo>
                  <a:cubicBezTo>
                    <a:pt x="1914" y="0"/>
                    <a:pt x="1" y="2513"/>
                    <a:pt x="802" y="2930"/>
                  </a:cubicBezTo>
                  <a:cubicBezTo>
                    <a:pt x="1529" y="3484"/>
                    <a:pt x="1916" y="3742"/>
                    <a:pt x="2296" y="3742"/>
                  </a:cubicBezTo>
                  <a:cubicBezTo>
                    <a:pt x="2613" y="3742"/>
                    <a:pt x="2925" y="3562"/>
                    <a:pt x="3425" y="3226"/>
                  </a:cubicBezTo>
                  <a:cubicBezTo>
                    <a:pt x="3425" y="2761"/>
                    <a:pt x="4038" y="2422"/>
                    <a:pt x="3742" y="1915"/>
                  </a:cubicBezTo>
                  <a:cubicBezTo>
                    <a:pt x="3648" y="1886"/>
                    <a:pt x="3552" y="1873"/>
                    <a:pt x="3456" y="1873"/>
                  </a:cubicBezTo>
                  <a:cubicBezTo>
                    <a:pt x="3057" y="1873"/>
                    <a:pt x="2669" y="2110"/>
                    <a:pt x="2515" y="2486"/>
                  </a:cubicBezTo>
                  <a:cubicBezTo>
                    <a:pt x="2428" y="2670"/>
                    <a:pt x="2234" y="2766"/>
                    <a:pt x="2055" y="2766"/>
                  </a:cubicBezTo>
                  <a:cubicBezTo>
                    <a:pt x="1845" y="2766"/>
                    <a:pt x="1656" y="2633"/>
                    <a:pt x="1691" y="2359"/>
                  </a:cubicBezTo>
                  <a:cubicBezTo>
                    <a:pt x="1310" y="1196"/>
                    <a:pt x="2346" y="1534"/>
                    <a:pt x="2706" y="625"/>
                  </a:cubicBezTo>
                  <a:cubicBezTo>
                    <a:pt x="2795" y="179"/>
                    <a:pt x="2717" y="0"/>
                    <a:pt x="254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15"/>
            <p:cNvSpPr/>
            <p:nvPr/>
          </p:nvSpPr>
          <p:spPr>
            <a:xfrm>
              <a:off x="-3336600" y="3982425"/>
              <a:ext cx="85950" cy="95000"/>
            </a:xfrm>
            <a:custGeom>
              <a:avLst/>
              <a:gdLst/>
              <a:ahLst/>
              <a:cxnLst/>
              <a:rect l="l" t="t" r="r" b="b"/>
              <a:pathLst>
                <a:path w="3438" h="3800" extrusionOk="0">
                  <a:moveTo>
                    <a:pt x="1470" y="1"/>
                  </a:moveTo>
                  <a:cubicBezTo>
                    <a:pt x="1415" y="1"/>
                    <a:pt x="1352" y="4"/>
                    <a:pt x="1280" y="12"/>
                  </a:cubicBezTo>
                  <a:cubicBezTo>
                    <a:pt x="117" y="752"/>
                    <a:pt x="582" y="1958"/>
                    <a:pt x="53" y="3015"/>
                  </a:cubicBezTo>
                  <a:cubicBezTo>
                    <a:pt x="1" y="3610"/>
                    <a:pt x="744" y="3799"/>
                    <a:pt x="1313" y="3799"/>
                  </a:cubicBezTo>
                  <a:cubicBezTo>
                    <a:pt x="1433" y="3799"/>
                    <a:pt x="1544" y="3791"/>
                    <a:pt x="1639" y="3777"/>
                  </a:cubicBezTo>
                  <a:cubicBezTo>
                    <a:pt x="2528" y="3036"/>
                    <a:pt x="2528" y="1894"/>
                    <a:pt x="3226" y="1048"/>
                  </a:cubicBezTo>
                  <a:cubicBezTo>
                    <a:pt x="3437" y="773"/>
                    <a:pt x="3268" y="414"/>
                    <a:pt x="3120" y="118"/>
                  </a:cubicBezTo>
                  <a:cubicBezTo>
                    <a:pt x="3069" y="114"/>
                    <a:pt x="3024" y="113"/>
                    <a:pt x="2984" y="113"/>
                  </a:cubicBezTo>
                  <a:cubicBezTo>
                    <a:pt x="2293" y="113"/>
                    <a:pt x="2968" y="606"/>
                    <a:pt x="2549" y="1006"/>
                  </a:cubicBezTo>
                  <a:cubicBezTo>
                    <a:pt x="1830" y="1450"/>
                    <a:pt x="2062" y="2888"/>
                    <a:pt x="1407" y="2952"/>
                  </a:cubicBezTo>
                  <a:cubicBezTo>
                    <a:pt x="1068" y="2931"/>
                    <a:pt x="688" y="2634"/>
                    <a:pt x="793" y="2444"/>
                  </a:cubicBezTo>
                  <a:cubicBezTo>
                    <a:pt x="1195" y="1831"/>
                    <a:pt x="624" y="985"/>
                    <a:pt x="1512" y="520"/>
                  </a:cubicBezTo>
                  <a:cubicBezTo>
                    <a:pt x="1782" y="365"/>
                    <a:pt x="2034" y="1"/>
                    <a:pt x="147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15"/>
            <p:cNvSpPr/>
            <p:nvPr/>
          </p:nvSpPr>
          <p:spPr>
            <a:xfrm>
              <a:off x="-3037600" y="3967375"/>
              <a:ext cx="96250" cy="85600"/>
            </a:xfrm>
            <a:custGeom>
              <a:avLst/>
              <a:gdLst/>
              <a:ahLst/>
              <a:cxnLst/>
              <a:rect l="l" t="t" r="r" b="b"/>
              <a:pathLst>
                <a:path w="3850" h="3424" extrusionOk="0">
                  <a:moveTo>
                    <a:pt x="3194" y="1"/>
                  </a:moveTo>
                  <a:lnTo>
                    <a:pt x="3194" y="1"/>
                  </a:lnTo>
                  <a:cubicBezTo>
                    <a:pt x="2158" y="22"/>
                    <a:pt x="2855" y="1925"/>
                    <a:pt x="1925" y="1989"/>
                  </a:cubicBezTo>
                  <a:cubicBezTo>
                    <a:pt x="1502" y="1777"/>
                    <a:pt x="1988" y="1206"/>
                    <a:pt x="1735" y="889"/>
                  </a:cubicBezTo>
                  <a:lnTo>
                    <a:pt x="1735" y="889"/>
                  </a:lnTo>
                  <a:cubicBezTo>
                    <a:pt x="1312" y="1143"/>
                    <a:pt x="1037" y="1523"/>
                    <a:pt x="508" y="1777"/>
                  </a:cubicBezTo>
                  <a:cubicBezTo>
                    <a:pt x="0" y="2031"/>
                    <a:pt x="592" y="2475"/>
                    <a:pt x="529" y="2750"/>
                  </a:cubicBezTo>
                  <a:cubicBezTo>
                    <a:pt x="466" y="3046"/>
                    <a:pt x="381" y="3342"/>
                    <a:pt x="783" y="3406"/>
                  </a:cubicBezTo>
                  <a:cubicBezTo>
                    <a:pt x="895" y="3418"/>
                    <a:pt x="994" y="3423"/>
                    <a:pt x="1081" y="3423"/>
                  </a:cubicBezTo>
                  <a:cubicBezTo>
                    <a:pt x="2238" y="3423"/>
                    <a:pt x="1320" y="2445"/>
                    <a:pt x="2834" y="2327"/>
                  </a:cubicBezTo>
                  <a:lnTo>
                    <a:pt x="2940" y="2242"/>
                  </a:lnTo>
                  <a:cubicBezTo>
                    <a:pt x="3088" y="1714"/>
                    <a:pt x="3849" y="254"/>
                    <a:pt x="319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15"/>
            <p:cNvSpPr/>
            <p:nvPr/>
          </p:nvSpPr>
          <p:spPr>
            <a:xfrm>
              <a:off x="-3977175" y="4201325"/>
              <a:ext cx="86750" cy="100225"/>
            </a:xfrm>
            <a:custGeom>
              <a:avLst/>
              <a:gdLst/>
              <a:ahLst/>
              <a:cxnLst/>
              <a:rect l="l" t="t" r="r" b="b"/>
              <a:pathLst>
                <a:path w="3470" h="4009" extrusionOk="0">
                  <a:moveTo>
                    <a:pt x="2998" y="1"/>
                  </a:moveTo>
                  <a:cubicBezTo>
                    <a:pt x="2651" y="1"/>
                    <a:pt x="2389" y="695"/>
                    <a:pt x="2264" y="963"/>
                  </a:cubicBezTo>
                  <a:cubicBezTo>
                    <a:pt x="1841" y="1704"/>
                    <a:pt x="1714" y="2634"/>
                    <a:pt x="635" y="2994"/>
                  </a:cubicBezTo>
                  <a:cubicBezTo>
                    <a:pt x="424" y="3269"/>
                    <a:pt x="1" y="3713"/>
                    <a:pt x="318" y="4009"/>
                  </a:cubicBezTo>
                  <a:cubicBezTo>
                    <a:pt x="2369" y="3375"/>
                    <a:pt x="3469" y="1894"/>
                    <a:pt x="3194" y="75"/>
                  </a:cubicBezTo>
                  <a:cubicBezTo>
                    <a:pt x="3126" y="24"/>
                    <a:pt x="3061" y="1"/>
                    <a:pt x="299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15"/>
            <p:cNvSpPr/>
            <p:nvPr/>
          </p:nvSpPr>
          <p:spPr>
            <a:xfrm>
              <a:off x="-3308325" y="3985875"/>
              <a:ext cx="71400" cy="92625"/>
            </a:xfrm>
            <a:custGeom>
              <a:avLst/>
              <a:gdLst/>
              <a:ahLst/>
              <a:cxnLst/>
              <a:rect l="l" t="t" r="r" b="b"/>
              <a:pathLst>
                <a:path w="2856" h="3705" extrusionOk="0">
                  <a:moveTo>
                    <a:pt x="1968" y="1"/>
                  </a:moveTo>
                  <a:cubicBezTo>
                    <a:pt x="1968" y="678"/>
                    <a:pt x="1862" y="1312"/>
                    <a:pt x="1185" y="1756"/>
                  </a:cubicBezTo>
                  <a:cubicBezTo>
                    <a:pt x="1101" y="1820"/>
                    <a:pt x="1058" y="1925"/>
                    <a:pt x="1079" y="2052"/>
                  </a:cubicBezTo>
                  <a:cubicBezTo>
                    <a:pt x="1566" y="2983"/>
                    <a:pt x="1" y="3046"/>
                    <a:pt x="487" y="3660"/>
                  </a:cubicBezTo>
                  <a:cubicBezTo>
                    <a:pt x="595" y="3691"/>
                    <a:pt x="692" y="3704"/>
                    <a:pt x="779" y="3704"/>
                  </a:cubicBezTo>
                  <a:cubicBezTo>
                    <a:pt x="1291" y="3704"/>
                    <a:pt x="1485" y="3233"/>
                    <a:pt x="1756" y="2962"/>
                  </a:cubicBezTo>
                  <a:cubicBezTo>
                    <a:pt x="2814" y="1862"/>
                    <a:pt x="2856" y="889"/>
                    <a:pt x="196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15"/>
            <p:cNvSpPr/>
            <p:nvPr/>
          </p:nvSpPr>
          <p:spPr>
            <a:xfrm>
              <a:off x="-2825050" y="3780200"/>
              <a:ext cx="81975" cy="104200"/>
            </a:xfrm>
            <a:custGeom>
              <a:avLst/>
              <a:gdLst/>
              <a:ahLst/>
              <a:cxnLst/>
              <a:rect l="l" t="t" r="r" b="b"/>
              <a:pathLst>
                <a:path w="3279" h="4168" extrusionOk="0">
                  <a:moveTo>
                    <a:pt x="2503" y="42"/>
                  </a:moveTo>
                  <a:cubicBezTo>
                    <a:pt x="1130" y="42"/>
                    <a:pt x="2220" y="1577"/>
                    <a:pt x="2115" y="2370"/>
                  </a:cubicBezTo>
                  <a:cubicBezTo>
                    <a:pt x="2221" y="3046"/>
                    <a:pt x="1481" y="2983"/>
                    <a:pt x="1142" y="3237"/>
                  </a:cubicBezTo>
                  <a:cubicBezTo>
                    <a:pt x="1135" y="3242"/>
                    <a:pt x="1128" y="3245"/>
                    <a:pt x="1120" y="3245"/>
                  </a:cubicBezTo>
                  <a:cubicBezTo>
                    <a:pt x="1038" y="3245"/>
                    <a:pt x="919" y="2982"/>
                    <a:pt x="719" y="2982"/>
                  </a:cubicBezTo>
                  <a:cubicBezTo>
                    <a:pt x="712" y="2982"/>
                    <a:pt x="705" y="2982"/>
                    <a:pt x="698" y="2983"/>
                  </a:cubicBezTo>
                  <a:cubicBezTo>
                    <a:pt x="0" y="3194"/>
                    <a:pt x="529" y="3554"/>
                    <a:pt x="529" y="3850"/>
                  </a:cubicBezTo>
                  <a:cubicBezTo>
                    <a:pt x="719" y="4167"/>
                    <a:pt x="1164" y="3956"/>
                    <a:pt x="1417" y="4167"/>
                  </a:cubicBezTo>
                  <a:cubicBezTo>
                    <a:pt x="3215" y="3300"/>
                    <a:pt x="3194" y="1799"/>
                    <a:pt x="3279" y="318"/>
                  </a:cubicBezTo>
                  <a:cubicBezTo>
                    <a:pt x="3173" y="1"/>
                    <a:pt x="2834" y="85"/>
                    <a:pt x="2559" y="43"/>
                  </a:cubicBezTo>
                  <a:cubicBezTo>
                    <a:pt x="2540" y="43"/>
                    <a:pt x="2521" y="42"/>
                    <a:pt x="2503" y="42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15"/>
            <p:cNvSpPr/>
            <p:nvPr/>
          </p:nvSpPr>
          <p:spPr>
            <a:xfrm>
              <a:off x="-4075525" y="4015075"/>
              <a:ext cx="79525" cy="109500"/>
            </a:xfrm>
            <a:custGeom>
              <a:avLst/>
              <a:gdLst/>
              <a:ahLst/>
              <a:cxnLst/>
              <a:rect l="l" t="t" r="r" b="b"/>
              <a:pathLst>
                <a:path w="3181" h="4380" extrusionOk="0">
                  <a:moveTo>
                    <a:pt x="932" y="1"/>
                  </a:moveTo>
                  <a:cubicBezTo>
                    <a:pt x="832" y="1"/>
                    <a:pt x="730" y="52"/>
                    <a:pt x="678" y="144"/>
                  </a:cubicBezTo>
                  <a:cubicBezTo>
                    <a:pt x="847" y="631"/>
                    <a:pt x="1" y="990"/>
                    <a:pt x="762" y="1392"/>
                  </a:cubicBezTo>
                  <a:cubicBezTo>
                    <a:pt x="1101" y="1392"/>
                    <a:pt x="1143" y="990"/>
                    <a:pt x="1566" y="969"/>
                  </a:cubicBezTo>
                  <a:lnTo>
                    <a:pt x="1566" y="969"/>
                  </a:lnTo>
                  <a:cubicBezTo>
                    <a:pt x="974" y="1942"/>
                    <a:pt x="1926" y="3168"/>
                    <a:pt x="657" y="3866"/>
                  </a:cubicBezTo>
                  <a:cubicBezTo>
                    <a:pt x="635" y="3930"/>
                    <a:pt x="635" y="4014"/>
                    <a:pt x="657" y="4099"/>
                  </a:cubicBezTo>
                  <a:cubicBezTo>
                    <a:pt x="929" y="4297"/>
                    <a:pt x="1153" y="4380"/>
                    <a:pt x="1337" y="4380"/>
                  </a:cubicBezTo>
                  <a:cubicBezTo>
                    <a:pt x="1883" y="4380"/>
                    <a:pt x="2084" y="3653"/>
                    <a:pt x="2179" y="3020"/>
                  </a:cubicBezTo>
                  <a:cubicBezTo>
                    <a:pt x="2472" y="1809"/>
                    <a:pt x="3180" y="21"/>
                    <a:pt x="1554" y="21"/>
                  </a:cubicBezTo>
                  <a:cubicBezTo>
                    <a:pt x="1420" y="21"/>
                    <a:pt x="1269" y="34"/>
                    <a:pt x="1101" y="60"/>
                  </a:cubicBezTo>
                  <a:cubicBezTo>
                    <a:pt x="1053" y="20"/>
                    <a:pt x="993" y="1"/>
                    <a:pt x="93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15"/>
            <p:cNvSpPr/>
            <p:nvPr/>
          </p:nvSpPr>
          <p:spPr>
            <a:xfrm>
              <a:off x="-3656075" y="4066250"/>
              <a:ext cx="123600" cy="94975"/>
            </a:xfrm>
            <a:custGeom>
              <a:avLst/>
              <a:gdLst/>
              <a:ahLst/>
              <a:cxnLst/>
              <a:rect l="l" t="t" r="r" b="b"/>
              <a:pathLst>
                <a:path w="4944" h="3799" extrusionOk="0">
                  <a:moveTo>
                    <a:pt x="4753" y="1"/>
                  </a:moveTo>
                  <a:lnTo>
                    <a:pt x="4626" y="43"/>
                  </a:lnTo>
                  <a:cubicBezTo>
                    <a:pt x="4245" y="466"/>
                    <a:pt x="4267" y="1100"/>
                    <a:pt x="3696" y="1439"/>
                  </a:cubicBezTo>
                  <a:cubicBezTo>
                    <a:pt x="3548" y="1650"/>
                    <a:pt x="3548" y="1967"/>
                    <a:pt x="3188" y="2031"/>
                  </a:cubicBezTo>
                  <a:cubicBezTo>
                    <a:pt x="2612" y="2142"/>
                    <a:pt x="2509" y="3151"/>
                    <a:pt x="1977" y="3151"/>
                  </a:cubicBezTo>
                  <a:cubicBezTo>
                    <a:pt x="1903" y="3151"/>
                    <a:pt x="1821" y="3132"/>
                    <a:pt x="1729" y="3088"/>
                  </a:cubicBezTo>
                  <a:cubicBezTo>
                    <a:pt x="1327" y="2771"/>
                    <a:pt x="2046" y="2708"/>
                    <a:pt x="2088" y="2433"/>
                  </a:cubicBezTo>
                  <a:cubicBezTo>
                    <a:pt x="2131" y="2073"/>
                    <a:pt x="2702" y="1756"/>
                    <a:pt x="2215" y="1375"/>
                  </a:cubicBezTo>
                  <a:lnTo>
                    <a:pt x="2215" y="1375"/>
                  </a:lnTo>
                  <a:cubicBezTo>
                    <a:pt x="0" y="2673"/>
                    <a:pt x="312" y="3799"/>
                    <a:pt x="1403" y="3799"/>
                  </a:cubicBezTo>
                  <a:cubicBezTo>
                    <a:pt x="2376" y="3799"/>
                    <a:pt x="3967" y="2906"/>
                    <a:pt x="4943" y="445"/>
                  </a:cubicBezTo>
                  <a:cubicBezTo>
                    <a:pt x="4859" y="297"/>
                    <a:pt x="4943" y="106"/>
                    <a:pt x="475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15"/>
            <p:cNvSpPr/>
            <p:nvPr/>
          </p:nvSpPr>
          <p:spPr>
            <a:xfrm>
              <a:off x="-3192525" y="3784975"/>
              <a:ext cx="77750" cy="81700"/>
            </a:xfrm>
            <a:custGeom>
              <a:avLst/>
              <a:gdLst/>
              <a:ahLst/>
              <a:cxnLst/>
              <a:rect l="l" t="t" r="r" b="b"/>
              <a:pathLst>
                <a:path w="3110" h="3268" extrusionOk="0">
                  <a:moveTo>
                    <a:pt x="2475" y="0"/>
                  </a:moveTo>
                  <a:cubicBezTo>
                    <a:pt x="1439" y="465"/>
                    <a:pt x="550" y="1058"/>
                    <a:pt x="191" y="2073"/>
                  </a:cubicBezTo>
                  <a:cubicBezTo>
                    <a:pt x="466" y="2390"/>
                    <a:pt x="149" y="2580"/>
                    <a:pt x="0" y="2813"/>
                  </a:cubicBezTo>
                  <a:cubicBezTo>
                    <a:pt x="88" y="3155"/>
                    <a:pt x="209" y="3268"/>
                    <a:pt x="345" y="3268"/>
                  </a:cubicBezTo>
                  <a:cubicBezTo>
                    <a:pt x="538" y="3268"/>
                    <a:pt x="763" y="3043"/>
                    <a:pt x="973" y="2919"/>
                  </a:cubicBezTo>
                  <a:cubicBezTo>
                    <a:pt x="1418" y="2136"/>
                    <a:pt x="1692" y="1269"/>
                    <a:pt x="2708" y="825"/>
                  </a:cubicBezTo>
                  <a:cubicBezTo>
                    <a:pt x="3109" y="635"/>
                    <a:pt x="2898" y="0"/>
                    <a:pt x="247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15"/>
            <p:cNvSpPr/>
            <p:nvPr/>
          </p:nvSpPr>
          <p:spPr>
            <a:xfrm>
              <a:off x="-4032675" y="4028700"/>
              <a:ext cx="35975" cy="92575"/>
            </a:xfrm>
            <a:custGeom>
              <a:avLst/>
              <a:gdLst/>
              <a:ahLst/>
              <a:cxnLst/>
              <a:rect l="l" t="t" r="r" b="b"/>
              <a:pathLst>
                <a:path w="1439" h="3703" extrusionOk="0">
                  <a:moveTo>
                    <a:pt x="846" y="1"/>
                  </a:moveTo>
                  <a:lnTo>
                    <a:pt x="613" y="86"/>
                  </a:lnTo>
                  <a:cubicBezTo>
                    <a:pt x="909" y="910"/>
                    <a:pt x="169" y="1629"/>
                    <a:pt x="296" y="2412"/>
                  </a:cubicBezTo>
                  <a:cubicBezTo>
                    <a:pt x="212" y="2877"/>
                    <a:pt x="0" y="3385"/>
                    <a:pt x="635" y="3702"/>
                  </a:cubicBezTo>
                  <a:cubicBezTo>
                    <a:pt x="656" y="3110"/>
                    <a:pt x="1396" y="2729"/>
                    <a:pt x="1248" y="2095"/>
                  </a:cubicBezTo>
                  <a:cubicBezTo>
                    <a:pt x="1417" y="1841"/>
                    <a:pt x="1206" y="1524"/>
                    <a:pt x="1417" y="1270"/>
                  </a:cubicBezTo>
                  <a:cubicBezTo>
                    <a:pt x="1438" y="783"/>
                    <a:pt x="1227" y="318"/>
                    <a:pt x="84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15"/>
            <p:cNvSpPr/>
            <p:nvPr/>
          </p:nvSpPr>
          <p:spPr>
            <a:xfrm>
              <a:off x="-3468000" y="3868500"/>
              <a:ext cx="80850" cy="79200"/>
            </a:xfrm>
            <a:custGeom>
              <a:avLst/>
              <a:gdLst/>
              <a:ahLst/>
              <a:cxnLst/>
              <a:rect l="l" t="t" r="r" b="b"/>
              <a:pathLst>
                <a:path w="3234" h="3168" extrusionOk="0">
                  <a:moveTo>
                    <a:pt x="2623" y="1"/>
                  </a:moveTo>
                  <a:cubicBezTo>
                    <a:pt x="1079" y="1164"/>
                    <a:pt x="2221" y="2031"/>
                    <a:pt x="1037" y="2369"/>
                  </a:cubicBezTo>
                  <a:cubicBezTo>
                    <a:pt x="656" y="2539"/>
                    <a:pt x="233" y="2666"/>
                    <a:pt x="1" y="3025"/>
                  </a:cubicBezTo>
                  <a:cubicBezTo>
                    <a:pt x="192" y="3123"/>
                    <a:pt x="387" y="3168"/>
                    <a:pt x="581" y="3168"/>
                  </a:cubicBezTo>
                  <a:cubicBezTo>
                    <a:pt x="1935" y="3168"/>
                    <a:pt x="3234" y="1018"/>
                    <a:pt x="26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15"/>
            <p:cNvSpPr/>
            <p:nvPr/>
          </p:nvSpPr>
          <p:spPr>
            <a:xfrm>
              <a:off x="-2837750" y="3784450"/>
              <a:ext cx="50250" cy="92000"/>
            </a:xfrm>
            <a:custGeom>
              <a:avLst/>
              <a:gdLst/>
              <a:ahLst/>
              <a:cxnLst/>
              <a:rect l="l" t="t" r="r" b="b"/>
              <a:pathLst>
                <a:path w="2010" h="3680" extrusionOk="0">
                  <a:moveTo>
                    <a:pt x="1947" y="0"/>
                  </a:moveTo>
                  <a:cubicBezTo>
                    <a:pt x="995" y="360"/>
                    <a:pt x="1" y="2115"/>
                    <a:pt x="466" y="2876"/>
                  </a:cubicBezTo>
                  <a:cubicBezTo>
                    <a:pt x="508" y="3320"/>
                    <a:pt x="572" y="3468"/>
                    <a:pt x="1037" y="3680"/>
                  </a:cubicBezTo>
                  <a:cubicBezTo>
                    <a:pt x="1312" y="3299"/>
                    <a:pt x="678" y="3130"/>
                    <a:pt x="1375" y="2728"/>
                  </a:cubicBezTo>
                  <a:cubicBezTo>
                    <a:pt x="1820" y="2200"/>
                    <a:pt x="1143" y="1438"/>
                    <a:pt x="1545" y="804"/>
                  </a:cubicBezTo>
                  <a:cubicBezTo>
                    <a:pt x="1629" y="529"/>
                    <a:pt x="2010" y="338"/>
                    <a:pt x="194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15"/>
            <p:cNvSpPr/>
            <p:nvPr/>
          </p:nvSpPr>
          <p:spPr>
            <a:xfrm>
              <a:off x="-3664150" y="4085275"/>
              <a:ext cx="78800" cy="85150"/>
            </a:xfrm>
            <a:custGeom>
              <a:avLst/>
              <a:gdLst/>
              <a:ahLst/>
              <a:cxnLst/>
              <a:rect l="l" t="t" r="r" b="b"/>
              <a:pathLst>
                <a:path w="3152" h="3406" extrusionOk="0">
                  <a:moveTo>
                    <a:pt x="2623" y="1"/>
                  </a:moveTo>
                  <a:cubicBezTo>
                    <a:pt x="1861" y="403"/>
                    <a:pt x="1544" y="1185"/>
                    <a:pt x="825" y="1629"/>
                  </a:cubicBezTo>
                  <a:cubicBezTo>
                    <a:pt x="85" y="2264"/>
                    <a:pt x="317" y="2814"/>
                    <a:pt x="973" y="3406"/>
                  </a:cubicBezTo>
                  <a:cubicBezTo>
                    <a:pt x="1036" y="3229"/>
                    <a:pt x="1140" y="3174"/>
                    <a:pt x="1264" y="3174"/>
                  </a:cubicBezTo>
                  <a:cubicBezTo>
                    <a:pt x="1470" y="3174"/>
                    <a:pt x="1729" y="3325"/>
                    <a:pt x="1942" y="3325"/>
                  </a:cubicBezTo>
                  <a:cubicBezTo>
                    <a:pt x="2076" y="3325"/>
                    <a:pt x="2191" y="3265"/>
                    <a:pt x="2263" y="3068"/>
                  </a:cubicBezTo>
                  <a:cubicBezTo>
                    <a:pt x="0" y="2898"/>
                    <a:pt x="1650" y="1185"/>
                    <a:pt x="2644" y="657"/>
                  </a:cubicBezTo>
                  <a:lnTo>
                    <a:pt x="2750" y="572"/>
                  </a:lnTo>
                  <a:cubicBezTo>
                    <a:pt x="2834" y="360"/>
                    <a:pt x="3151" y="128"/>
                    <a:pt x="26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15"/>
            <p:cNvSpPr/>
            <p:nvPr/>
          </p:nvSpPr>
          <p:spPr>
            <a:xfrm>
              <a:off x="-4320725" y="4022125"/>
              <a:ext cx="49075" cy="80125"/>
            </a:xfrm>
            <a:custGeom>
              <a:avLst/>
              <a:gdLst/>
              <a:ahLst/>
              <a:cxnLst/>
              <a:rect l="l" t="t" r="r" b="b"/>
              <a:pathLst>
                <a:path w="1963" h="3205" extrusionOk="0">
                  <a:moveTo>
                    <a:pt x="1249" y="1"/>
                  </a:moveTo>
                  <a:cubicBezTo>
                    <a:pt x="1077" y="1"/>
                    <a:pt x="950" y="90"/>
                    <a:pt x="990" y="327"/>
                  </a:cubicBezTo>
                  <a:cubicBezTo>
                    <a:pt x="1095" y="1152"/>
                    <a:pt x="461" y="1766"/>
                    <a:pt x="419" y="2506"/>
                  </a:cubicBezTo>
                  <a:cubicBezTo>
                    <a:pt x="1" y="2952"/>
                    <a:pt x="271" y="3205"/>
                    <a:pt x="637" y="3205"/>
                  </a:cubicBezTo>
                  <a:cubicBezTo>
                    <a:pt x="827" y="3205"/>
                    <a:pt x="1042" y="3137"/>
                    <a:pt x="1201" y="2992"/>
                  </a:cubicBezTo>
                  <a:cubicBezTo>
                    <a:pt x="1074" y="2315"/>
                    <a:pt x="1962" y="1892"/>
                    <a:pt x="1814" y="1216"/>
                  </a:cubicBezTo>
                  <a:cubicBezTo>
                    <a:pt x="1920" y="920"/>
                    <a:pt x="1920" y="581"/>
                    <a:pt x="1836" y="264"/>
                  </a:cubicBezTo>
                  <a:cubicBezTo>
                    <a:pt x="1700" y="117"/>
                    <a:pt x="1445" y="1"/>
                    <a:pt x="124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15"/>
            <p:cNvSpPr/>
            <p:nvPr/>
          </p:nvSpPr>
          <p:spPr>
            <a:xfrm>
              <a:off x="-3802900" y="3939125"/>
              <a:ext cx="50475" cy="79625"/>
            </a:xfrm>
            <a:custGeom>
              <a:avLst/>
              <a:gdLst/>
              <a:ahLst/>
              <a:cxnLst/>
              <a:rect l="l" t="t" r="r" b="b"/>
              <a:pathLst>
                <a:path w="2019" h="3185" extrusionOk="0">
                  <a:moveTo>
                    <a:pt x="1673" y="0"/>
                  </a:moveTo>
                  <a:cubicBezTo>
                    <a:pt x="1055" y="0"/>
                    <a:pt x="0" y="2467"/>
                    <a:pt x="51" y="2928"/>
                  </a:cubicBezTo>
                  <a:cubicBezTo>
                    <a:pt x="142" y="3110"/>
                    <a:pt x="295" y="3184"/>
                    <a:pt x="464" y="3184"/>
                  </a:cubicBezTo>
                  <a:cubicBezTo>
                    <a:pt x="845" y="3184"/>
                    <a:pt x="1306" y="2808"/>
                    <a:pt x="1320" y="2442"/>
                  </a:cubicBezTo>
                  <a:cubicBezTo>
                    <a:pt x="1045" y="1279"/>
                    <a:pt x="1532" y="1363"/>
                    <a:pt x="2018" y="475"/>
                  </a:cubicBezTo>
                  <a:cubicBezTo>
                    <a:pt x="1941" y="139"/>
                    <a:pt x="1819" y="0"/>
                    <a:pt x="167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15"/>
            <p:cNvSpPr/>
            <p:nvPr/>
          </p:nvSpPr>
          <p:spPr>
            <a:xfrm>
              <a:off x="-3005000" y="3965800"/>
              <a:ext cx="47250" cy="59700"/>
            </a:xfrm>
            <a:custGeom>
              <a:avLst/>
              <a:gdLst/>
              <a:ahLst/>
              <a:cxnLst/>
              <a:rect l="l" t="t" r="r" b="b"/>
              <a:pathLst>
                <a:path w="1890" h="2388" extrusionOk="0">
                  <a:moveTo>
                    <a:pt x="1361" y="0"/>
                  </a:moveTo>
                  <a:cubicBezTo>
                    <a:pt x="1150" y="275"/>
                    <a:pt x="790" y="169"/>
                    <a:pt x="473" y="233"/>
                  </a:cubicBezTo>
                  <a:cubicBezTo>
                    <a:pt x="156" y="444"/>
                    <a:pt x="790" y="719"/>
                    <a:pt x="431" y="952"/>
                  </a:cubicBezTo>
                  <a:cubicBezTo>
                    <a:pt x="152" y="1524"/>
                    <a:pt x="1" y="2388"/>
                    <a:pt x="504" y="2388"/>
                  </a:cubicBezTo>
                  <a:cubicBezTo>
                    <a:pt x="652" y="2388"/>
                    <a:pt x="855" y="2314"/>
                    <a:pt x="1128" y="2136"/>
                  </a:cubicBezTo>
                  <a:cubicBezTo>
                    <a:pt x="1403" y="1988"/>
                    <a:pt x="1361" y="1713"/>
                    <a:pt x="1361" y="1481"/>
                  </a:cubicBezTo>
                  <a:cubicBezTo>
                    <a:pt x="1361" y="952"/>
                    <a:pt x="1551" y="465"/>
                    <a:pt x="1890" y="64"/>
                  </a:cubicBezTo>
                  <a:lnTo>
                    <a:pt x="1361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15"/>
            <p:cNvSpPr/>
            <p:nvPr/>
          </p:nvSpPr>
          <p:spPr>
            <a:xfrm>
              <a:off x="-4008900" y="4184075"/>
              <a:ext cx="73525" cy="117600"/>
            </a:xfrm>
            <a:custGeom>
              <a:avLst/>
              <a:gdLst/>
              <a:ahLst/>
              <a:cxnLst/>
              <a:rect l="l" t="t" r="r" b="b"/>
              <a:pathLst>
                <a:path w="2941" h="4704" extrusionOk="0">
                  <a:moveTo>
                    <a:pt x="2423" y="1"/>
                  </a:moveTo>
                  <a:cubicBezTo>
                    <a:pt x="2379" y="1"/>
                    <a:pt x="2336" y="17"/>
                    <a:pt x="2306" y="46"/>
                  </a:cubicBezTo>
                  <a:cubicBezTo>
                    <a:pt x="952" y="892"/>
                    <a:pt x="1968" y="1780"/>
                    <a:pt x="678" y="2478"/>
                  </a:cubicBezTo>
                  <a:cubicBezTo>
                    <a:pt x="635" y="2880"/>
                    <a:pt x="1" y="3113"/>
                    <a:pt x="255" y="3599"/>
                  </a:cubicBezTo>
                  <a:cubicBezTo>
                    <a:pt x="476" y="4142"/>
                    <a:pt x="639" y="4704"/>
                    <a:pt x="1454" y="4704"/>
                  </a:cubicBezTo>
                  <a:cubicBezTo>
                    <a:pt x="1496" y="4704"/>
                    <a:pt x="1541" y="4702"/>
                    <a:pt x="1587" y="4699"/>
                  </a:cubicBezTo>
                  <a:lnTo>
                    <a:pt x="1587" y="4424"/>
                  </a:lnTo>
                  <a:cubicBezTo>
                    <a:pt x="64" y="3536"/>
                    <a:pt x="2941" y="1632"/>
                    <a:pt x="2560" y="67"/>
                  </a:cubicBezTo>
                  <a:cubicBezTo>
                    <a:pt x="2526" y="22"/>
                    <a:pt x="2474" y="1"/>
                    <a:pt x="24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15"/>
            <p:cNvSpPr/>
            <p:nvPr/>
          </p:nvSpPr>
          <p:spPr>
            <a:xfrm>
              <a:off x="-4380075" y="4023725"/>
              <a:ext cx="58200" cy="77450"/>
            </a:xfrm>
            <a:custGeom>
              <a:avLst/>
              <a:gdLst/>
              <a:ahLst/>
              <a:cxnLst/>
              <a:rect l="l" t="t" r="r" b="b"/>
              <a:pathLst>
                <a:path w="2328" h="3098" extrusionOk="0">
                  <a:moveTo>
                    <a:pt x="1071" y="0"/>
                  </a:moveTo>
                  <a:cubicBezTo>
                    <a:pt x="1016" y="0"/>
                    <a:pt x="956" y="16"/>
                    <a:pt x="889" y="52"/>
                  </a:cubicBezTo>
                  <a:cubicBezTo>
                    <a:pt x="656" y="1046"/>
                    <a:pt x="64" y="2103"/>
                    <a:pt x="826" y="3097"/>
                  </a:cubicBezTo>
                  <a:cubicBezTo>
                    <a:pt x="2327" y="2378"/>
                    <a:pt x="1" y="2040"/>
                    <a:pt x="1566" y="1321"/>
                  </a:cubicBezTo>
                  <a:cubicBezTo>
                    <a:pt x="1585" y="1002"/>
                    <a:pt x="1504" y="0"/>
                    <a:pt x="10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15"/>
            <p:cNvSpPr/>
            <p:nvPr/>
          </p:nvSpPr>
          <p:spPr>
            <a:xfrm>
              <a:off x="-3150750" y="3819575"/>
              <a:ext cx="66650" cy="57425"/>
            </a:xfrm>
            <a:custGeom>
              <a:avLst/>
              <a:gdLst/>
              <a:ahLst/>
              <a:cxnLst/>
              <a:rect l="l" t="t" r="r" b="b"/>
              <a:pathLst>
                <a:path w="2666" h="2297" extrusionOk="0">
                  <a:moveTo>
                    <a:pt x="2411" y="0"/>
                  </a:moveTo>
                  <a:cubicBezTo>
                    <a:pt x="2247" y="0"/>
                    <a:pt x="2130" y="129"/>
                    <a:pt x="1988" y="224"/>
                  </a:cubicBezTo>
                  <a:cubicBezTo>
                    <a:pt x="1100" y="668"/>
                    <a:pt x="0" y="1281"/>
                    <a:pt x="1058" y="2296"/>
                  </a:cubicBezTo>
                  <a:cubicBezTo>
                    <a:pt x="1692" y="1831"/>
                    <a:pt x="2284" y="1366"/>
                    <a:pt x="2581" y="668"/>
                  </a:cubicBezTo>
                  <a:cubicBezTo>
                    <a:pt x="2644" y="477"/>
                    <a:pt x="2665" y="266"/>
                    <a:pt x="2602" y="54"/>
                  </a:cubicBezTo>
                  <a:cubicBezTo>
                    <a:pt x="2531" y="16"/>
                    <a:pt x="2468" y="0"/>
                    <a:pt x="241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15"/>
            <p:cNvSpPr/>
            <p:nvPr/>
          </p:nvSpPr>
          <p:spPr>
            <a:xfrm>
              <a:off x="-2983675" y="3995975"/>
              <a:ext cx="51325" cy="61325"/>
            </a:xfrm>
            <a:custGeom>
              <a:avLst/>
              <a:gdLst/>
              <a:ahLst/>
              <a:cxnLst/>
              <a:rect l="l" t="t" r="r" b="b"/>
              <a:pathLst>
                <a:path w="2053" h="2453" extrusionOk="0">
                  <a:moveTo>
                    <a:pt x="1471" y="1"/>
                  </a:moveTo>
                  <a:cubicBezTo>
                    <a:pt x="950" y="1"/>
                    <a:pt x="923" y="745"/>
                    <a:pt x="677" y="1183"/>
                  </a:cubicBezTo>
                  <a:cubicBezTo>
                    <a:pt x="466" y="1585"/>
                    <a:pt x="1" y="1923"/>
                    <a:pt x="318" y="2452"/>
                  </a:cubicBezTo>
                  <a:cubicBezTo>
                    <a:pt x="1291" y="2050"/>
                    <a:pt x="2052" y="1120"/>
                    <a:pt x="1862" y="104"/>
                  </a:cubicBezTo>
                  <a:cubicBezTo>
                    <a:pt x="1706" y="32"/>
                    <a:pt x="1578" y="1"/>
                    <a:pt x="147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15"/>
            <p:cNvSpPr/>
            <p:nvPr/>
          </p:nvSpPr>
          <p:spPr>
            <a:xfrm>
              <a:off x="-3342675" y="3981125"/>
              <a:ext cx="38075" cy="76700"/>
            </a:xfrm>
            <a:custGeom>
              <a:avLst/>
              <a:gdLst/>
              <a:ahLst/>
              <a:cxnLst/>
              <a:rect l="l" t="t" r="r" b="b"/>
              <a:pathLst>
                <a:path w="1523" h="3068" extrusionOk="0">
                  <a:moveTo>
                    <a:pt x="1502" y="1"/>
                  </a:moveTo>
                  <a:lnTo>
                    <a:pt x="1502" y="1"/>
                  </a:lnTo>
                  <a:cubicBezTo>
                    <a:pt x="529" y="64"/>
                    <a:pt x="0" y="2031"/>
                    <a:pt x="169" y="2898"/>
                  </a:cubicBezTo>
                  <a:cubicBezTo>
                    <a:pt x="127" y="3025"/>
                    <a:pt x="190" y="3067"/>
                    <a:pt x="338" y="3067"/>
                  </a:cubicBezTo>
                  <a:cubicBezTo>
                    <a:pt x="1100" y="2285"/>
                    <a:pt x="677" y="910"/>
                    <a:pt x="1523" y="64"/>
                  </a:cubicBezTo>
                  <a:cubicBezTo>
                    <a:pt x="1481" y="43"/>
                    <a:pt x="1481" y="22"/>
                    <a:pt x="150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15"/>
            <p:cNvSpPr/>
            <p:nvPr/>
          </p:nvSpPr>
          <p:spPr>
            <a:xfrm>
              <a:off x="-3610225" y="4065725"/>
              <a:ext cx="50250" cy="71925"/>
            </a:xfrm>
            <a:custGeom>
              <a:avLst/>
              <a:gdLst/>
              <a:ahLst/>
              <a:cxnLst/>
              <a:rect l="l" t="t" r="r" b="b"/>
              <a:pathLst>
                <a:path w="2010" h="2877" extrusionOk="0">
                  <a:moveTo>
                    <a:pt x="1608" y="0"/>
                  </a:moveTo>
                  <a:cubicBezTo>
                    <a:pt x="1100" y="0"/>
                    <a:pt x="931" y="360"/>
                    <a:pt x="656" y="614"/>
                  </a:cubicBezTo>
                  <a:cubicBezTo>
                    <a:pt x="910" y="931"/>
                    <a:pt x="720" y="1185"/>
                    <a:pt x="487" y="1439"/>
                  </a:cubicBezTo>
                  <a:cubicBezTo>
                    <a:pt x="487" y="1777"/>
                    <a:pt x="0" y="2010"/>
                    <a:pt x="106" y="2390"/>
                  </a:cubicBezTo>
                  <a:cubicBezTo>
                    <a:pt x="402" y="2496"/>
                    <a:pt x="656" y="2644"/>
                    <a:pt x="868" y="2877"/>
                  </a:cubicBezTo>
                  <a:cubicBezTo>
                    <a:pt x="1164" y="2750"/>
                    <a:pt x="910" y="2263"/>
                    <a:pt x="1396" y="2242"/>
                  </a:cubicBezTo>
                  <a:cubicBezTo>
                    <a:pt x="2010" y="2200"/>
                    <a:pt x="1967" y="1798"/>
                    <a:pt x="1967" y="1417"/>
                  </a:cubicBezTo>
                  <a:cubicBezTo>
                    <a:pt x="1896" y="1376"/>
                    <a:pt x="1836" y="1359"/>
                    <a:pt x="1783" y="1359"/>
                  </a:cubicBezTo>
                  <a:cubicBezTo>
                    <a:pt x="1565" y="1359"/>
                    <a:pt x="1461" y="1641"/>
                    <a:pt x="1206" y="1692"/>
                  </a:cubicBezTo>
                  <a:cubicBezTo>
                    <a:pt x="1375" y="1142"/>
                    <a:pt x="1925" y="487"/>
                    <a:pt x="160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15"/>
            <p:cNvSpPr/>
            <p:nvPr/>
          </p:nvSpPr>
          <p:spPr>
            <a:xfrm>
              <a:off x="-4320850" y="4008100"/>
              <a:ext cx="48425" cy="76925"/>
            </a:xfrm>
            <a:custGeom>
              <a:avLst/>
              <a:gdLst/>
              <a:ahLst/>
              <a:cxnLst/>
              <a:rect l="l" t="t" r="r" b="b"/>
              <a:pathLst>
                <a:path w="1937" h="3077" extrusionOk="0">
                  <a:moveTo>
                    <a:pt x="1058" y="0"/>
                  </a:moveTo>
                  <a:cubicBezTo>
                    <a:pt x="720" y="423"/>
                    <a:pt x="1" y="804"/>
                    <a:pt x="783" y="1417"/>
                  </a:cubicBezTo>
                  <a:cubicBezTo>
                    <a:pt x="149" y="1861"/>
                    <a:pt x="635" y="2559"/>
                    <a:pt x="318" y="3067"/>
                  </a:cubicBezTo>
                  <a:cubicBezTo>
                    <a:pt x="356" y="3074"/>
                    <a:pt x="390" y="3077"/>
                    <a:pt x="420" y="3077"/>
                  </a:cubicBezTo>
                  <a:cubicBezTo>
                    <a:pt x="951" y="3077"/>
                    <a:pt x="415" y="2082"/>
                    <a:pt x="995" y="1882"/>
                  </a:cubicBezTo>
                  <a:cubicBezTo>
                    <a:pt x="1936" y="1555"/>
                    <a:pt x="540" y="653"/>
                    <a:pt x="1504" y="653"/>
                  </a:cubicBezTo>
                  <a:cubicBezTo>
                    <a:pt x="1536" y="653"/>
                    <a:pt x="1571" y="654"/>
                    <a:pt x="1608" y="656"/>
                  </a:cubicBezTo>
                  <a:cubicBezTo>
                    <a:pt x="1418" y="465"/>
                    <a:pt x="1439" y="106"/>
                    <a:pt x="105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15"/>
            <p:cNvSpPr/>
            <p:nvPr/>
          </p:nvSpPr>
          <p:spPr>
            <a:xfrm>
              <a:off x="-3157100" y="3824600"/>
              <a:ext cx="60825" cy="59675"/>
            </a:xfrm>
            <a:custGeom>
              <a:avLst/>
              <a:gdLst/>
              <a:ahLst/>
              <a:cxnLst/>
              <a:rect l="l" t="t" r="r" b="b"/>
              <a:pathLst>
                <a:path w="2433" h="2387" extrusionOk="0">
                  <a:moveTo>
                    <a:pt x="1943" y="0"/>
                  </a:moveTo>
                  <a:cubicBezTo>
                    <a:pt x="1068" y="0"/>
                    <a:pt x="54" y="1187"/>
                    <a:pt x="1" y="1841"/>
                  </a:cubicBezTo>
                  <a:cubicBezTo>
                    <a:pt x="167" y="2091"/>
                    <a:pt x="543" y="2387"/>
                    <a:pt x="872" y="2387"/>
                  </a:cubicBezTo>
                  <a:cubicBezTo>
                    <a:pt x="1044" y="2387"/>
                    <a:pt x="1203" y="2306"/>
                    <a:pt x="1312" y="2095"/>
                  </a:cubicBezTo>
                  <a:cubicBezTo>
                    <a:pt x="635" y="805"/>
                    <a:pt x="1523" y="868"/>
                    <a:pt x="2433" y="149"/>
                  </a:cubicBezTo>
                  <a:cubicBezTo>
                    <a:pt x="2280" y="46"/>
                    <a:pt x="2114" y="0"/>
                    <a:pt x="194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15"/>
            <p:cNvSpPr/>
            <p:nvPr/>
          </p:nvSpPr>
          <p:spPr>
            <a:xfrm>
              <a:off x="-3810725" y="4004925"/>
              <a:ext cx="59875" cy="39200"/>
            </a:xfrm>
            <a:custGeom>
              <a:avLst/>
              <a:gdLst/>
              <a:ahLst/>
              <a:cxnLst/>
              <a:rect l="l" t="t" r="r" b="b"/>
              <a:pathLst>
                <a:path w="2395" h="1568" extrusionOk="0">
                  <a:moveTo>
                    <a:pt x="1443" y="0"/>
                  </a:moveTo>
                  <a:cubicBezTo>
                    <a:pt x="1231" y="275"/>
                    <a:pt x="851" y="360"/>
                    <a:pt x="534" y="487"/>
                  </a:cubicBezTo>
                  <a:cubicBezTo>
                    <a:pt x="0" y="917"/>
                    <a:pt x="1218" y="1567"/>
                    <a:pt x="1600" y="1567"/>
                  </a:cubicBezTo>
                  <a:cubicBezTo>
                    <a:pt x="1612" y="1567"/>
                    <a:pt x="1623" y="1567"/>
                    <a:pt x="1633" y="1565"/>
                  </a:cubicBezTo>
                  <a:cubicBezTo>
                    <a:pt x="851" y="867"/>
                    <a:pt x="2183" y="1079"/>
                    <a:pt x="2395" y="487"/>
                  </a:cubicBezTo>
                  <a:cubicBezTo>
                    <a:pt x="2099" y="296"/>
                    <a:pt x="1781" y="127"/>
                    <a:pt x="144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15"/>
            <p:cNvSpPr/>
            <p:nvPr/>
          </p:nvSpPr>
          <p:spPr>
            <a:xfrm>
              <a:off x="-4078925" y="4088975"/>
              <a:ext cx="62125" cy="43925"/>
            </a:xfrm>
            <a:custGeom>
              <a:avLst/>
              <a:gdLst/>
              <a:ahLst/>
              <a:cxnLst/>
              <a:rect l="l" t="t" r="r" b="b"/>
              <a:pathLst>
                <a:path w="2485" h="1757" extrusionOk="0">
                  <a:moveTo>
                    <a:pt x="2146" y="1"/>
                  </a:moveTo>
                  <a:cubicBezTo>
                    <a:pt x="1828" y="479"/>
                    <a:pt x="1977" y="1268"/>
                    <a:pt x="1519" y="1268"/>
                  </a:cubicBezTo>
                  <a:cubicBezTo>
                    <a:pt x="1369" y="1268"/>
                    <a:pt x="1154" y="1183"/>
                    <a:pt x="835" y="974"/>
                  </a:cubicBezTo>
                  <a:cubicBezTo>
                    <a:pt x="766" y="945"/>
                    <a:pt x="699" y="932"/>
                    <a:pt x="635" y="932"/>
                  </a:cubicBezTo>
                  <a:cubicBezTo>
                    <a:pt x="235" y="932"/>
                    <a:pt x="0" y="1444"/>
                    <a:pt x="475" y="1608"/>
                  </a:cubicBezTo>
                  <a:cubicBezTo>
                    <a:pt x="604" y="1685"/>
                    <a:pt x="742" y="1700"/>
                    <a:pt x="883" y="1700"/>
                  </a:cubicBezTo>
                  <a:cubicBezTo>
                    <a:pt x="970" y="1700"/>
                    <a:pt x="1058" y="1694"/>
                    <a:pt x="1144" y="1694"/>
                  </a:cubicBezTo>
                  <a:cubicBezTo>
                    <a:pt x="1264" y="1694"/>
                    <a:pt x="1381" y="1705"/>
                    <a:pt x="1491" y="1756"/>
                  </a:cubicBezTo>
                  <a:cubicBezTo>
                    <a:pt x="1871" y="1672"/>
                    <a:pt x="2336" y="1735"/>
                    <a:pt x="2485" y="1291"/>
                  </a:cubicBezTo>
                  <a:cubicBezTo>
                    <a:pt x="2210" y="910"/>
                    <a:pt x="2104" y="466"/>
                    <a:pt x="214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15"/>
            <p:cNvSpPr/>
            <p:nvPr/>
          </p:nvSpPr>
          <p:spPr>
            <a:xfrm>
              <a:off x="-4088725" y="4028700"/>
              <a:ext cx="30150" cy="60850"/>
            </a:xfrm>
            <a:custGeom>
              <a:avLst/>
              <a:gdLst/>
              <a:ahLst/>
              <a:cxnLst/>
              <a:rect l="l" t="t" r="r" b="b"/>
              <a:pathLst>
                <a:path w="1206" h="2434" extrusionOk="0">
                  <a:moveTo>
                    <a:pt x="677" y="1"/>
                  </a:moveTo>
                  <a:cubicBezTo>
                    <a:pt x="360" y="339"/>
                    <a:pt x="85" y="678"/>
                    <a:pt x="85" y="1143"/>
                  </a:cubicBezTo>
                  <a:cubicBezTo>
                    <a:pt x="0" y="1566"/>
                    <a:pt x="0" y="2010"/>
                    <a:pt x="106" y="2433"/>
                  </a:cubicBezTo>
                  <a:cubicBezTo>
                    <a:pt x="825" y="2433"/>
                    <a:pt x="614" y="1820"/>
                    <a:pt x="931" y="1524"/>
                  </a:cubicBezTo>
                  <a:cubicBezTo>
                    <a:pt x="1142" y="1101"/>
                    <a:pt x="1206" y="318"/>
                    <a:pt x="67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15"/>
            <p:cNvSpPr/>
            <p:nvPr/>
          </p:nvSpPr>
          <p:spPr>
            <a:xfrm>
              <a:off x="-3951800" y="4181950"/>
              <a:ext cx="52900" cy="22325"/>
            </a:xfrm>
            <a:custGeom>
              <a:avLst/>
              <a:gdLst/>
              <a:ahLst/>
              <a:cxnLst/>
              <a:rect l="l" t="t" r="r" b="b"/>
              <a:pathLst>
                <a:path w="2116" h="893" extrusionOk="0">
                  <a:moveTo>
                    <a:pt x="1023" y="1"/>
                  </a:moveTo>
                  <a:cubicBezTo>
                    <a:pt x="742" y="1"/>
                    <a:pt x="403" y="46"/>
                    <a:pt x="1" y="131"/>
                  </a:cubicBezTo>
                  <a:lnTo>
                    <a:pt x="191" y="173"/>
                  </a:lnTo>
                  <a:cubicBezTo>
                    <a:pt x="237" y="826"/>
                    <a:pt x="871" y="891"/>
                    <a:pt x="1467" y="891"/>
                  </a:cubicBezTo>
                  <a:cubicBezTo>
                    <a:pt x="1614" y="891"/>
                    <a:pt x="1758" y="887"/>
                    <a:pt x="1891" y="887"/>
                  </a:cubicBezTo>
                  <a:cubicBezTo>
                    <a:pt x="1971" y="887"/>
                    <a:pt x="2047" y="888"/>
                    <a:pt x="2116" y="893"/>
                  </a:cubicBezTo>
                  <a:cubicBezTo>
                    <a:pt x="2056" y="275"/>
                    <a:pt x="1717" y="1"/>
                    <a:pt x="10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15"/>
            <p:cNvSpPr/>
            <p:nvPr/>
          </p:nvSpPr>
          <p:spPr>
            <a:xfrm>
              <a:off x="-4357850" y="4008175"/>
              <a:ext cx="34300" cy="48575"/>
            </a:xfrm>
            <a:custGeom>
              <a:avLst/>
              <a:gdLst/>
              <a:ahLst/>
              <a:cxnLst/>
              <a:rect l="l" t="t" r="r" b="b"/>
              <a:pathLst>
                <a:path w="1372" h="1943" extrusionOk="0">
                  <a:moveTo>
                    <a:pt x="628" y="0"/>
                  </a:moveTo>
                  <a:cubicBezTo>
                    <a:pt x="542" y="0"/>
                    <a:pt x="440" y="19"/>
                    <a:pt x="317" y="61"/>
                  </a:cubicBezTo>
                  <a:cubicBezTo>
                    <a:pt x="381" y="336"/>
                    <a:pt x="0" y="420"/>
                    <a:pt x="0" y="674"/>
                  </a:cubicBezTo>
                  <a:cubicBezTo>
                    <a:pt x="529" y="970"/>
                    <a:pt x="360" y="1541"/>
                    <a:pt x="677" y="1943"/>
                  </a:cubicBezTo>
                  <a:cubicBezTo>
                    <a:pt x="829" y="1431"/>
                    <a:pt x="1372" y="0"/>
                    <a:pt x="62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15"/>
            <p:cNvSpPr/>
            <p:nvPr/>
          </p:nvSpPr>
          <p:spPr>
            <a:xfrm>
              <a:off x="-2967275" y="3970025"/>
              <a:ext cx="35450" cy="55550"/>
            </a:xfrm>
            <a:custGeom>
              <a:avLst/>
              <a:gdLst/>
              <a:ahLst/>
              <a:cxnLst/>
              <a:rect l="l" t="t" r="r" b="b"/>
              <a:pathLst>
                <a:path w="1418" h="2222" extrusionOk="0">
                  <a:moveTo>
                    <a:pt x="571" y="0"/>
                  </a:moveTo>
                  <a:cubicBezTo>
                    <a:pt x="402" y="741"/>
                    <a:pt x="0" y="1439"/>
                    <a:pt x="21" y="2221"/>
                  </a:cubicBezTo>
                  <a:cubicBezTo>
                    <a:pt x="508" y="1925"/>
                    <a:pt x="296" y="1121"/>
                    <a:pt x="1142" y="1100"/>
                  </a:cubicBezTo>
                  <a:cubicBezTo>
                    <a:pt x="1417" y="741"/>
                    <a:pt x="719" y="339"/>
                    <a:pt x="5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15"/>
            <p:cNvSpPr/>
            <p:nvPr/>
          </p:nvSpPr>
          <p:spPr>
            <a:xfrm>
              <a:off x="-4085025" y="4065200"/>
              <a:ext cx="28575" cy="56600"/>
            </a:xfrm>
            <a:custGeom>
              <a:avLst/>
              <a:gdLst/>
              <a:ahLst/>
              <a:cxnLst/>
              <a:rect l="l" t="t" r="r" b="b"/>
              <a:pathLst>
                <a:path w="1143" h="2264" extrusionOk="0">
                  <a:moveTo>
                    <a:pt x="550" y="0"/>
                  </a:moveTo>
                  <a:lnTo>
                    <a:pt x="550" y="0"/>
                  </a:lnTo>
                  <a:cubicBezTo>
                    <a:pt x="169" y="233"/>
                    <a:pt x="571" y="783"/>
                    <a:pt x="21" y="952"/>
                  </a:cubicBezTo>
                  <a:lnTo>
                    <a:pt x="0" y="1565"/>
                  </a:lnTo>
                  <a:cubicBezTo>
                    <a:pt x="169" y="1798"/>
                    <a:pt x="21" y="2221"/>
                    <a:pt x="529" y="2263"/>
                  </a:cubicBezTo>
                  <a:cubicBezTo>
                    <a:pt x="677" y="2094"/>
                    <a:pt x="867" y="1988"/>
                    <a:pt x="1079" y="1946"/>
                  </a:cubicBezTo>
                  <a:cubicBezTo>
                    <a:pt x="1142" y="1502"/>
                    <a:pt x="656" y="1227"/>
                    <a:pt x="846" y="762"/>
                  </a:cubicBezTo>
                  <a:cubicBezTo>
                    <a:pt x="952" y="466"/>
                    <a:pt x="825" y="148"/>
                    <a:pt x="55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15"/>
            <p:cNvSpPr/>
            <p:nvPr/>
          </p:nvSpPr>
          <p:spPr>
            <a:xfrm>
              <a:off x="-4325075" y="4084750"/>
              <a:ext cx="34400" cy="32650"/>
            </a:xfrm>
            <a:custGeom>
              <a:avLst/>
              <a:gdLst/>
              <a:ahLst/>
              <a:cxnLst/>
              <a:rect l="l" t="t" r="r" b="b"/>
              <a:pathLst>
                <a:path w="1376" h="1306" extrusionOk="0">
                  <a:moveTo>
                    <a:pt x="487" y="1"/>
                  </a:moveTo>
                  <a:cubicBezTo>
                    <a:pt x="0" y="360"/>
                    <a:pt x="127" y="826"/>
                    <a:pt x="127" y="1270"/>
                  </a:cubicBezTo>
                  <a:cubicBezTo>
                    <a:pt x="236" y="1294"/>
                    <a:pt x="335" y="1305"/>
                    <a:pt x="425" y="1305"/>
                  </a:cubicBezTo>
                  <a:cubicBezTo>
                    <a:pt x="961" y="1305"/>
                    <a:pt x="1176" y="904"/>
                    <a:pt x="1375" y="487"/>
                  </a:cubicBezTo>
                  <a:cubicBezTo>
                    <a:pt x="1352" y="459"/>
                    <a:pt x="1314" y="448"/>
                    <a:pt x="1265" y="448"/>
                  </a:cubicBezTo>
                  <a:cubicBezTo>
                    <a:pt x="1107" y="448"/>
                    <a:pt x="845" y="561"/>
                    <a:pt x="681" y="561"/>
                  </a:cubicBezTo>
                  <a:cubicBezTo>
                    <a:pt x="516" y="561"/>
                    <a:pt x="449" y="449"/>
                    <a:pt x="67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15"/>
            <p:cNvSpPr/>
            <p:nvPr/>
          </p:nvSpPr>
          <p:spPr>
            <a:xfrm>
              <a:off x="-3991975" y="4205300"/>
              <a:ext cx="34925" cy="43875"/>
            </a:xfrm>
            <a:custGeom>
              <a:avLst/>
              <a:gdLst/>
              <a:ahLst/>
              <a:cxnLst/>
              <a:rect l="l" t="t" r="r" b="b"/>
              <a:pathLst>
                <a:path w="1397" h="1755" extrusionOk="0">
                  <a:moveTo>
                    <a:pt x="889" y="1"/>
                  </a:moveTo>
                  <a:lnTo>
                    <a:pt x="889" y="1"/>
                  </a:lnTo>
                  <a:cubicBezTo>
                    <a:pt x="339" y="445"/>
                    <a:pt x="360" y="1101"/>
                    <a:pt x="1" y="1629"/>
                  </a:cubicBezTo>
                  <a:cubicBezTo>
                    <a:pt x="115" y="1680"/>
                    <a:pt x="276" y="1754"/>
                    <a:pt x="395" y="1754"/>
                  </a:cubicBezTo>
                  <a:cubicBezTo>
                    <a:pt x="473" y="1754"/>
                    <a:pt x="534" y="1722"/>
                    <a:pt x="550" y="1629"/>
                  </a:cubicBezTo>
                  <a:cubicBezTo>
                    <a:pt x="698" y="1101"/>
                    <a:pt x="1396" y="635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15"/>
            <p:cNvSpPr/>
            <p:nvPr/>
          </p:nvSpPr>
          <p:spPr>
            <a:xfrm>
              <a:off x="-3204675" y="3844175"/>
              <a:ext cx="54875" cy="40375"/>
            </a:xfrm>
            <a:custGeom>
              <a:avLst/>
              <a:gdLst/>
              <a:ahLst/>
              <a:cxnLst/>
              <a:rect l="l" t="t" r="r" b="b"/>
              <a:pathLst>
                <a:path w="2195" h="1615" extrusionOk="0">
                  <a:moveTo>
                    <a:pt x="613" y="1"/>
                  </a:moveTo>
                  <a:cubicBezTo>
                    <a:pt x="0" y="487"/>
                    <a:pt x="402" y="1291"/>
                    <a:pt x="994" y="1608"/>
                  </a:cubicBezTo>
                  <a:cubicBezTo>
                    <a:pt x="1029" y="1612"/>
                    <a:pt x="1069" y="1614"/>
                    <a:pt x="1112" y="1614"/>
                  </a:cubicBezTo>
                  <a:cubicBezTo>
                    <a:pt x="1511" y="1614"/>
                    <a:pt x="2194" y="1432"/>
                    <a:pt x="1946" y="974"/>
                  </a:cubicBezTo>
                  <a:lnTo>
                    <a:pt x="1946" y="974"/>
                  </a:lnTo>
                  <a:cubicBezTo>
                    <a:pt x="1906" y="977"/>
                    <a:pt x="1870" y="979"/>
                    <a:pt x="1837" y="979"/>
                  </a:cubicBezTo>
                  <a:cubicBezTo>
                    <a:pt x="1486" y="979"/>
                    <a:pt x="1508" y="777"/>
                    <a:pt x="1354" y="487"/>
                  </a:cubicBezTo>
                  <a:cubicBezTo>
                    <a:pt x="1350" y="487"/>
                    <a:pt x="1346" y="487"/>
                    <a:pt x="1342" y="487"/>
                  </a:cubicBezTo>
                  <a:cubicBezTo>
                    <a:pt x="1184" y="487"/>
                    <a:pt x="944" y="747"/>
                    <a:pt x="793" y="747"/>
                  </a:cubicBezTo>
                  <a:cubicBezTo>
                    <a:pt x="699" y="747"/>
                    <a:pt x="640" y="646"/>
                    <a:pt x="656" y="318"/>
                  </a:cubicBezTo>
                  <a:cubicBezTo>
                    <a:pt x="740" y="212"/>
                    <a:pt x="719" y="64"/>
                    <a:pt x="61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15"/>
            <p:cNvSpPr/>
            <p:nvPr/>
          </p:nvSpPr>
          <p:spPr>
            <a:xfrm>
              <a:off x="-3765150" y="3931925"/>
              <a:ext cx="57125" cy="40775"/>
            </a:xfrm>
            <a:custGeom>
              <a:avLst/>
              <a:gdLst/>
              <a:ahLst/>
              <a:cxnLst/>
              <a:rect l="l" t="t" r="r" b="b"/>
              <a:pathLst>
                <a:path w="2285" h="1631" extrusionOk="0">
                  <a:moveTo>
                    <a:pt x="816" y="1"/>
                  </a:moveTo>
                  <a:cubicBezTo>
                    <a:pt x="620" y="1"/>
                    <a:pt x="419" y="151"/>
                    <a:pt x="217" y="151"/>
                  </a:cubicBezTo>
                  <a:cubicBezTo>
                    <a:pt x="208" y="151"/>
                    <a:pt x="200" y="150"/>
                    <a:pt x="191" y="150"/>
                  </a:cubicBezTo>
                  <a:lnTo>
                    <a:pt x="1" y="340"/>
                  </a:lnTo>
                  <a:cubicBezTo>
                    <a:pt x="233" y="361"/>
                    <a:pt x="381" y="467"/>
                    <a:pt x="381" y="678"/>
                  </a:cubicBezTo>
                  <a:cubicBezTo>
                    <a:pt x="762" y="932"/>
                    <a:pt x="1460" y="932"/>
                    <a:pt x="1418" y="1567"/>
                  </a:cubicBezTo>
                  <a:lnTo>
                    <a:pt x="1502" y="1630"/>
                  </a:lnTo>
                  <a:cubicBezTo>
                    <a:pt x="2285" y="1398"/>
                    <a:pt x="1968" y="552"/>
                    <a:pt x="1227" y="509"/>
                  </a:cubicBezTo>
                  <a:cubicBezTo>
                    <a:pt x="1201" y="510"/>
                    <a:pt x="1176" y="511"/>
                    <a:pt x="1153" y="511"/>
                  </a:cubicBezTo>
                  <a:cubicBezTo>
                    <a:pt x="691" y="511"/>
                    <a:pt x="1041" y="312"/>
                    <a:pt x="1122" y="171"/>
                  </a:cubicBezTo>
                  <a:cubicBezTo>
                    <a:pt x="1022" y="43"/>
                    <a:pt x="920" y="1"/>
                    <a:pt x="81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15"/>
            <p:cNvSpPr/>
            <p:nvPr/>
          </p:nvSpPr>
          <p:spPr>
            <a:xfrm>
              <a:off x="-3173325" y="3868500"/>
              <a:ext cx="35275" cy="26000"/>
            </a:xfrm>
            <a:custGeom>
              <a:avLst/>
              <a:gdLst/>
              <a:ahLst/>
              <a:cxnLst/>
              <a:rect l="l" t="t" r="r" b="b"/>
              <a:pathLst>
                <a:path w="1411" h="1040" extrusionOk="0">
                  <a:moveTo>
                    <a:pt x="692" y="1"/>
                  </a:moveTo>
                  <a:lnTo>
                    <a:pt x="480" y="339"/>
                  </a:lnTo>
                  <a:cubicBezTo>
                    <a:pt x="0" y="769"/>
                    <a:pt x="320" y="1040"/>
                    <a:pt x="718" y="1040"/>
                  </a:cubicBezTo>
                  <a:cubicBezTo>
                    <a:pt x="987" y="1040"/>
                    <a:pt x="1292" y="916"/>
                    <a:pt x="1411" y="635"/>
                  </a:cubicBezTo>
                  <a:cubicBezTo>
                    <a:pt x="1178" y="424"/>
                    <a:pt x="1094" y="64"/>
                    <a:pt x="69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15"/>
            <p:cNvSpPr/>
            <p:nvPr/>
          </p:nvSpPr>
          <p:spPr>
            <a:xfrm>
              <a:off x="-4071825" y="4019150"/>
              <a:ext cx="32825" cy="43025"/>
            </a:xfrm>
            <a:custGeom>
              <a:avLst/>
              <a:gdLst/>
              <a:ahLst/>
              <a:cxnLst/>
              <a:rect l="l" t="t" r="r" b="b"/>
              <a:pathLst>
                <a:path w="1313" h="1721" extrusionOk="0">
                  <a:moveTo>
                    <a:pt x="404" y="0"/>
                  </a:moveTo>
                  <a:cubicBezTo>
                    <a:pt x="235" y="0"/>
                    <a:pt x="139" y="262"/>
                    <a:pt x="1" y="383"/>
                  </a:cubicBezTo>
                  <a:cubicBezTo>
                    <a:pt x="382" y="785"/>
                    <a:pt x="128" y="1250"/>
                    <a:pt x="191" y="1673"/>
                  </a:cubicBezTo>
                  <a:cubicBezTo>
                    <a:pt x="247" y="1706"/>
                    <a:pt x="302" y="1721"/>
                    <a:pt x="354" y="1721"/>
                  </a:cubicBezTo>
                  <a:cubicBezTo>
                    <a:pt x="602" y="1721"/>
                    <a:pt x="781" y="1396"/>
                    <a:pt x="572" y="1187"/>
                  </a:cubicBezTo>
                  <a:cubicBezTo>
                    <a:pt x="509" y="891"/>
                    <a:pt x="318" y="637"/>
                    <a:pt x="784" y="341"/>
                  </a:cubicBezTo>
                  <a:cubicBezTo>
                    <a:pt x="1312" y="2"/>
                    <a:pt x="635" y="150"/>
                    <a:pt x="530" y="45"/>
                  </a:cubicBezTo>
                  <a:cubicBezTo>
                    <a:pt x="483" y="14"/>
                    <a:pt x="442" y="0"/>
                    <a:pt x="40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15"/>
            <p:cNvSpPr/>
            <p:nvPr/>
          </p:nvSpPr>
          <p:spPr>
            <a:xfrm>
              <a:off x="-3573650" y="4061225"/>
              <a:ext cx="36950" cy="23575"/>
            </a:xfrm>
            <a:custGeom>
              <a:avLst/>
              <a:gdLst/>
              <a:ahLst/>
              <a:cxnLst/>
              <a:rect l="l" t="t" r="r" b="b"/>
              <a:pathLst>
                <a:path w="1478" h="943" extrusionOk="0">
                  <a:moveTo>
                    <a:pt x="790" y="0"/>
                  </a:moveTo>
                  <a:cubicBezTo>
                    <a:pt x="570" y="0"/>
                    <a:pt x="347" y="59"/>
                    <a:pt x="145" y="180"/>
                  </a:cubicBezTo>
                  <a:lnTo>
                    <a:pt x="145" y="477"/>
                  </a:lnTo>
                  <a:cubicBezTo>
                    <a:pt x="1" y="791"/>
                    <a:pt x="262" y="943"/>
                    <a:pt x="547" y="943"/>
                  </a:cubicBezTo>
                  <a:cubicBezTo>
                    <a:pt x="723" y="943"/>
                    <a:pt x="907" y="885"/>
                    <a:pt x="1012" y="773"/>
                  </a:cubicBezTo>
                  <a:cubicBezTo>
                    <a:pt x="1181" y="603"/>
                    <a:pt x="1097" y="265"/>
                    <a:pt x="1477" y="265"/>
                  </a:cubicBezTo>
                  <a:lnTo>
                    <a:pt x="1477" y="202"/>
                  </a:lnTo>
                  <a:cubicBezTo>
                    <a:pt x="1268" y="69"/>
                    <a:pt x="1030" y="0"/>
                    <a:pt x="79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15"/>
            <p:cNvSpPr/>
            <p:nvPr/>
          </p:nvSpPr>
          <p:spPr>
            <a:xfrm>
              <a:off x="-3119550" y="3796875"/>
              <a:ext cx="38625" cy="31475"/>
            </a:xfrm>
            <a:custGeom>
              <a:avLst/>
              <a:gdLst/>
              <a:ahLst/>
              <a:cxnLst/>
              <a:rect l="l" t="t" r="r" b="b"/>
              <a:pathLst>
                <a:path w="1545" h="1259" extrusionOk="0">
                  <a:moveTo>
                    <a:pt x="1054" y="1"/>
                  </a:moveTo>
                  <a:cubicBezTo>
                    <a:pt x="988" y="1"/>
                    <a:pt x="907" y="51"/>
                    <a:pt x="804" y="180"/>
                  </a:cubicBezTo>
                  <a:cubicBezTo>
                    <a:pt x="846" y="730"/>
                    <a:pt x="21" y="772"/>
                    <a:pt x="0" y="1258"/>
                  </a:cubicBezTo>
                  <a:lnTo>
                    <a:pt x="931" y="1258"/>
                  </a:lnTo>
                  <a:cubicBezTo>
                    <a:pt x="1163" y="1047"/>
                    <a:pt x="1544" y="814"/>
                    <a:pt x="1333" y="455"/>
                  </a:cubicBezTo>
                  <a:cubicBezTo>
                    <a:pt x="1274" y="264"/>
                    <a:pt x="1205" y="1"/>
                    <a:pt x="105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15"/>
            <p:cNvSpPr/>
            <p:nvPr/>
          </p:nvSpPr>
          <p:spPr>
            <a:xfrm>
              <a:off x="-3121150" y="3788200"/>
              <a:ext cx="29100" cy="17975"/>
            </a:xfrm>
            <a:custGeom>
              <a:avLst/>
              <a:gdLst/>
              <a:ahLst/>
              <a:cxnLst/>
              <a:rect l="l" t="t" r="r" b="b"/>
              <a:pathLst>
                <a:path w="1164" h="719" extrusionOk="0">
                  <a:moveTo>
                    <a:pt x="238" y="0"/>
                  </a:moveTo>
                  <a:cubicBezTo>
                    <a:pt x="161" y="0"/>
                    <a:pt x="83" y="11"/>
                    <a:pt x="1" y="40"/>
                  </a:cubicBezTo>
                  <a:cubicBezTo>
                    <a:pt x="24" y="523"/>
                    <a:pt x="190" y="718"/>
                    <a:pt x="432" y="718"/>
                  </a:cubicBezTo>
                  <a:cubicBezTo>
                    <a:pt x="636" y="718"/>
                    <a:pt x="893" y="580"/>
                    <a:pt x="1164" y="358"/>
                  </a:cubicBezTo>
                  <a:cubicBezTo>
                    <a:pt x="1122" y="294"/>
                    <a:pt x="1058" y="210"/>
                    <a:pt x="995" y="146"/>
                  </a:cubicBezTo>
                  <a:cubicBezTo>
                    <a:pt x="734" y="130"/>
                    <a:pt x="498" y="0"/>
                    <a:pt x="23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15"/>
            <p:cNvSpPr/>
            <p:nvPr/>
          </p:nvSpPr>
          <p:spPr>
            <a:xfrm>
              <a:off x="-2999525" y="3965350"/>
              <a:ext cx="28575" cy="11425"/>
            </a:xfrm>
            <a:custGeom>
              <a:avLst/>
              <a:gdLst/>
              <a:ahLst/>
              <a:cxnLst/>
              <a:rect l="l" t="t" r="r" b="b"/>
              <a:pathLst>
                <a:path w="1143" h="457" extrusionOk="0">
                  <a:moveTo>
                    <a:pt x="911" y="0"/>
                  </a:moveTo>
                  <a:cubicBezTo>
                    <a:pt x="588" y="0"/>
                    <a:pt x="273" y="105"/>
                    <a:pt x="0" y="293"/>
                  </a:cubicBezTo>
                  <a:cubicBezTo>
                    <a:pt x="25" y="343"/>
                    <a:pt x="71" y="363"/>
                    <a:pt x="118" y="363"/>
                  </a:cubicBezTo>
                  <a:cubicBezTo>
                    <a:pt x="152" y="363"/>
                    <a:pt x="185" y="353"/>
                    <a:pt x="212" y="335"/>
                  </a:cubicBezTo>
                  <a:cubicBezTo>
                    <a:pt x="219" y="335"/>
                    <a:pt x="227" y="335"/>
                    <a:pt x="235" y="335"/>
                  </a:cubicBezTo>
                  <a:cubicBezTo>
                    <a:pt x="417" y="335"/>
                    <a:pt x="658" y="457"/>
                    <a:pt x="846" y="457"/>
                  </a:cubicBezTo>
                  <a:cubicBezTo>
                    <a:pt x="1009" y="457"/>
                    <a:pt x="1132" y="364"/>
                    <a:pt x="1142" y="18"/>
                  </a:cubicBezTo>
                  <a:cubicBezTo>
                    <a:pt x="1065" y="6"/>
                    <a:pt x="988" y="0"/>
                    <a:pt x="91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15"/>
            <p:cNvSpPr/>
            <p:nvPr/>
          </p:nvSpPr>
          <p:spPr>
            <a:xfrm>
              <a:off x="-3600175" y="4081050"/>
              <a:ext cx="22225" cy="20650"/>
            </a:xfrm>
            <a:custGeom>
              <a:avLst/>
              <a:gdLst/>
              <a:ahLst/>
              <a:cxnLst/>
              <a:rect l="l" t="t" r="r" b="b"/>
              <a:pathLst>
                <a:path w="889" h="826" extrusionOk="0">
                  <a:moveTo>
                    <a:pt x="254" y="1"/>
                  </a:moveTo>
                  <a:lnTo>
                    <a:pt x="64" y="170"/>
                  </a:lnTo>
                  <a:cubicBezTo>
                    <a:pt x="296" y="381"/>
                    <a:pt x="0" y="614"/>
                    <a:pt x="85" y="826"/>
                  </a:cubicBezTo>
                  <a:cubicBezTo>
                    <a:pt x="592" y="614"/>
                    <a:pt x="889" y="381"/>
                    <a:pt x="25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15"/>
            <p:cNvSpPr/>
            <p:nvPr/>
          </p:nvSpPr>
          <p:spPr>
            <a:xfrm>
              <a:off x="-3189350" y="3836775"/>
              <a:ext cx="16950" cy="15825"/>
            </a:xfrm>
            <a:custGeom>
              <a:avLst/>
              <a:gdLst/>
              <a:ahLst/>
              <a:cxnLst/>
              <a:rect l="l" t="t" r="r" b="b"/>
              <a:pathLst>
                <a:path w="678" h="633" extrusionOk="0">
                  <a:moveTo>
                    <a:pt x="64" y="1"/>
                  </a:moveTo>
                  <a:cubicBezTo>
                    <a:pt x="0" y="191"/>
                    <a:pt x="0" y="403"/>
                    <a:pt x="43" y="614"/>
                  </a:cubicBezTo>
                  <a:cubicBezTo>
                    <a:pt x="111" y="627"/>
                    <a:pt x="171" y="633"/>
                    <a:pt x="223" y="633"/>
                  </a:cubicBezTo>
                  <a:cubicBezTo>
                    <a:pt x="678" y="633"/>
                    <a:pt x="482" y="172"/>
                    <a:pt x="6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15"/>
            <p:cNvSpPr/>
            <p:nvPr/>
          </p:nvSpPr>
          <p:spPr>
            <a:xfrm>
              <a:off x="-3179825" y="3876975"/>
              <a:ext cx="18525" cy="14300"/>
            </a:xfrm>
            <a:custGeom>
              <a:avLst/>
              <a:gdLst/>
              <a:ahLst/>
              <a:cxnLst/>
              <a:rect l="l" t="t" r="r" b="b"/>
              <a:pathLst>
                <a:path w="741" h="572" extrusionOk="0">
                  <a:moveTo>
                    <a:pt x="740" y="0"/>
                  </a:moveTo>
                  <a:lnTo>
                    <a:pt x="0" y="296"/>
                  </a:lnTo>
                  <a:lnTo>
                    <a:pt x="550" y="571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15"/>
            <p:cNvSpPr/>
            <p:nvPr/>
          </p:nvSpPr>
          <p:spPr>
            <a:xfrm>
              <a:off x="-3004300" y="3973200"/>
              <a:ext cx="24350" cy="16400"/>
            </a:xfrm>
            <a:custGeom>
              <a:avLst/>
              <a:gdLst/>
              <a:ahLst/>
              <a:cxnLst/>
              <a:rect l="l" t="t" r="r" b="b"/>
              <a:pathLst>
                <a:path w="974" h="656" extrusionOk="0">
                  <a:moveTo>
                    <a:pt x="191" y="0"/>
                  </a:moveTo>
                  <a:lnTo>
                    <a:pt x="1" y="148"/>
                  </a:lnTo>
                  <a:cubicBezTo>
                    <a:pt x="233" y="212"/>
                    <a:pt x="403" y="423"/>
                    <a:pt x="403" y="656"/>
                  </a:cubicBezTo>
                  <a:cubicBezTo>
                    <a:pt x="974" y="444"/>
                    <a:pt x="487" y="233"/>
                    <a:pt x="403" y="21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15"/>
            <p:cNvSpPr/>
            <p:nvPr/>
          </p:nvSpPr>
          <p:spPr>
            <a:xfrm>
              <a:off x="-3762725" y="3972975"/>
              <a:ext cx="35150" cy="44200"/>
            </a:xfrm>
            <a:custGeom>
              <a:avLst/>
              <a:gdLst/>
              <a:ahLst/>
              <a:cxnLst/>
              <a:rect l="l" t="t" r="r" b="b"/>
              <a:pathLst>
                <a:path w="1406" h="1768" extrusionOk="0">
                  <a:moveTo>
                    <a:pt x="1321" y="1"/>
                  </a:moveTo>
                  <a:cubicBezTo>
                    <a:pt x="722" y="1"/>
                    <a:pt x="1" y="1240"/>
                    <a:pt x="263" y="1765"/>
                  </a:cubicBezTo>
                  <a:lnTo>
                    <a:pt x="475" y="1765"/>
                  </a:lnTo>
                  <a:cubicBezTo>
                    <a:pt x="513" y="1767"/>
                    <a:pt x="551" y="1768"/>
                    <a:pt x="588" y="1768"/>
                  </a:cubicBezTo>
                  <a:cubicBezTo>
                    <a:pt x="962" y="1768"/>
                    <a:pt x="1269" y="1661"/>
                    <a:pt x="1173" y="1257"/>
                  </a:cubicBezTo>
                  <a:cubicBezTo>
                    <a:pt x="1067" y="792"/>
                    <a:pt x="1321" y="411"/>
                    <a:pt x="1405" y="9"/>
                  </a:cubicBezTo>
                  <a:cubicBezTo>
                    <a:pt x="1378" y="4"/>
                    <a:pt x="1350" y="1"/>
                    <a:pt x="132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15"/>
            <p:cNvSpPr/>
            <p:nvPr/>
          </p:nvSpPr>
          <p:spPr>
            <a:xfrm>
              <a:off x="-3483325" y="3859600"/>
              <a:ext cx="74575" cy="68050"/>
            </a:xfrm>
            <a:custGeom>
              <a:avLst/>
              <a:gdLst/>
              <a:ahLst/>
              <a:cxnLst/>
              <a:rect l="l" t="t" r="r" b="b"/>
              <a:pathLst>
                <a:path w="2983" h="2722" extrusionOk="0">
                  <a:moveTo>
                    <a:pt x="1470" y="1"/>
                  </a:moveTo>
                  <a:cubicBezTo>
                    <a:pt x="1384" y="1"/>
                    <a:pt x="1289" y="13"/>
                    <a:pt x="1185" y="40"/>
                  </a:cubicBezTo>
                  <a:cubicBezTo>
                    <a:pt x="275" y="166"/>
                    <a:pt x="487" y="1287"/>
                    <a:pt x="233" y="1879"/>
                  </a:cubicBezTo>
                  <a:cubicBezTo>
                    <a:pt x="85" y="2133"/>
                    <a:pt x="0" y="2345"/>
                    <a:pt x="296" y="2514"/>
                  </a:cubicBezTo>
                  <a:cubicBezTo>
                    <a:pt x="460" y="2664"/>
                    <a:pt x="635" y="2722"/>
                    <a:pt x="814" y="2722"/>
                  </a:cubicBezTo>
                  <a:cubicBezTo>
                    <a:pt x="1189" y="2722"/>
                    <a:pt x="1581" y="2468"/>
                    <a:pt x="1925" y="2281"/>
                  </a:cubicBezTo>
                  <a:cubicBezTo>
                    <a:pt x="2115" y="1774"/>
                    <a:pt x="2982" y="1308"/>
                    <a:pt x="2496" y="759"/>
                  </a:cubicBezTo>
                  <a:cubicBezTo>
                    <a:pt x="2223" y="450"/>
                    <a:pt x="1998" y="1"/>
                    <a:pt x="147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15"/>
            <p:cNvSpPr/>
            <p:nvPr/>
          </p:nvSpPr>
          <p:spPr>
            <a:xfrm>
              <a:off x="-3453725" y="3856025"/>
              <a:ext cx="45500" cy="60625"/>
            </a:xfrm>
            <a:custGeom>
              <a:avLst/>
              <a:gdLst/>
              <a:ahLst/>
              <a:cxnLst/>
              <a:rect l="l" t="t" r="r" b="b"/>
              <a:pathLst>
                <a:path w="1820" h="2425" extrusionOk="0">
                  <a:moveTo>
                    <a:pt x="576" y="1"/>
                  </a:moveTo>
                  <a:cubicBezTo>
                    <a:pt x="396" y="1"/>
                    <a:pt x="203" y="55"/>
                    <a:pt x="1" y="183"/>
                  </a:cubicBezTo>
                  <a:cubicBezTo>
                    <a:pt x="1671" y="754"/>
                    <a:pt x="1037" y="1219"/>
                    <a:pt x="741" y="2424"/>
                  </a:cubicBezTo>
                  <a:lnTo>
                    <a:pt x="1100" y="2276"/>
                  </a:lnTo>
                  <a:cubicBezTo>
                    <a:pt x="1227" y="1769"/>
                    <a:pt x="1820" y="1409"/>
                    <a:pt x="1671" y="817"/>
                  </a:cubicBezTo>
                  <a:cubicBezTo>
                    <a:pt x="1441" y="387"/>
                    <a:pt x="1054" y="1"/>
                    <a:pt x="57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15"/>
            <p:cNvSpPr/>
            <p:nvPr/>
          </p:nvSpPr>
          <p:spPr>
            <a:xfrm>
              <a:off x="-3974525" y="4186275"/>
              <a:ext cx="75625" cy="86200"/>
            </a:xfrm>
            <a:custGeom>
              <a:avLst/>
              <a:gdLst/>
              <a:ahLst/>
              <a:cxnLst/>
              <a:rect l="l" t="t" r="r" b="b"/>
              <a:pathLst>
                <a:path w="3025" h="3448" extrusionOk="0">
                  <a:moveTo>
                    <a:pt x="1100" y="0"/>
                  </a:moveTo>
                  <a:lnTo>
                    <a:pt x="0" y="2708"/>
                  </a:lnTo>
                  <a:cubicBezTo>
                    <a:pt x="297" y="2919"/>
                    <a:pt x="381" y="3427"/>
                    <a:pt x="762" y="3448"/>
                  </a:cubicBezTo>
                  <a:cubicBezTo>
                    <a:pt x="804" y="3440"/>
                    <a:pt x="850" y="3438"/>
                    <a:pt x="898" y="3438"/>
                  </a:cubicBezTo>
                  <a:cubicBezTo>
                    <a:pt x="961" y="3438"/>
                    <a:pt x="1028" y="3442"/>
                    <a:pt x="1090" y="3442"/>
                  </a:cubicBezTo>
                  <a:cubicBezTo>
                    <a:pt x="1248" y="3442"/>
                    <a:pt x="1384" y="3419"/>
                    <a:pt x="1396" y="3257"/>
                  </a:cubicBezTo>
                  <a:cubicBezTo>
                    <a:pt x="1460" y="2644"/>
                    <a:pt x="2031" y="2221"/>
                    <a:pt x="2115" y="1650"/>
                  </a:cubicBezTo>
                  <a:cubicBezTo>
                    <a:pt x="2158" y="1143"/>
                    <a:pt x="2560" y="868"/>
                    <a:pt x="3025" y="720"/>
                  </a:cubicBezTo>
                  <a:cubicBezTo>
                    <a:pt x="2475" y="297"/>
                    <a:pt x="1481" y="741"/>
                    <a:pt x="110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15"/>
            <p:cNvSpPr/>
            <p:nvPr/>
          </p:nvSpPr>
          <p:spPr>
            <a:xfrm>
              <a:off x="-3962900" y="4206375"/>
              <a:ext cx="58725" cy="72450"/>
            </a:xfrm>
            <a:custGeom>
              <a:avLst/>
              <a:gdLst/>
              <a:ahLst/>
              <a:cxnLst/>
              <a:rect l="l" t="t" r="r" b="b"/>
              <a:pathLst>
                <a:path w="2349" h="2898" extrusionOk="0">
                  <a:moveTo>
                    <a:pt x="2348" y="0"/>
                  </a:moveTo>
                  <a:cubicBezTo>
                    <a:pt x="1989" y="21"/>
                    <a:pt x="1524" y="127"/>
                    <a:pt x="1524" y="381"/>
                  </a:cubicBezTo>
                  <a:cubicBezTo>
                    <a:pt x="1502" y="1036"/>
                    <a:pt x="952" y="1502"/>
                    <a:pt x="868" y="2094"/>
                  </a:cubicBezTo>
                  <a:cubicBezTo>
                    <a:pt x="804" y="2559"/>
                    <a:pt x="487" y="2559"/>
                    <a:pt x="107" y="2559"/>
                  </a:cubicBezTo>
                  <a:cubicBezTo>
                    <a:pt x="1" y="2644"/>
                    <a:pt x="1" y="2813"/>
                    <a:pt x="107" y="2898"/>
                  </a:cubicBezTo>
                  <a:cubicBezTo>
                    <a:pt x="1545" y="2665"/>
                    <a:pt x="1460" y="931"/>
                    <a:pt x="234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15"/>
            <p:cNvSpPr/>
            <p:nvPr/>
          </p:nvSpPr>
          <p:spPr>
            <a:xfrm>
              <a:off x="-3991450" y="4269825"/>
              <a:ext cx="32800" cy="24875"/>
            </a:xfrm>
            <a:custGeom>
              <a:avLst/>
              <a:gdLst/>
              <a:ahLst/>
              <a:cxnLst/>
              <a:rect l="l" t="t" r="r" b="b"/>
              <a:pathLst>
                <a:path w="1312" h="995" extrusionOk="0">
                  <a:moveTo>
                    <a:pt x="318" y="0"/>
                  </a:moveTo>
                  <a:lnTo>
                    <a:pt x="318" y="0"/>
                  </a:lnTo>
                  <a:cubicBezTo>
                    <a:pt x="1" y="550"/>
                    <a:pt x="22" y="952"/>
                    <a:pt x="889" y="994"/>
                  </a:cubicBezTo>
                  <a:cubicBezTo>
                    <a:pt x="1164" y="761"/>
                    <a:pt x="1312" y="381"/>
                    <a:pt x="1249" y="21"/>
                  </a:cubicBezTo>
                  <a:cubicBezTo>
                    <a:pt x="1216" y="10"/>
                    <a:pt x="1184" y="4"/>
                    <a:pt x="1155" y="4"/>
                  </a:cubicBezTo>
                  <a:cubicBezTo>
                    <a:pt x="961" y="4"/>
                    <a:pt x="833" y="223"/>
                    <a:pt x="651" y="223"/>
                  </a:cubicBezTo>
                  <a:cubicBezTo>
                    <a:pt x="559" y="223"/>
                    <a:pt x="453" y="167"/>
                    <a:pt x="31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15"/>
            <p:cNvSpPr/>
            <p:nvPr/>
          </p:nvSpPr>
          <p:spPr>
            <a:xfrm>
              <a:off x="-4071275" y="4031525"/>
              <a:ext cx="44950" cy="80100"/>
            </a:xfrm>
            <a:custGeom>
              <a:avLst/>
              <a:gdLst/>
              <a:ahLst/>
              <a:cxnLst/>
              <a:rect l="l" t="t" r="r" b="b"/>
              <a:pathLst>
                <a:path w="1798" h="3204" extrusionOk="0">
                  <a:moveTo>
                    <a:pt x="1334" y="0"/>
                  </a:moveTo>
                  <a:cubicBezTo>
                    <a:pt x="978" y="0"/>
                    <a:pt x="695" y="384"/>
                    <a:pt x="550" y="692"/>
                  </a:cubicBezTo>
                  <a:cubicBezTo>
                    <a:pt x="550" y="882"/>
                    <a:pt x="592" y="1072"/>
                    <a:pt x="360" y="1178"/>
                  </a:cubicBezTo>
                  <a:cubicBezTo>
                    <a:pt x="254" y="1834"/>
                    <a:pt x="0" y="2510"/>
                    <a:pt x="529" y="3103"/>
                  </a:cubicBezTo>
                  <a:cubicBezTo>
                    <a:pt x="686" y="3173"/>
                    <a:pt x="806" y="3204"/>
                    <a:pt x="900" y="3204"/>
                  </a:cubicBezTo>
                  <a:cubicBezTo>
                    <a:pt x="1148" y="3204"/>
                    <a:pt x="1214" y="2986"/>
                    <a:pt x="1290" y="2680"/>
                  </a:cubicBezTo>
                  <a:cubicBezTo>
                    <a:pt x="1459" y="1982"/>
                    <a:pt x="1227" y="1263"/>
                    <a:pt x="1523" y="586"/>
                  </a:cubicBezTo>
                  <a:cubicBezTo>
                    <a:pt x="1629" y="396"/>
                    <a:pt x="1798" y="142"/>
                    <a:pt x="1523" y="36"/>
                  </a:cubicBezTo>
                  <a:cubicBezTo>
                    <a:pt x="1458" y="11"/>
                    <a:pt x="1395" y="0"/>
                    <a:pt x="133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15"/>
            <p:cNvSpPr/>
            <p:nvPr/>
          </p:nvSpPr>
          <p:spPr>
            <a:xfrm>
              <a:off x="-3599125" y="4067300"/>
              <a:ext cx="62425" cy="50775"/>
            </a:xfrm>
            <a:custGeom>
              <a:avLst/>
              <a:gdLst/>
              <a:ahLst/>
              <a:cxnLst/>
              <a:rect l="l" t="t" r="r" b="b"/>
              <a:pathLst>
                <a:path w="2497" h="2031" extrusionOk="0">
                  <a:moveTo>
                    <a:pt x="2340" y="0"/>
                  </a:moveTo>
                  <a:cubicBezTo>
                    <a:pt x="2001" y="0"/>
                    <a:pt x="1837" y="600"/>
                    <a:pt x="1564" y="600"/>
                  </a:cubicBezTo>
                  <a:cubicBezTo>
                    <a:pt x="1454" y="600"/>
                    <a:pt x="1327" y="504"/>
                    <a:pt x="1164" y="234"/>
                  </a:cubicBezTo>
                  <a:cubicBezTo>
                    <a:pt x="931" y="403"/>
                    <a:pt x="804" y="656"/>
                    <a:pt x="825" y="931"/>
                  </a:cubicBezTo>
                  <a:cubicBezTo>
                    <a:pt x="931" y="1354"/>
                    <a:pt x="1" y="1608"/>
                    <a:pt x="529" y="1925"/>
                  </a:cubicBezTo>
                  <a:cubicBezTo>
                    <a:pt x="645" y="2000"/>
                    <a:pt x="734" y="2030"/>
                    <a:pt x="807" y="2030"/>
                  </a:cubicBezTo>
                  <a:cubicBezTo>
                    <a:pt x="1142" y="2030"/>
                    <a:pt x="1106" y="1375"/>
                    <a:pt x="1507" y="1375"/>
                  </a:cubicBezTo>
                  <a:cubicBezTo>
                    <a:pt x="1513" y="1375"/>
                    <a:pt x="1518" y="1375"/>
                    <a:pt x="1523" y="1376"/>
                  </a:cubicBezTo>
                  <a:cubicBezTo>
                    <a:pt x="2496" y="1249"/>
                    <a:pt x="2094" y="445"/>
                    <a:pt x="2454" y="22"/>
                  </a:cubicBezTo>
                  <a:cubicBezTo>
                    <a:pt x="2414" y="7"/>
                    <a:pt x="2376" y="0"/>
                    <a:pt x="234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15"/>
            <p:cNvSpPr/>
            <p:nvPr/>
          </p:nvSpPr>
          <p:spPr>
            <a:xfrm>
              <a:off x="-3631375" y="4122275"/>
              <a:ext cx="43625" cy="29450"/>
            </a:xfrm>
            <a:custGeom>
              <a:avLst/>
              <a:gdLst/>
              <a:ahLst/>
              <a:cxnLst/>
              <a:rect l="l" t="t" r="r" b="b"/>
              <a:pathLst>
                <a:path w="1745" h="1178" extrusionOk="0">
                  <a:moveTo>
                    <a:pt x="1407" y="1"/>
                  </a:moveTo>
                  <a:cubicBezTo>
                    <a:pt x="1295" y="1"/>
                    <a:pt x="1147" y="40"/>
                    <a:pt x="952" y="128"/>
                  </a:cubicBezTo>
                  <a:cubicBezTo>
                    <a:pt x="656" y="382"/>
                    <a:pt x="0" y="382"/>
                    <a:pt x="318" y="911"/>
                  </a:cubicBezTo>
                  <a:cubicBezTo>
                    <a:pt x="445" y="1102"/>
                    <a:pt x="608" y="1177"/>
                    <a:pt x="781" y="1177"/>
                  </a:cubicBezTo>
                  <a:cubicBezTo>
                    <a:pt x="1123" y="1177"/>
                    <a:pt x="1503" y="882"/>
                    <a:pt x="1714" y="615"/>
                  </a:cubicBezTo>
                  <a:cubicBezTo>
                    <a:pt x="1744" y="264"/>
                    <a:pt x="1698" y="1"/>
                    <a:pt x="140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15"/>
            <p:cNvSpPr/>
            <p:nvPr/>
          </p:nvSpPr>
          <p:spPr>
            <a:xfrm>
              <a:off x="-3177200" y="3788150"/>
              <a:ext cx="89400" cy="85675"/>
            </a:xfrm>
            <a:custGeom>
              <a:avLst/>
              <a:gdLst/>
              <a:ahLst/>
              <a:cxnLst/>
              <a:rect l="l" t="t" r="r" b="b"/>
              <a:pathLst>
                <a:path w="3576" h="3427" extrusionOk="0">
                  <a:moveTo>
                    <a:pt x="2116" y="0"/>
                  </a:moveTo>
                  <a:cubicBezTo>
                    <a:pt x="2264" y="1058"/>
                    <a:pt x="783" y="317"/>
                    <a:pt x="255" y="2728"/>
                  </a:cubicBezTo>
                  <a:cubicBezTo>
                    <a:pt x="318" y="2961"/>
                    <a:pt x="1" y="3151"/>
                    <a:pt x="149" y="3426"/>
                  </a:cubicBezTo>
                  <a:cubicBezTo>
                    <a:pt x="1143" y="3257"/>
                    <a:pt x="1608" y="2242"/>
                    <a:pt x="2306" y="1607"/>
                  </a:cubicBezTo>
                  <a:cubicBezTo>
                    <a:pt x="2623" y="1248"/>
                    <a:pt x="3575" y="1269"/>
                    <a:pt x="3237" y="486"/>
                  </a:cubicBezTo>
                  <a:lnTo>
                    <a:pt x="3237" y="486"/>
                  </a:lnTo>
                  <a:cubicBezTo>
                    <a:pt x="3059" y="555"/>
                    <a:pt x="2903" y="592"/>
                    <a:pt x="2772" y="592"/>
                  </a:cubicBezTo>
                  <a:cubicBezTo>
                    <a:pt x="2499" y="592"/>
                    <a:pt x="2335" y="429"/>
                    <a:pt x="2306" y="42"/>
                  </a:cubicBezTo>
                  <a:lnTo>
                    <a:pt x="2116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15"/>
            <p:cNvSpPr/>
            <p:nvPr/>
          </p:nvSpPr>
          <p:spPr>
            <a:xfrm>
              <a:off x="-3774675" y="3952050"/>
              <a:ext cx="47100" cy="64750"/>
            </a:xfrm>
            <a:custGeom>
              <a:avLst/>
              <a:gdLst/>
              <a:ahLst/>
              <a:cxnLst/>
              <a:rect l="l" t="t" r="r" b="b"/>
              <a:pathLst>
                <a:path w="1884" h="2590" extrusionOk="0">
                  <a:moveTo>
                    <a:pt x="741" y="0"/>
                  </a:moveTo>
                  <a:cubicBezTo>
                    <a:pt x="339" y="529"/>
                    <a:pt x="403" y="1375"/>
                    <a:pt x="1" y="1946"/>
                  </a:cubicBezTo>
                  <a:cubicBezTo>
                    <a:pt x="22" y="2010"/>
                    <a:pt x="22" y="2052"/>
                    <a:pt x="1" y="2094"/>
                  </a:cubicBezTo>
                  <a:cubicBezTo>
                    <a:pt x="134" y="2342"/>
                    <a:pt x="268" y="2590"/>
                    <a:pt x="618" y="2590"/>
                  </a:cubicBezTo>
                  <a:cubicBezTo>
                    <a:pt x="656" y="2590"/>
                    <a:pt x="697" y="2587"/>
                    <a:pt x="741" y="2581"/>
                  </a:cubicBezTo>
                  <a:cubicBezTo>
                    <a:pt x="805" y="1988"/>
                    <a:pt x="1418" y="1587"/>
                    <a:pt x="1503" y="994"/>
                  </a:cubicBezTo>
                  <a:cubicBezTo>
                    <a:pt x="1883" y="191"/>
                    <a:pt x="1756" y="64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15"/>
            <p:cNvSpPr/>
            <p:nvPr/>
          </p:nvSpPr>
          <p:spPr>
            <a:xfrm>
              <a:off x="-3756150" y="3948875"/>
              <a:ext cx="32800" cy="28050"/>
            </a:xfrm>
            <a:custGeom>
              <a:avLst/>
              <a:gdLst/>
              <a:ahLst/>
              <a:cxnLst/>
              <a:rect l="l" t="t" r="r" b="b"/>
              <a:pathLst>
                <a:path w="1312" h="1122" extrusionOk="0">
                  <a:moveTo>
                    <a:pt x="0" y="0"/>
                  </a:moveTo>
                  <a:lnTo>
                    <a:pt x="0" y="148"/>
                  </a:lnTo>
                  <a:cubicBezTo>
                    <a:pt x="698" y="212"/>
                    <a:pt x="973" y="529"/>
                    <a:pt x="762" y="1121"/>
                  </a:cubicBezTo>
                  <a:lnTo>
                    <a:pt x="1121" y="952"/>
                  </a:lnTo>
                  <a:cubicBezTo>
                    <a:pt x="1311" y="170"/>
                    <a:pt x="1185" y="64"/>
                    <a:pt x="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15"/>
            <p:cNvSpPr/>
            <p:nvPr/>
          </p:nvSpPr>
          <p:spPr>
            <a:xfrm>
              <a:off x="-3783125" y="3961025"/>
              <a:ext cx="25400" cy="40225"/>
            </a:xfrm>
            <a:custGeom>
              <a:avLst/>
              <a:gdLst/>
              <a:ahLst/>
              <a:cxnLst/>
              <a:rect l="l" t="t" r="r" b="b"/>
              <a:pathLst>
                <a:path w="1016" h="1609" extrusionOk="0">
                  <a:moveTo>
                    <a:pt x="741" y="1"/>
                  </a:moveTo>
                  <a:lnTo>
                    <a:pt x="741" y="1"/>
                  </a:lnTo>
                  <a:cubicBezTo>
                    <a:pt x="1" y="424"/>
                    <a:pt x="212" y="1016"/>
                    <a:pt x="360" y="1608"/>
                  </a:cubicBezTo>
                  <a:lnTo>
                    <a:pt x="529" y="1439"/>
                  </a:lnTo>
                  <a:cubicBezTo>
                    <a:pt x="593" y="953"/>
                    <a:pt x="1016" y="508"/>
                    <a:pt x="74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15"/>
            <p:cNvSpPr/>
            <p:nvPr/>
          </p:nvSpPr>
          <p:spPr>
            <a:xfrm>
              <a:off x="-3772025" y="3961025"/>
              <a:ext cx="21175" cy="35975"/>
            </a:xfrm>
            <a:custGeom>
              <a:avLst/>
              <a:gdLst/>
              <a:ahLst/>
              <a:cxnLst/>
              <a:rect l="l" t="t" r="r" b="b"/>
              <a:pathLst>
                <a:path w="847" h="1439" extrusionOk="0">
                  <a:moveTo>
                    <a:pt x="297" y="1"/>
                  </a:moveTo>
                  <a:cubicBezTo>
                    <a:pt x="212" y="487"/>
                    <a:pt x="1" y="931"/>
                    <a:pt x="85" y="1439"/>
                  </a:cubicBezTo>
                  <a:cubicBezTo>
                    <a:pt x="339" y="974"/>
                    <a:pt x="847" y="572"/>
                    <a:pt x="46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15"/>
            <p:cNvSpPr/>
            <p:nvPr/>
          </p:nvSpPr>
          <p:spPr>
            <a:xfrm>
              <a:off x="-3986150" y="4253950"/>
              <a:ext cx="14300" cy="15900"/>
            </a:xfrm>
            <a:custGeom>
              <a:avLst/>
              <a:gdLst/>
              <a:ahLst/>
              <a:cxnLst/>
              <a:rect l="l" t="t" r="r" b="b"/>
              <a:pathLst>
                <a:path w="572" h="636" extrusionOk="0">
                  <a:moveTo>
                    <a:pt x="465" y="1"/>
                  </a:moveTo>
                  <a:cubicBezTo>
                    <a:pt x="0" y="64"/>
                    <a:pt x="148" y="402"/>
                    <a:pt x="106" y="635"/>
                  </a:cubicBezTo>
                  <a:cubicBezTo>
                    <a:pt x="571" y="572"/>
                    <a:pt x="550" y="297"/>
                    <a:pt x="48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15"/>
            <p:cNvSpPr/>
            <p:nvPr/>
          </p:nvSpPr>
          <p:spPr>
            <a:xfrm>
              <a:off x="-4083975" y="4060975"/>
              <a:ext cx="26475" cy="48125"/>
            </a:xfrm>
            <a:custGeom>
              <a:avLst/>
              <a:gdLst/>
              <a:ahLst/>
              <a:cxnLst/>
              <a:rect l="l" t="t" r="r" b="b"/>
              <a:pathLst>
                <a:path w="1059" h="1925" extrusionOk="0">
                  <a:moveTo>
                    <a:pt x="677" y="0"/>
                  </a:moveTo>
                  <a:lnTo>
                    <a:pt x="508" y="169"/>
                  </a:lnTo>
                  <a:cubicBezTo>
                    <a:pt x="910" y="994"/>
                    <a:pt x="1" y="1438"/>
                    <a:pt x="1058" y="1925"/>
                  </a:cubicBezTo>
                  <a:cubicBezTo>
                    <a:pt x="783" y="1311"/>
                    <a:pt x="995" y="635"/>
                    <a:pt x="86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15"/>
            <p:cNvSpPr/>
            <p:nvPr/>
          </p:nvSpPr>
          <p:spPr>
            <a:xfrm>
              <a:off x="-3472075" y="3894425"/>
              <a:ext cx="32275" cy="25475"/>
            </a:xfrm>
            <a:custGeom>
              <a:avLst/>
              <a:gdLst/>
              <a:ahLst/>
              <a:cxnLst/>
              <a:rect l="l" t="t" r="r" b="b"/>
              <a:pathLst>
                <a:path w="1291" h="1019" extrusionOk="0">
                  <a:moveTo>
                    <a:pt x="777" y="0"/>
                  </a:moveTo>
                  <a:cubicBezTo>
                    <a:pt x="227" y="21"/>
                    <a:pt x="375" y="592"/>
                    <a:pt x="16" y="740"/>
                  </a:cubicBezTo>
                  <a:cubicBezTo>
                    <a:pt x="1" y="941"/>
                    <a:pt x="156" y="1019"/>
                    <a:pt x="362" y="1019"/>
                  </a:cubicBezTo>
                  <a:cubicBezTo>
                    <a:pt x="741" y="1019"/>
                    <a:pt x="1291" y="754"/>
                    <a:pt x="1263" y="508"/>
                  </a:cubicBezTo>
                  <a:cubicBezTo>
                    <a:pt x="1263" y="233"/>
                    <a:pt x="1052" y="0"/>
                    <a:pt x="77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15"/>
            <p:cNvSpPr/>
            <p:nvPr/>
          </p:nvSpPr>
          <p:spPr>
            <a:xfrm>
              <a:off x="-3986675" y="4254300"/>
              <a:ext cx="27800" cy="31025"/>
            </a:xfrm>
            <a:custGeom>
              <a:avLst/>
              <a:gdLst/>
              <a:ahLst/>
              <a:cxnLst/>
              <a:rect l="l" t="t" r="r" b="b"/>
              <a:pathLst>
                <a:path w="1112" h="1241" extrusionOk="0">
                  <a:moveTo>
                    <a:pt x="639" y="0"/>
                  </a:moveTo>
                  <a:cubicBezTo>
                    <a:pt x="599" y="0"/>
                    <a:pt x="556" y="3"/>
                    <a:pt x="508" y="8"/>
                  </a:cubicBezTo>
                  <a:lnTo>
                    <a:pt x="127" y="642"/>
                  </a:lnTo>
                  <a:cubicBezTo>
                    <a:pt x="169" y="854"/>
                    <a:pt x="0" y="1150"/>
                    <a:pt x="360" y="1234"/>
                  </a:cubicBezTo>
                  <a:cubicBezTo>
                    <a:pt x="384" y="1238"/>
                    <a:pt x="407" y="1240"/>
                    <a:pt x="428" y="1240"/>
                  </a:cubicBezTo>
                  <a:cubicBezTo>
                    <a:pt x="763" y="1240"/>
                    <a:pt x="779" y="801"/>
                    <a:pt x="1058" y="642"/>
                  </a:cubicBezTo>
                  <a:cubicBezTo>
                    <a:pt x="1058" y="330"/>
                    <a:pt x="1111" y="0"/>
                    <a:pt x="63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6">
    <p:spTree>
      <p:nvGrpSpPr>
        <p:cNvPr id="1" name="Shape 2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1" name="Google Shape;2311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12" name="Google Shape;2312;p16"/>
          <p:cNvSpPr txBox="1">
            <a:spLocks noGrp="1"/>
          </p:cNvSpPr>
          <p:nvPr>
            <p:ph type="subTitle" idx="1"/>
          </p:nvPr>
        </p:nvSpPr>
        <p:spPr>
          <a:xfrm>
            <a:off x="1299261" y="1727887"/>
            <a:ext cx="6536700" cy="125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313" name="Google Shape;2313;p16"/>
          <p:cNvSpPr txBox="1">
            <a:spLocks noGrp="1"/>
          </p:cNvSpPr>
          <p:nvPr>
            <p:ph type="ctrTitle"/>
          </p:nvPr>
        </p:nvSpPr>
        <p:spPr>
          <a:xfrm>
            <a:off x="5010925" y="3107337"/>
            <a:ext cx="2825100" cy="46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grpSp>
        <p:nvGrpSpPr>
          <p:cNvPr id="2314" name="Google Shape;2314;p16"/>
          <p:cNvGrpSpPr/>
          <p:nvPr/>
        </p:nvGrpSpPr>
        <p:grpSpPr>
          <a:xfrm>
            <a:off x="0" y="4603500"/>
            <a:ext cx="2106500" cy="597475"/>
            <a:chOff x="-2810250" y="3572525"/>
            <a:chExt cx="2106500" cy="597475"/>
          </a:xfrm>
        </p:grpSpPr>
        <p:sp>
          <p:nvSpPr>
            <p:cNvPr id="2315" name="Google Shape;2315;p16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16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16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16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16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16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16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16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16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16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16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16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16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16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16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16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16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16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16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16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16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16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16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16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16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16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16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16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16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16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16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16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16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16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16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16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16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16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16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16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16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16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16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16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16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16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16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16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16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16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16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16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16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16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16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16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16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16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16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16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16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16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16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16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16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16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16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16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16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16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16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16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16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16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16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16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16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16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16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16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16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16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16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16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16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16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16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16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16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16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16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16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16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16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16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16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16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16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16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16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16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16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16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16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16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16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16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16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16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16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25" name="Google Shape;2425;p16"/>
          <p:cNvGrpSpPr/>
          <p:nvPr/>
        </p:nvGrpSpPr>
        <p:grpSpPr>
          <a:xfrm flipH="1">
            <a:off x="7696200" y="550600"/>
            <a:ext cx="2106500" cy="597475"/>
            <a:chOff x="-2810250" y="3572525"/>
            <a:chExt cx="2106500" cy="597475"/>
          </a:xfrm>
        </p:grpSpPr>
        <p:sp>
          <p:nvSpPr>
            <p:cNvPr id="2426" name="Google Shape;2426;p16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16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16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16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16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16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16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16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16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16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16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16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16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16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16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16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16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16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16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16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16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16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16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16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16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16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16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16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16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16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16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16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16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16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16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16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16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16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16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16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16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16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16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16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16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16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16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16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16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16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16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16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16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16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16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16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16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16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16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16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16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16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16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16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16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16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16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16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16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16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16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16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16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16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16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16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16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16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16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16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16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16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16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16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16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16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16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16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16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16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16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16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16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16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16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16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16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16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16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16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16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16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16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16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16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16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16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16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16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16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536" name="Google Shape;2536;p16"/>
          <p:cNvPicPr preferRelativeResize="0"/>
          <p:nvPr/>
        </p:nvPicPr>
        <p:blipFill>
          <a:blip r:embed="rId3">
            <a:alphaModFix amt="85000"/>
          </a:blip>
          <a:stretch>
            <a:fillRect/>
          </a:stretch>
        </p:blipFill>
        <p:spPr>
          <a:xfrm rot="-2976215">
            <a:off x="6883871" y="3813840"/>
            <a:ext cx="2763900" cy="18120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7" name="Google Shape;2537;p16"/>
          <p:cNvPicPr preferRelativeResize="0"/>
          <p:nvPr/>
        </p:nvPicPr>
        <p:blipFill>
          <a:blip r:embed="rId4">
            <a:alphaModFix amt="66000"/>
          </a:blip>
          <a:stretch>
            <a:fillRect/>
          </a:stretch>
        </p:blipFill>
        <p:spPr>
          <a:xfrm rot="3667399">
            <a:off x="-161568" y="-1450279"/>
            <a:ext cx="1962538" cy="37189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4">
    <p:spTree>
      <p:nvGrpSpPr>
        <p:cNvPr id="1" name="Shape 3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55" name="Google Shape;3855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856" name="Google Shape;3856;p23"/>
          <p:cNvGrpSpPr/>
          <p:nvPr/>
        </p:nvGrpSpPr>
        <p:grpSpPr>
          <a:xfrm>
            <a:off x="8020525" y="4467113"/>
            <a:ext cx="2106500" cy="597475"/>
            <a:chOff x="-2810250" y="3572525"/>
            <a:chExt cx="2106500" cy="597475"/>
          </a:xfrm>
        </p:grpSpPr>
        <p:sp>
          <p:nvSpPr>
            <p:cNvPr id="3857" name="Google Shape;3857;p23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8" name="Google Shape;3858;p23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9" name="Google Shape;3859;p23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0" name="Google Shape;3860;p23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1" name="Google Shape;3861;p23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2" name="Google Shape;3862;p23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3" name="Google Shape;3863;p23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4" name="Google Shape;3864;p23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5" name="Google Shape;3865;p23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6" name="Google Shape;3866;p23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7" name="Google Shape;3867;p23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8" name="Google Shape;3868;p23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9" name="Google Shape;3869;p23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0" name="Google Shape;3870;p23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1" name="Google Shape;3871;p23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2" name="Google Shape;3872;p23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3" name="Google Shape;3873;p23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4" name="Google Shape;3874;p23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5" name="Google Shape;3875;p23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6" name="Google Shape;3876;p23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7" name="Google Shape;3877;p23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8" name="Google Shape;3878;p23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9" name="Google Shape;3879;p23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0" name="Google Shape;3880;p23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1" name="Google Shape;3881;p23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2" name="Google Shape;3882;p23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3" name="Google Shape;3883;p23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4" name="Google Shape;3884;p23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5" name="Google Shape;3885;p23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6" name="Google Shape;3886;p23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7" name="Google Shape;3887;p23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8" name="Google Shape;3888;p23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9" name="Google Shape;3889;p23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0" name="Google Shape;3890;p23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1" name="Google Shape;3891;p23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2" name="Google Shape;3892;p23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3" name="Google Shape;3893;p23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4" name="Google Shape;3894;p23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5" name="Google Shape;3895;p23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6" name="Google Shape;3896;p23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7" name="Google Shape;3897;p23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8" name="Google Shape;3898;p23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9" name="Google Shape;3899;p23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0" name="Google Shape;3900;p23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1" name="Google Shape;3901;p23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2" name="Google Shape;3902;p23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3" name="Google Shape;3903;p23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4" name="Google Shape;3904;p23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5" name="Google Shape;3905;p23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6" name="Google Shape;3906;p23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7" name="Google Shape;3907;p23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8" name="Google Shape;3908;p23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9" name="Google Shape;3909;p23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0" name="Google Shape;3910;p23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1" name="Google Shape;3911;p23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2" name="Google Shape;3912;p23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3" name="Google Shape;3913;p23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4" name="Google Shape;3914;p23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5" name="Google Shape;3915;p23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6" name="Google Shape;3916;p23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7" name="Google Shape;3917;p23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8" name="Google Shape;3918;p23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9" name="Google Shape;3919;p23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0" name="Google Shape;3920;p23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1" name="Google Shape;3921;p23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2" name="Google Shape;3922;p23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3" name="Google Shape;3923;p23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4" name="Google Shape;3924;p23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5" name="Google Shape;3925;p23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6" name="Google Shape;3926;p23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7" name="Google Shape;3927;p23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8" name="Google Shape;3928;p23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9" name="Google Shape;3929;p23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0" name="Google Shape;3930;p23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1" name="Google Shape;3931;p23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2" name="Google Shape;3932;p23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3" name="Google Shape;3933;p23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4" name="Google Shape;3934;p23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5" name="Google Shape;3935;p23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6" name="Google Shape;3936;p23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7" name="Google Shape;3937;p23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8" name="Google Shape;3938;p23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9" name="Google Shape;3939;p23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0" name="Google Shape;3940;p23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1" name="Google Shape;3941;p23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2" name="Google Shape;3942;p23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3" name="Google Shape;3943;p23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4" name="Google Shape;3944;p23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5" name="Google Shape;3945;p23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6" name="Google Shape;3946;p23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7" name="Google Shape;3947;p23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8" name="Google Shape;3948;p23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9" name="Google Shape;3949;p23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0" name="Google Shape;3950;p23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1" name="Google Shape;3951;p23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2" name="Google Shape;3952;p23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3" name="Google Shape;3953;p23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4" name="Google Shape;3954;p23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5" name="Google Shape;3955;p23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6" name="Google Shape;3956;p23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7" name="Google Shape;3957;p23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8" name="Google Shape;3958;p23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9" name="Google Shape;3959;p23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0" name="Google Shape;3960;p23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1" name="Google Shape;3961;p23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2" name="Google Shape;3962;p23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3" name="Google Shape;3963;p23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4" name="Google Shape;3964;p23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5" name="Google Shape;3965;p23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6" name="Google Shape;3966;p23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967" name="Google Shape;3967;p23"/>
          <p:cNvPicPr preferRelativeResize="0"/>
          <p:nvPr/>
        </p:nvPicPr>
        <p:blipFill>
          <a:blip r:embed="rId3">
            <a:alphaModFix amt="65000"/>
          </a:blip>
          <a:stretch>
            <a:fillRect/>
          </a:stretch>
        </p:blipFill>
        <p:spPr>
          <a:xfrm>
            <a:off x="7120776" y="649069"/>
            <a:ext cx="2619999" cy="46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8" name="Google Shape;3968;p23"/>
          <p:cNvPicPr preferRelativeResize="0"/>
          <p:nvPr/>
        </p:nvPicPr>
        <p:blipFill>
          <a:blip r:embed="rId4">
            <a:alphaModFix amt="65000"/>
          </a:blip>
          <a:stretch>
            <a:fillRect/>
          </a:stretch>
        </p:blipFill>
        <p:spPr>
          <a:xfrm>
            <a:off x="-1043674" y="4533144"/>
            <a:ext cx="2619999" cy="4654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69" name="Google Shape;3969;p23"/>
          <p:cNvGrpSpPr/>
          <p:nvPr/>
        </p:nvGrpSpPr>
        <p:grpSpPr>
          <a:xfrm>
            <a:off x="-530175" y="538288"/>
            <a:ext cx="2106500" cy="597475"/>
            <a:chOff x="-2810250" y="3572525"/>
            <a:chExt cx="2106500" cy="597475"/>
          </a:xfrm>
        </p:grpSpPr>
        <p:sp>
          <p:nvSpPr>
            <p:cNvPr id="3970" name="Google Shape;3970;p23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1" name="Google Shape;3971;p23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2" name="Google Shape;3972;p23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3" name="Google Shape;3973;p23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4" name="Google Shape;3974;p23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5" name="Google Shape;3975;p23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6" name="Google Shape;3976;p23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7" name="Google Shape;3977;p23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8" name="Google Shape;3978;p23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9" name="Google Shape;3979;p23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0" name="Google Shape;3980;p23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1" name="Google Shape;3981;p23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2" name="Google Shape;3982;p23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3" name="Google Shape;3983;p23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4" name="Google Shape;3984;p23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5" name="Google Shape;3985;p23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6" name="Google Shape;3986;p23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7" name="Google Shape;3987;p23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8" name="Google Shape;3988;p23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9" name="Google Shape;3989;p23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0" name="Google Shape;3990;p23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1" name="Google Shape;3991;p23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2" name="Google Shape;3992;p23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3" name="Google Shape;3993;p23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4" name="Google Shape;3994;p23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5" name="Google Shape;3995;p23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6" name="Google Shape;3996;p23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7" name="Google Shape;3997;p23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8" name="Google Shape;3998;p23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9" name="Google Shape;3999;p23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0" name="Google Shape;4000;p23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1" name="Google Shape;4001;p23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2" name="Google Shape;4002;p23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3" name="Google Shape;4003;p23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4" name="Google Shape;4004;p23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5" name="Google Shape;4005;p23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6" name="Google Shape;4006;p23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7" name="Google Shape;4007;p23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8" name="Google Shape;4008;p23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9" name="Google Shape;4009;p23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0" name="Google Shape;4010;p23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1" name="Google Shape;4011;p23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2" name="Google Shape;4012;p23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3" name="Google Shape;4013;p23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4" name="Google Shape;4014;p23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5" name="Google Shape;4015;p23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6" name="Google Shape;4016;p23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7" name="Google Shape;4017;p23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8" name="Google Shape;4018;p23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9" name="Google Shape;4019;p23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0" name="Google Shape;4020;p23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1" name="Google Shape;4021;p23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2" name="Google Shape;4022;p23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3" name="Google Shape;4023;p23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4" name="Google Shape;4024;p23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5" name="Google Shape;4025;p23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6" name="Google Shape;4026;p23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7" name="Google Shape;4027;p23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8" name="Google Shape;4028;p23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9" name="Google Shape;4029;p23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0" name="Google Shape;4030;p23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1" name="Google Shape;4031;p23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2" name="Google Shape;4032;p23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3" name="Google Shape;4033;p23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4" name="Google Shape;4034;p23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5" name="Google Shape;4035;p23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6" name="Google Shape;4036;p23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7" name="Google Shape;4037;p23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8" name="Google Shape;4038;p23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9" name="Google Shape;4039;p23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0" name="Google Shape;4040;p23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1" name="Google Shape;4041;p23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2" name="Google Shape;4042;p23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3" name="Google Shape;4043;p23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4" name="Google Shape;4044;p23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5" name="Google Shape;4045;p23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6" name="Google Shape;4046;p23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7" name="Google Shape;4047;p23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8" name="Google Shape;4048;p23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9" name="Google Shape;4049;p23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0" name="Google Shape;4050;p23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1" name="Google Shape;4051;p23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2" name="Google Shape;4052;p23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3" name="Google Shape;4053;p23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4" name="Google Shape;4054;p23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5" name="Google Shape;4055;p23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6" name="Google Shape;4056;p23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7" name="Google Shape;4057;p23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8" name="Google Shape;4058;p23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9" name="Google Shape;4059;p23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0" name="Google Shape;4060;p23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1" name="Google Shape;4061;p23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2" name="Google Shape;4062;p23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3" name="Google Shape;4063;p23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4" name="Google Shape;4064;p23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5" name="Google Shape;4065;p23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6" name="Google Shape;4066;p23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7" name="Google Shape;4067;p23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8" name="Google Shape;4068;p23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9" name="Google Shape;4069;p23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0" name="Google Shape;4070;p23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1" name="Google Shape;4071;p23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2" name="Google Shape;4072;p23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3" name="Google Shape;4073;p23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4" name="Google Shape;4074;p23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5" name="Google Shape;4075;p23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6" name="Google Shape;4076;p23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7" name="Google Shape;4077;p23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8" name="Google Shape;4078;p23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9" name="Google Shape;4079;p23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80" name="Google Shape;4080;p23"/>
          <p:cNvSpPr txBox="1">
            <a:spLocks noGrp="1"/>
          </p:cNvSpPr>
          <p:nvPr>
            <p:ph type="title"/>
          </p:nvPr>
        </p:nvSpPr>
        <p:spPr>
          <a:xfrm>
            <a:off x="716550" y="65557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0">
    <p:spTree>
      <p:nvGrpSpPr>
        <p:cNvPr id="1" name="Shape 5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49" name="Google Shape;5949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950" name="Google Shape;5950;p33"/>
          <p:cNvSpPr txBox="1">
            <a:spLocks noGrp="1"/>
          </p:cNvSpPr>
          <p:nvPr>
            <p:ph type="ctrTitle"/>
          </p:nvPr>
        </p:nvSpPr>
        <p:spPr>
          <a:xfrm>
            <a:off x="2351850" y="602922"/>
            <a:ext cx="4440300" cy="137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8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951" name="Google Shape;5951;p33"/>
          <p:cNvSpPr txBox="1"/>
          <p:nvPr/>
        </p:nvSpPr>
        <p:spPr>
          <a:xfrm>
            <a:off x="2535313" y="3625650"/>
            <a:ext cx="4078200" cy="63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rPr>
              <a:t>CREDITS: This presentation template was created by </a:t>
            </a:r>
            <a:r>
              <a:rPr lang="en" sz="1100" b="1">
                <a:solidFill>
                  <a:schemeClr val="accent3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10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rPr>
              <a:t>, including icons by </a:t>
            </a:r>
            <a:r>
              <a:rPr lang="en" sz="1100" b="1">
                <a:solidFill>
                  <a:schemeClr val="accent3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10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rPr>
              <a:t>, and infographics &amp; images by </a:t>
            </a:r>
            <a:r>
              <a:rPr lang="en" sz="1100" b="1">
                <a:solidFill>
                  <a:schemeClr val="accent3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100" b="1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rPr>
              <a:t>. </a:t>
            </a:r>
            <a:endParaRPr sz="1100" b="1">
              <a:solidFill>
                <a:schemeClr val="accent3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952" name="Google Shape;5952;p33"/>
          <p:cNvSpPr txBox="1">
            <a:spLocks noGrp="1"/>
          </p:cNvSpPr>
          <p:nvPr>
            <p:ph type="subTitle" idx="1"/>
          </p:nvPr>
        </p:nvSpPr>
        <p:spPr>
          <a:xfrm>
            <a:off x="2955625" y="2727313"/>
            <a:ext cx="3232800" cy="98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5953" name="Google Shape;5953;p33"/>
          <p:cNvGrpSpPr/>
          <p:nvPr/>
        </p:nvGrpSpPr>
        <p:grpSpPr>
          <a:xfrm>
            <a:off x="-786325" y="840925"/>
            <a:ext cx="2106500" cy="597475"/>
            <a:chOff x="-2810250" y="3572525"/>
            <a:chExt cx="2106500" cy="597475"/>
          </a:xfrm>
        </p:grpSpPr>
        <p:sp>
          <p:nvSpPr>
            <p:cNvPr id="5954" name="Google Shape;5954;p33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5" name="Google Shape;5955;p33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6" name="Google Shape;5956;p33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7" name="Google Shape;5957;p33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8" name="Google Shape;5958;p33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9" name="Google Shape;5959;p33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0" name="Google Shape;5960;p33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1" name="Google Shape;5961;p33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2" name="Google Shape;5962;p33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3" name="Google Shape;5963;p33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4" name="Google Shape;5964;p33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5" name="Google Shape;5965;p33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6" name="Google Shape;5966;p33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7" name="Google Shape;5967;p33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8" name="Google Shape;5968;p33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9" name="Google Shape;5969;p33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0" name="Google Shape;5970;p33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1" name="Google Shape;5971;p33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2" name="Google Shape;5972;p33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3" name="Google Shape;5973;p33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4" name="Google Shape;5974;p33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5" name="Google Shape;5975;p33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6" name="Google Shape;5976;p33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7" name="Google Shape;5977;p33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8" name="Google Shape;5978;p33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9" name="Google Shape;5979;p33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0" name="Google Shape;5980;p33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1" name="Google Shape;5981;p33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2" name="Google Shape;5982;p33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3" name="Google Shape;5983;p33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4" name="Google Shape;5984;p33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5" name="Google Shape;5985;p33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6" name="Google Shape;5986;p33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7" name="Google Shape;5987;p33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8" name="Google Shape;5988;p33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9" name="Google Shape;5989;p33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0" name="Google Shape;5990;p33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1" name="Google Shape;5991;p33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2" name="Google Shape;5992;p33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3" name="Google Shape;5993;p33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4" name="Google Shape;5994;p33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5" name="Google Shape;5995;p33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6" name="Google Shape;5996;p33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7" name="Google Shape;5997;p33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8" name="Google Shape;5998;p33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9" name="Google Shape;5999;p33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0" name="Google Shape;6000;p33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1" name="Google Shape;6001;p33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2" name="Google Shape;6002;p33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3" name="Google Shape;6003;p33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4" name="Google Shape;6004;p33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5" name="Google Shape;6005;p33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6" name="Google Shape;6006;p33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7" name="Google Shape;6007;p33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8" name="Google Shape;6008;p33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9" name="Google Shape;6009;p33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0" name="Google Shape;6010;p33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1" name="Google Shape;6011;p33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2" name="Google Shape;6012;p33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3" name="Google Shape;6013;p33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4" name="Google Shape;6014;p33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5" name="Google Shape;6015;p33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6" name="Google Shape;6016;p33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7" name="Google Shape;6017;p33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8" name="Google Shape;6018;p33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9" name="Google Shape;6019;p33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0" name="Google Shape;6020;p33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1" name="Google Shape;6021;p33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2" name="Google Shape;6022;p33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3" name="Google Shape;6023;p33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4" name="Google Shape;6024;p33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5" name="Google Shape;6025;p33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6" name="Google Shape;6026;p33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7" name="Google Shape;6027;p33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8" name="Google Shape;6028;p33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9" name="Google Shape;6029;p33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0" name="Google Shape;6030;p33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1" name="Google Shape;6031;p33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2" name="Google Shape;6032;p33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3" name="Google Shape;6033;p33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4" name="Google Shape;6034;p33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5" name="Google Shape;6035;p33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6" name="Google Shape;6036;p33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7" name="Google Shape;6037;p33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8" name="Google Shape;6038;p33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9" name="Google Shape;6039;p33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0" name="Google Shape;6040;p33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1" name="Google Shape;6041;p33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2" name="Google Shape;6042;p33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3" name="Google Shape;6043;p33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4" name="Google Shape;6044;p33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5" name="Google Shape;6045;p33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6" name="Google Shape;6046;p33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7" name="Google Shape;6047;p33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8" name="Google Shape;6048;p33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9" name="Google Shape;6049;p33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0" name="Google Shape;6050;p33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1" name="Google Shape;6051;p33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2" name="Google Shape;6052;p33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3" name="Google Shape;6053;p33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4" name="Google Shape;6054;p33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5" name="Google Shape;6055;p33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6" name="Google Shape;6056;p33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7" name="Google Shape;6057;p33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8" name="Google Shape;6058;p33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9" name="Google Shape;6059;p33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0" name="Google Shape;6060;p33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1" name="Google Shape;6061;p33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2" name="Google Shape;6062;p33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3" name="Google Shape;6063;p33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64" name="Google Shape;6064;p33"/>
          <p:cNvGrpSpPr/>
          <p:nvPr/>
        </p:nvGrpSpPr>
        <p:grpSpPr>
          <a:xfrm>
            <a:off x="8137800" y="4488250"/>
            <a:ext cx="1637000" cy="521475"/>
            <a:chOff x="-4380075" y="3780200"/>
            <a:chExt cx="1637000" cy="521475"/>
          </a:xfrm>
        </p:grpSpPr>
        <p:sp>
          <p:nvSpPr>
            <p:cNvPr id="6065" name="Google Shape;6065;p33"/>
            <p:cNvSpPr/>
            <p:nvPr/>
          </p:nvSpPr>
          <p:spPr>
            <a:xfrm>
              <a:off x="-4365800" y="4000700"/>
              <a:ext cx="92575" cy="119000"/>
            </a:xfrm>
            <a:custGeom>
              <a:avLst/>
              <a:gdLst/>
              <a:ahLst/>
              <a:cxnLst/>
              <a:rect l="l" t="t" r="r" b="b"/>
              <a:pathLst>
                <a:path w="3703" h="4760" extrusionOk="0">
                  <a:moveTo>
                    <a:pt x="1947" y="0"/>
                  </a:moveTo>
                  <a:cubicBezTo>
                    <a:pt x="1850" y="76"/>
                    <a:pt x="1738" y="93"/>
                    <a:pt x="1622" y="93"/>
                  </a:cubicBezTo>
                  <a:cubicBezTo>
                    <a:pt x="1523" y="93"/>
                    <a:pt x="1421" y="81"/>
                    <a:pt x="1324" y="81"/>
                  </a:cubicBezTo>
                  <a:cubicBezTo>
                    <a:pt x="1184" y="81"/>
                    <a:pt x="1053" y="107"/>
                    <a:pt x="953" y="233"/>
                  </a:cubicBezTo>
                  <a:cubicBezTo>
                    <a:pt x="1185" y="867"/>
                    <a:pt x="1016" y="1481"/>
                    <a:pt x="805" y="2094"/>
                  </a:cubicBezTo>
                  <a:cubicBezTo>
                    <a:pt x="403" y="2411"/>
                    <a:pt x="1" y="2728"/>
                    <a:pt x="403" y="3278"/>
                  </a:cubicBezTo>
                  <a:cubicBezTo>
                    <a:pt x="614" y="3532"/>
                    <a:pt x="276" y="3765"/>
                    <a:pt x="255" y="4018"/>
                  </a:cubicBezTo>
                  <a:cubicBezTo>
                    <a:pt x="227" y="4566"/>
                    <a:pt x="637" y="4759"/>
                    <a:pt x="1089" y="4759"/>
                  </a:cubicBezTo>
                  <a:cubicBezTo>
                    <a:pt x="1318" y="4759"/>
                    <a:pt x="1557" y="4710"/>
                    <a:pt x="1756" y="4632"/>
                  </a:cubicBezTo>
                  <a:cubicBezTo>
                    <a:pt x="2095" y="4293"/>
                    <a:pt x="1947" y="3786"/>
                    <a:pt x="2243" y="3447"/>
                  </a:cubicBezTo>
                  <a:cubicBezTo>
                    <a:pt x="2306" y="3342"/>
                    <a:pt x="2391" y="3236"/>
                    <a:pt x="2391" y="3151"/>
                  </a:cubicBezTo>
                  <a:cubicBezTo>
                    <a:pt x="2285" y="2559"/>
                    <a:pt x="2941" y="2052"/>
                    <a:pt x="2475" y="1396"/>
                  </a:cubicBezTo>
                  <a:cubicBezTo>
                    <a:pt x="2391" y="677"/>
                    <a:pt x="3702" y="85"/>
                    <a:pt x="1947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6" name="Google Shape;6066;p33"/>
            <p:cNvSpPr/>
            <p:nvPr/>
          </p:nvSpPr>
          <p:spPr>
            <a:xfrm>
              <a:off x="-3783125" y="3934375"/>
              <a:ext cx="107900" cy="114625"/>
            </a:xfrm>
            <a:custGeom>
              <a:avLst/>
              <a:gdLst/>
              <a:ahLst/>
              <a:cxnLst/>
              <a:rect l="l" t="t" r="r" b="b"/>
              <a:pathLst>
                <a:path w="4316" h="4585" extrusionOk="0">
                  <a:moveTo>
                    <a:pt x="2319" y="0"/>
                  </a:moveTo>
                  <a:cubicBezTo>
                    <a:pt x="1715" y="0"/>
                    <a:pt x="938" y="245"/>
                    <a:pt x="1862" y="602"/>
                  </a:cubicBezTo>
                  <a:cubicBezTo>
                    <a:pt x="2475" y="813"/>
                    <a:pt x="2475" y="1109"/>
                    <a:pt x="2094" y="1511"/>
                  </a:cubicBezTo>
                  <a:cubicBezTo>
                    <a:pt x="1396" y="2780"/>
                    <a:pt x="2158" y="2928"/>
                    <a:pt x="487" y="3668"/>
                  </a:cubicBezTo>
                  <a:cubicBezTo>
                    <a:pt x="1" y="3922"/>
                    <a:pt x="1" y="4176"/>
                    <a:pt x="529" y="4387"/>
                  </a:cubicBezTo>
                  <a:cubicBezTo>
                    <a:pt x="780" y="4516"/>
                    <a:pt x="1005" y="4584"/>
                    <a:pt x="1210" y="4584"/>
                  </a:cubicBezTo>
                  <a:cubicBezTo>
                    <a:pt x="1541" y="4584"/>
                    <a:pt x="1817" y="4407"/>
                    <a:pt x="2052" y="4028"/>
                  </a:cubicBezTo>
                  <a:cubicBezTo>
                    <a:pt x="2771" y="2865"/>
                    <a:pt x="4315" y="1257"/>
                    <a:pt x="2771" y="73"/>
                  </a:cubicBezTo>
                  <a:cubicBezTo>
                    <a:pt x="2672" y="23"/>
                    <a:pt x="2504" y="0"/>
                    <a:pt x="2319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7" name="Google Shape;6067;p33"/>
            <p:cNvSpPr/>
            <p:nvPr/>
          </p:nvSpPr>
          <p:spPr>
            <a:xfrm>
              <a:off x="-3509775" y="3839900"/>
              <a:ext cx="120575" cy="104250"/>
            </a:xfrm>
            <a:custGeom>
              <a:avLst/>
              <a:gdLst/>
              <a:ahLst/>
              <a:cxnLst/>
              <a:rect l="l" t="t" r="r" b="b"/>
              <a:pathLst>
                <a:path w="4823" h="4170" extrusionOk="0">
                  <a:moveTo>
                    <a:pt x="2890" y="1"/>
                  </a:moveTo>
                  <a:cubicBezTo>
                    <a:pt x="1554" y="1"/>
                    <a:pt x="1306" y="1448"/>
                    <a:pt x="635" y="2435"/>
                  </a:cubicBezTo>
                  <a:cubicBezTo>
                    <a:pt x="1" y="3196"/>
                    <a:pt x="953" y="3958"/>
                    <a:pt x="1672" y="4169"/>
                  </a:cubicBezTo>
                  <a:cubicBezTo>
                    <a:pt x="2200" y="3915"/>
                    <a:pt x="3575" y="3640"/>
                    <a:pt x="3406" y="2921"/>
                  </a:cubicBezTo>
                  <a:cubicBezTo>
                    <a:pt x="3348" y="2889"/>
                    <a:pt x="3282" y="2875"/>
                    <a:pt x="3209" y="2875"/>
                  </a:cubicBezTo>
                  <a:cubicBezTo>
                    <a:pt x="2806" y="2875"/>
                    <a:pt x="2207" y="3295"/>
                    <a:pt x="1828" y="3295"/>
                  </a:cubicBezTo>
                  <a:cubicBezTo>
                    <a:pt x="1648" y="3295"/>
                    <a:pt x="1518" y="3200"/>
                    <a:pt x="1481" y="2921"/>
                  </a:cubicBezTo>
                  <a:cubicBezTo>
                    <a:pt x="1650" y="2245"/>
                    <a:pt x="1481" y="1441"/>
                    <a:pt x="2285" y="954"/>
                  </a:cubicBezTo>
                  <a:cubicBezTo>
                    <a:pt x="2446" y="849"/>
                    <a:pt x="2586" y="806"/>
                    <a:pt x="2712" y="806"/>
                  </a:cubicBezTo>
                  <a:cubicBezTo>
                    <a:pt x="3167" y="806"/>
                    <a:pt x="3445" y="1360"/>
                    <a:pt x="3892" y="1525"/>
                  </a:cubicBezTo>
                  <a:cubicBezTo>
                    <a:pt x="4823" y="1250"/>
                    <a:pt x="3850" y="130"/>
                    <a:pt x="3194" y="24"/>
                  </a:cubicBezTo>
                  <a:cubicBezTo>
                    <a:pt x="3087" y="8"/>
                    <a:pt x="2986" y="1"/>
                    <a:pt x="2890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8" name="Google Shape;6068;p33"/>
            <p:cNvSpPr/>
            <p:nvPr/>
          </p:nvSpPr>
          <p:spPr>
            <a:xfrm>
              <a:off x="-3648600" y="4077075"/>
              <a:ext cx="133575" cy="103575"/>
            </a:xfrm>
            <a:custGeom>
              <a:avLst/>
              <a:gdLst/>
              <a:ahLst/>
              <a:cxnLst/>
              <a:rect l="l" t="t" r="r" b="b"/>
              <a:pathLst>
                <a:path w="5343" h="4143" extrusionOk="0">
                  <a:moveTo>
                    <a:pt x="4566" y="1"/>
                  </a:moveTo>
                  <a:cubicBezTo>
                    <a:pt x="4442" y="1"/>
                    <a:pt x="4323" y="80"/>
                    <a:pt x="4306" y="202"/>
                  </a:cubicBezTo>
                  <a:cubicBezTo>
                    <a:pt x="3714" y="1492"/>
                    <a:pt x="2403" y="3248"/>
                    <a:pt x="838" y="3374"/>
                  </a:cubicBezTo>
                  <a:cubicBezTo>
                    <a:pt x="784" y="3368"/>
                    <a:pt x="735" y="3365"/>
                    <a:pt x="691" y="3365"/>
                  </a:cubicBezTo>
                  <a:cubicBezTo>
                    <a:pt x="1" y="3365"/>
                    <a:pt x="482" y="4143"/>
                    <a:pt x="1017" y="4143"/>
                  </a:cubicBezTo>
                  <a:cubicBezTo>
                    <a:pt x="1091" y="4143"/>
                    <a:pt x="1166" y="4128"/>
                    <a:pt x="1239" y="4094"/>
                  </a:cubicBezTo>
                  <a:cubicBezTo>
                    <a:pt x="2995" y="3903"/>
                    <a:pt x="5342" y="1894"/>
                    <a:pt x="4644" y="12"/>
                  </a:cubicBezTo>
                  <a:cubicBezTo>
                    <a:pt x="4619" y="4"/>
                    <a:pt x="4592" y="1"/>
                    <a:pt x="4566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9" name="Google Shape;6069;p33"/>
            <p:cNvSpPr/>
            <p:nvPr/>
          </p:nvSpPr>
          <p:spPr>
            <a:xfrm>
              <a:off x="-3325250" y="3973575"/>
              <a:ext cx="66125" cy="86300"/>
            </a:xfrm>
            <a:custGeom>
              <a:avLst/>
              <a:gdLst/>
              <a:ahLst/>
              <a:cxnLst/>
              <a:rect l="l" t="t" r="r" b="b"/>
              <a:pathLst>
                <a:path w="2645" h="3452" extrusionOk="0">
                  <a:moveTo>
                    <a:pt x="1914" y="1"/>
                  </a:moveTo>
                  <a:cubicBezTo>
                    <a:pt x="1883" y="1"/>
                    <a:pt x="1851" y="3"/>
                    <a:pt x="1820" y="6"/>
                  </a:cubicBezTo>
                  <a:cubicBezTo>
                    <a:pt x="1703" y="58"/>
                    <a:pt x="1578" y="68"/>
                    <a:pt x="1452" y="68"/>
                  </a:cubicBezTo>
                  <a:cubicBezTo>
                    <a:pt x="1361" y="68"/>
                    <a:pt x="1269" y="63"/>
                    <a:pt x="1179" y="63"/>
                  </a:cubicBezTo>
                  <a:cubicBezTo>
                    <a:pt x="1033" y="63"/>
                    <a:pt x="891" y="77"/>
                    <a:pt x="762" y="154"/>
                  </a:cubicBezTo>
                  <a:cubicBezTo>
                    <a:pt x="657" y="324"/>
                    <a:pt x="995" y="535"/>
                    <a:pt x="868" y="662"/>
                  </a:cubicBezTo>
                  <a:cubicBezTo>
                    <a:pt x="191" y="1170"/>
                    <a:pt x="339" y="1889"/>
                    <a:pt x="149" y="2523"/>
                  </a:cubicBezTo>
                  <a:cubicBezTo>
                    <a:pt x="1" y="2967"/>
                    <a:pt x="276" y="3327"/>
                    <a:pt x="805" y="3433"/>
                  </a:cubicBezTo>
                  <a:cubicBezTo>
                    <a:pt x="869" y="3445"/>
                    <a:pt x="927" y="3451"/>
                    <a:pt x="980" y="3451"/>
                  </a:cubicBezTo>
                  <a:cubicBezTo>
                    <a:pt x="1368" y="3451"/>
                    <a:pt x="1492" y="3135"/>
                    <a:pt x="1566" y="2819"/>
                  </a:cubicBezTo>
                  <a:cubicBezTo>
                    <a:pt x="1778" y="1973"/>
                    <a:pt x="2454" y="1297"/>
                    <a:pt x="2645" y="472"/>
                  </a:cubicBezTo>
                  <a:cubicBezTo>
                    <a:pt x="2510" y="184"/>
                    <a:pt x="2219" y="1"/>
                    <a:pt x="1914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0" name="Google Shape;6070;p33"/>
            <p:cNvSpPr/>
            <p:nvPr/>
          </p:nvSpPr>
          <p:spPr>
            <a:xfrm>
              <a:off x="-3061350" y="3976625"/>
              <a:ext cx="100975" cy="93550"/>
            </a:xfrm>
            <a:custGeom>
              <a:avLst/>
              <a:gdLst/>
              <a:ahLst/>
              <a:cxnLst/>
              <a:rect l="l" t="t" r="r" b="b"/>
              <a:pathLst>
                <a:path w="4039" h="3742" extrusionOk="0">
                  <a:moveTo>
                    <a:pt x="2548" y="0"/>
                  </a:moveTo>
                  <a:cubicBezTo>
                    <a:pt x="1914" y="0"/>
                    <a:pt x="1" y="2513"/>
                    <a:pt x="802" y="2930"/>
                  </a:cubicBezTo>
                  <a:cubicBezTo>
                    <a:pt x="1529" y="3484"/>
                    <a:pt x="1916" y="3742"/>
                    <a:pt x="2296" y="3742"/>
                  </a:cubicBezTo>
                  <a:cubicBezTo>
                    <a:pt x="2613" y="3742"/>
                    <a:pt x="2925" y="3562"/>
                    <a:pt x="3425" y="3226"/>
                  </a:cubicBezTo>
                  <a:cubicBezTo>
                    <a:pt x="3425" y="2761"/>
                    <a:pt x="4038" y="2422"/>
                    <a:pt x="3742" y="1915"/>
                  </a:cubicBezTo>
                  <a:cubicBezTo>
                    <a:pt x="3648" y="1886"/>
                    <a:pt x="3552" y="1873"/>
                    <a:pt x="3456" y="1873"/>
                  </a:cubicBezTo>
                  <a:cubicBezTo>
                    <a:pt x="3057" y="1873"/>
                    <a:pt x="2669" y="2110"/>
                    <a:pt x="2515" y="2486"/>
                  </a:cubicBezTo>
                  <a:cubicBezTo>
                    <a:pt x="2428" y="2670"/>
                    <a:pt x="2234" y="2766"/>
                    <a:pt x="2055" y="2766"/>
                  </a:cubicBezTo>
                  <a:cubicBezTo>
                    <a:pt x="1845" y="2766"/>
                    <a:pt x="1656" y="2633"/>
                    <a:pt x="1691" y="2359"/>
                  </a:cubicBezTo>
                  <a:cubicBezTo>
                    <a:pt x="1310" y="1196"/>
                    <a:pt x="2346" y="1534"/>
                    <a:pt x="2706" y="625"/>
                  </a:cubicBezTo>
                  <a:cubicBezTo>
                    <a:pt x="2795" y="179"/>
                    <a:pt x="2717" y="0"/>
                    <a:pt x="2548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1" name="Google Shape;6071;p33"/>
            <p:cNvSpPr/>
            <p:nvPr/>
          </p:nvSpPr>
          <p:spPr>
            <a:xfrm>
              <a:off x="-3336600" y="3982425"/>
              <a:ext cx="85950" cy="95000"/>
            </a:xfrm>
            <a:custGeom>
              <a:avLst/>
              <a:gdLst/>
              <a:ahLst/>
              <a:cxnLst/>
              <a:rect l="l" t="t" r="r" b="b"/>
              <a:pathLst>
                <a:path w="3438" h="3800" extrusionOk="0">
                  <a:moveTo>
                    <a:pt x="1470" y="1"/>
                  </a:moveTo>
                  <a:cubicBezTo>
                    <a:pt x="1415" y="1"/>
                    <a:pt x="1352" y="4"/>
                    <a:pt x="1280" y="12"/>
                  </a:cubicBezTo>
                  <a:cubicBezTo>
                    <a:pt x="117" y="752"/>
                    <a:pt x="582" y="1958"/>
                    <a:pt x="53" y="3015"/>
                  </a:cubicBezTo>
                  <a:cubicBezTo>
                    <a:pt x="1" y="3610"/>
                    <a:pt x="744" y="3799"/>
                    <a:pt x="1313" y="3799"/>
                  </a:cubicBezTo>
                  <a:cubicBezTo>
                    <a:pt x="1433" y="3799"/>
                    <a:pt x="1544" y="3791"/>
                    <a:pt x="1639" y="3777"/>
                  </a:cubicBezTo>
                  <a:cubicBezTo>
                    <a:pt x="2528" y="3036"/>
                    <a:pt x="2528" y="1894"/>
                    <a:pt x="3226" y="1048"/>
                  </a:cubicBezTo>
                  <a:cubicBezTo>
                    <a:pt x="3437" y="773"/>
                    <a:pt x="3268" y="414"/>
                    <a:pt x="3120" y="118"/>
                  </a:cubicBezTo>
                  <a:cubicBezTo>
                    <a:pt x="3069" y="114"/>
                    <a:pt x="3024" y="113"/>
                    <a:pt x="2984" y="113"/>
                  </a:cubicBezTo>
                  <a:cubicBezTo>
                    <a:pt x="2293" y="113"/>
                    <a:pt x="2968" y="606"/>
                    <a:pt x="2549" y="1006"/>
                  </a:cubicBezTo>
                  <a:cubicBezTo>
                    <a:pt x="1830" y="1450"/>
                    <a:pt x="2062" y="2888"/>
                    <a:pt x="1407" y="2952"/>
                  </a:cubicBezTo>
                  <a:cubicBezTo>
                    <a:pt x="1068" y="2931"/>
                    <a:pt x="688" y="2634"/>
                    <a:pt x="793" y="2444"/>
                  </a:cubicBezTo>
                  <a:cubicBezTo>
                    <a:pt x="1195" y="1831"/>
                    <a:pt x="624" y="985"/>
                    <a:pt x="1512" y="520"/>
                  </a:cubicBezTo>
                  <a:cubicBezTo>
                    <a:pt x="1782" y="365"/>
                    <a:pt x="2034" y="1"/>
                    <a:pt x="1470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2" name="Google Shape;6072;p33"/>
            <p:cNvSpPr/>
            <p:nvPr/>
          </p:nvSpPr>
          <p:spPr>
            <a:xfrm>
              <a:off x="-3037600" y="3967375"/>
              <a:ext cx="96250" cy="85600"/>
            </a:xfrm>
            <a:custGeom>
              <a:avLst/>
              <a:gdLst/>
              <a:ahLst/>
              <a:cxnLst/>
              <a:rect l="l" t="t" r="r" b="b"/>
              <a:pathLst>
                <a:path w="3850" h="3424" extrusionOk="0">
                  <a:moveTo>
                    <a:pt x="3194" y="1"/>
                  </a:moveTo>
                  <a:lnTo>
                    <a:pt x="3194" y="1"/>
                  </a:lnTo>
                  <a:cubicBezTo>
                    <a:pt x="2158" y="22"/>
                    <a:pt x="2855" y="1925"/>
                    <a:pt x="1925" y="1989"/>
                  </a:cubicBezTo>
                  <a:cubicBezTo>
                    <a:pt x="1502" y="1777"/>
                    <a:pt x="1988" y="1206"/>
                    <a:pt x="1735" y="889"/>
                  </a:cubicBezTo>
                  <a:lnTo>
                    <a:pt x="1735" y="889"/>
                  </a:lnTo>
                  <a:cubicBezTo>
                    <a:pt x="1312" y="1143"/>
                    <a:pt x="1037" y="1523"/>
                    <a:pt x="508" y="1777"/>
                  </a:cubicBezTo>
                  <a:cubicBezTo>
                    <a:pt x="0" y="2031"/>
                    <a:pt x="592" y="2475"/>
                    <a:pt x="529" y="2750"/>
                  </a:cubicBezTo>
                  <a:cubicBezTo>
                    <a:pt x="466" y="3046"/>
                    <a:pt x="381" y="3342"/>
                    <a:pt x="783" y="3406"/>
                  </a:cubicBezTo>
                  <a:cubicBezTo>
                    <a:pt x="895" y="3418"/>
                    <a:pt x="994" y="3423"/>
                    <a:pt x="1081" y="3423"/>
                  </a:cubicBezTo>
                  <a:cubicBezTo>
                    <a:pt x="2238" y="3423"/>
                    <a:pt x="1320" y="2445"/>
                    <a:pt x="2834" y="2327"/>
                  </a:cubicBezTo>
                  <a:lnTo>
                    <a:pt x="2940" y="2242"/>
                  </a:lnTo>
                  <a:cubicBezTo>
                    <a:pt x="3088" y="1714"/>
                    <a:pt x="3849" y="254"/>
                    <a:pt x="3194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3" name="Google Shape;6073;p33"/>
            <p:cNvSpPr/>
            <p:nvPr/>
          </p:nvSpPr>
          <p:spPr>
            <a:xfrm>
              <a:off x="-3977175" y="4201325"/>
              <a:ext cx="86750" cy="100225"/>
            </a:xfrm>
            <a:custGeom>
              <a:avLst/>
              <a:gdLst/>
              <a:ahLst/>
              <a:cxnLst/>
              <a:rect l="l" t="t" r="r" b="b"/>
              <a:pathLst>
                <a:path w="3470" h="4009" extrusionOk="0">
                  <a:moveTo>
                    <a:pt x="2998" y="1"/>
                  </a:moveTo>
                  <a:cubicBezTo>
                    <a:pt x="2651" y="1"/>
                    <a:pt x="2389" y="695"/>
                    <a:pt x="2264" y="963"/>
                  </a:cubicBezTo>
                  <a:cubicBezTo>
                    <a:pt x="1841" y="1704"/>
                    <a:pt x="1714" y="2634"/>
                    <a:pt x="635" y="2994"/>
                  </a:cubicBezTo>
                  <a:cubicBezTo>
                    <a:pt x="424" y="3269"/>
                    <a:pt x="1" y="3713"/>
                    <a:pt x="318" y="4009"/>
                  </a:cubicBezTo>
                  <a:cubicBezTo>
                    <a:pt x="2369" y="3375"/>
                    <a:pt x="3469" y="1894"/>
                    <a:pt x="3194" y="75"/>
                  </a:cubicBezTo>
                  <a:cubicBezTo>
                    <a:pt x="3126" y="24"/>
                    <a:pt x="3061" y="1"/>
                    <a:pt x="2998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4" name="Google Shape;6074;p33"/>
            <p:cNvSpPr/>
            <p:nvPr/>
          </p:nvSpPr>
          <p:spPr>
            <a:xfrm>
              <a:off x="-3308325" y="3985875"/>
              <a:ext cx="71400" cy="92625"/>
            </a:xfrm>
            <a:custGeom>
              <a:avLst/>
              <a:gdLst/>
              <a:ahLst/>
              <a:cxnLst/>
              <a:rect l="l" t="t" r="r" b="b"/>
              <a:pathLst>
                <a:path w="2856" h="3705" extrusionOk="0">
                  <a:moveTo>
                    <a:pt x="1968" y="1"/>
                  </a:moveTo>
                  <a:cubicBezTo>
                    <a:pt x="1968" y="678"/>
                    <a:pt x="1862" y="1312"/>
                    <a:pt x="1185" y="1756"/>
                  </a:cubicBezTo>
                  <a:cubicBezTo>
                    <a:pt x="1101" y="1820"/>
                    <a:pt x="1058" y="1925"/>
                    <a:pt x="1079" y="2052"/>
                  </a:cubicBezTo>
                  <a:cubicBezTo>
                    <a:pt x="1566" y="2983"/>
                    <a:pt x="1" y="3046"/>
                    <a:pt x="487" y="3660"/>
                  </a:cubicBezTo>
                  <a:cubicBezTo>
                    <a:pt x="595" y="3691"/>
                    <a:pt x="692" y="3704"/>
                    <a:pt x="779" y="3704"/>
                  </a:cubicBezTo>
                  <a:cubicBezTo>
                    <a:pt x="1291" y="3704"/>
                    <a:pt x="1485" y="3233"/>
                    <a:pt x="1756" y="2962"/>
                  </a:cubicBezTo>
                  <a:cubicBezTo>
                    <a:pt x="2814" y="1862"/>
                    <a:pt x="2856" y="889"/>
                    <a:pt x="1968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5" name="Google Shape;6075;p33"/>
            <p:cNvSpPr/>
            <p:nvPr/>
          </p:nvSpPr>
          <p:spPr>
            <a:xfrm>
              <a:off x="-2825050" y="3780200"/>
              <a:ext cx="81975" cy="104200"/>
            </a:xfrm>
            <a:custGeom>
              <a:avLst/>
              <a:gdLst/>
              <a:ahLst/>
              <a:cxnLst/>
              <a:rect l="l" t="t" r="r" b="b"/>
              <a:pathLst>
                <a:path w="3279" h="4168" extrusionOk="0">
                  <a:moveTo>
                    <a:pt x="2503" y="42"/>
                  </a:moveTo>
                  <a:cubicBezTo>
                    <a:pt x="1130" y="42"/>
                    <a:pt x="2220" y="1577"/>
                    <a:pt x="2115" y="2370"/>
                  </a:cubicBezTo>
                  <a:cubicBezTo>
                    <a:pt x="2221" y="3046"/>
                    <a:pt x="1481" y="2983"/>
                    <a:pt x="1142" y="3237"/>
                  </a:cubicBezTo>
                  <a:cubicBezTo>
                    <a:pt x="1135" y="3242"/>
                    <a:pt x="1128" y="3245"/>
                    <a:pt x="1120" y="3245"/>
                  </a:cubicBezTo>
                  <a:cubicBezTo>
                    <a:pt x="1038" y="3245"/>
                    <a:pt x="919" y="2982"/>
                    <a:pt x="719" y="2982"/>
                  </a:cubicBezTo>
                  <a:cubicBezTo>
                    <a:pt x="712" y="2982"/>
                    <a:pt x="705" y="2982"/>
                    <a:pt x="698" y="2983"/>
                  </a:cubicBezTo>
                  <a:cubicBezTo>
                    <a:pt x="0" y="3194"/>
                    <a:pt x="529" y="3554"/>
                    <a:pt x="529" y="3850"/>
                  </a:cubicBezTo>
                  <a:cubicBezTo>
                    <a:pt x="719" y="4167"/>
                    <a:pt x="1164" y="3956"/>
                    <a:pt x="1417" y="4167"/>
                  </a:cubicBezTo>
                  <a:cubicBezTo>
                    <a:pt x="3215" y="3300"/>
                    <a:pt x="3194" y="1799"/>
                    <a:pt x="3279" y="318"/>
                  </a:cubicBezTo>
                  <a:cubicBezTo>
                    <a:pt x="3173" y="1"/>
                    <a:pt x="2834" y="85"/>
                    <a:pt x="2559" y="43"/>
                  </a:cubicBezTo>
                  <a:cubicBezTo>
                    <a:pt x="2540" y="43"/>
                    <a:pt x="2521" y="42"/>
                    <a:pt x="2503" y="42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6" name="Google Shape;6076;p33"/>
            <p:cNvSpPr/>
            <p:nvPr/>
          </p:nvSpPr>
          <p:spPr>
            <a:xfrm>
              <a:off x="-4075525" y="4015075"/>
              <a:ext cx="79525" cy="109500"/>
            </a:xfrm>
            <a:custGeom>
              <a:avLst/>
              <a:gdLst/>
              <a:ahLst/>
              <a:cxnLst/>
              <a:rect l="l" t="t" r="r" b="b"/>
              <a:pathLst>
                <a:path w="3181" h="4380" extrusionOk="0">
                  <a:moveTo>
                    <a:pt x="932" y="1"/>
                  </a:moveTo>
                  <a:cubicBezTo>
                    <a:pt x="832" y="1"/>
                    <a:pt x="730" y="52"/>
                    <a:pt x="678" y="144"/>
                  </a:cubicBezTo>
                  <a:cubicBezTo>
                    <a:pt x="847" y="631"/>
                    <a:pt x="1" y="990"/>
                    <a:pt x="762" y="1392"/>
                  </a:cubicBezTo>
                  <a:cubicBezTo>
                    <a:pt x="1101" y="1392"/>
                    <a:pt x="1143" y="990"/>
                    <a:pt x="1566" y="969"/>
                  </a:cubicBezTo>
                  <a:lnTo>
                    <a:pt x="1566" y="969"/>
                  </a:lnTo>
                  <a:cubicBezTo>
                    <a:pt x="974" y="1942"/>
                    <a:pt x="1926" y="3168"/>
                    <a:pt x="657" y="3866"/>
                  </a:cubicBezTo>
                  <a:cubicBezTo>
                    <a:pt x="635" y="3930"/>
                    <a:pt x="635" y="4014"/>
                    <a:pt x="657" y="4099"/>
                  </a:cubicBezTo>
                  <a:cubicBezTo>
                    <a:pt x="929" y="4297"/>
                    <a:pt x="1153" y="4380"/>
                    <a:pt x="1337" y="4380"/>
                  </a:cubicBezTo>
                  <a:cubicBezTo>
                    <a:pt x="1883" y="4380"/>
                    <a:pt x="2084" y="3653"/>
                    <a:pt x="2179" y="3020"/>
                  </a:cubicBezTo>
                  <a:cubicBezTo>
                    <a:pt x="2472" y="1809"/>
                    <a:pt x="3180" y="21"/>
                    <a:pt x="1554" y="21"/>
                  </a:cubicBezTo>
                  <a:cubicBezTo>
                    <a:pt x="1420" y="21"/>
                    <a:pt x="1269" y="34"/>
                    <a:pt x="1101" y="60"/>
                  </a:cubicBezTo>
                  <a:cubicBezTo>
                    <a:pt x="1053" y="20"/>
                    <a:pt x="993" y="1"/>
                    <a:pt x="932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7" name="Google Shape;6077;p33"/>
            <p:cNvSpPr/>
            <p:nvPr/>
          </p:nvSpPr>
          <p:spPr>
            <a:xfrm>
              <a:off x="-3656075" y="4066250"/>
              <a:ext cx="123600" cy="94975"/>
            </a:xfrm>
            <a:custGeom>
              <a:avLst/>
              <a:gdLst/>
              <a:ahLst/>
              <a:cxnLst/>
              <a:rect l="l" t="t" r="r" b="b"/>
              <a:pathLst>
                <a:path w="4944" h="3799" extrusionOk="0">
                  <a:moveTo>
                    <a:pt x="4753" y="1"/>
                  </a:moveTo>
                  <a:lnTo>
                    <a:pt x="4626" y="43"/>
                  </a:lnTo>
                  <a:cubicBezTo>
                    <a:pt x="4245" y="466"/>
                    <a:pt x="4267" y="1100"/>
                    <a:pt x="3696" y="1439"/>
                  </a:cubicBezTo>
                  <a:cubicBezTo>
                    <a:pt x="3548" y="1650"/>
                    <a:pt x="3548" y="1967"/>
                    <a:pt x="3188" y="2031"/>
                  </a:cubicBezTo>
                  <a:cubicBezTo>
                    <a:pt x="2612" y="2142"/>
                    <a:pt x="2509" y="3151"/>
                    <a:pt x="1977" y="3151"/>
                  </a:cubicBezTo>
                  <a:cubicBezTo>
                    <a:pt x="1903" y="3151"/>
                    <a:pt x="1821" y="3132"/>
                    <a:pt x="1729" y="3088"/>
                  </a:cubicBezTo>
                  <a:cubicBezTo>
                    <a:pt x="1327" y="2771"/>
                    <a:pt x="2046" y="2708"/>
                    <a:pt x="2088" y="2433"/>
                  </a:cubicBezTo>
                  <a:cubicBezTo>
                    <a:pt x="2131" y="2073"/>
                    <a:pt x="2702" y="1756"/>
                    <a:pt x="2215" y="1375"/>
                  </a:cubicBezTo>
                  <a:lnTo>
                    <a:pt x="2215" y="1375"/>
                  </a:lnTo>
                  <a:cubicBezTo>
                    <a:pt x="0" y="2673"/>
                    <a:pt x="312" y="3799"/>
                    <a:pt x="1403" y="3799"/>
                  </a:cubicBezTo>
                  <a:cubicBezTo>
                    <a:pt x="2376" y="3799"/>
                    <a:pt x="3967" y="2906"/>
                    <a:pt x="4943" y="445"/>
                  </a:cubicBezTo>
                  <a:cubicBezTo>
                    <a:pt x="4859" y="297"/>
                    <a:pt x="4943" y="106"/>
                    <a:pt x="4753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8" name="Google Shape;6078;p33"/>
            <p:cNvSpPr/>
            <p:nvPr/>
          </p:nvSpPr>
          <p:spPr>
            <a:xfrm>
              <a:off x="-3192525" y="3784975"/>
              <a:ext cx="77750" cy="81700"/>
            </a:xfrm>
            <a:custGeom>
              <a:avLst/>
              <a:gdLst/>
              <a:ahLst/>
              <a:cxnLst/>
              <a:rect l="l" t="t" r="r" b="b"/>
              <a:pathLst>
                <a:path w="3110" h="3268" extrusionOk="0">
                  <a:moveTo>
                    <a:pt x="2475" y="0"/>
                  </a:moveTo>
                  <a:cubicBezTo>
                    <a:pt x="1439" y="465"/>
                    <a:pt x="550" y="1058"/>
                    <a:pt x="191" y="2073"/>
                  </a:cubicBezTo>
                  <a:cubicBezTo>
                    <a:pt x="466" y="2390"/>
                    <a:pt x="149" y="2580"/>
                    <a:pt x="0" y="2813"/>
                  </a:cubicBezTo>
                  <a:cubicBezTo>
                    <a:pt x="88" y="3155"/>
                    <a:pt x="209" y="3268"/>
                    <a:pt x="345" y="3268"/>
                  </a:cubicBezTo>
                  <a:cubicBezTo>
                    <a:pt x="538" y="3268"/>
                    <a:pt x="763" y="3043"/>
                    <a:pt x="973" y="2919"/>
                  </a:cubicBezTo>
                  <a:cubicBezTo>
                    <a:pt x="1418" y="2136"/>
                    <a:pt x="1692" y="1269"/>
                    <a:pt x="2708" y="825"/>
                  </a:cubicBezTo>
                  <a:cubicBezTo>
                    <a:pt x="3109" y="635"/>
                    <a:pt x="2898" y="0"/>
                    <a:pt x="247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9" name="Google Shape;6079;p33"/>
            <p:cNvSpPr/>
            <p:nvPr/>
          </p:nvSpPr>
          <p:spPr>
            <a:xfrm>
              <a:off x="-4032675" y="4028700"/>
              <a:ext cx="35975" cy="92575"/>
            </a:xfrm>
            <a:custGeom>
              <a:avLst/>
              <a:gdLst/>
              <a:ahLst/>
              <a:cxnLst/>
              <a:rect l="l" t="t" r="r" b="b"/>
              <a:pathLst>
                <a:path w="1439" h="3703" extrusionOk="0">
                  <a:moveTo>
                    <a:pt x="846" y="1"/>
                  </a:moveTo>
                  <a:lnTo>
                    <a:pt x="613" y="86"/>
                  </a:lnTo>
                  <a:cubicBezTo>
                    <a:pt x="909" y="910"/>
                    <a:pt x="169" y="1629"/>
                    <a:pt x="296" y="2412"/>
                  </a:cubicBezTo>
                  <a:cubicBezTo>
                    <a:pt x="212" y="2877"/>
                    <a:pt x="0" y="3385"/>
                    <a:pt x="635" y="3702"/>
                  </a:cubicBezTo>
                  <a:cubicBezTo>
                    <a:pt x="656" y="3110"/>
                    <a:pt x="1396" y="2729"/>
                    <a:pt x="1248" y="2095"/>
                  </a:cubicBezTo>
                  <a:cubicBezTo>
                    <a:pt x="1417" y="1841"/>
                    <a:pt x="1206" y="1524"/>
                    <a:pt x="1417" y="1270"/>
                  </a:cubicBezTo>
                  <a:cubicBezTo>
                    <a:pt x="1438" y="783"/>
                    <a:pt x="1227" y="318"/>
                    <a:pt x="846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0" name="Google Shape;6080;p33"/>
            <p:cNvSpPr/>
            <p:nvPr/>
          </p:nvSpPr>
          <p:spPr>
            <a:xfrm>
              <a:off x="-3468000" y="3868500"/>
              <a:ext cx="80850" cy="79200"/>
            </a:xfrm>
            <a:custGeom>
              <a:avLst/>
              <a:gdLst/>
              <a:ahLst/>
              <a:cxnLst/>
              <a:rect l="l" t="t" r="r" b="b"/>
              <a:pathLst>
                <a:path w="3234" h="3168" extrusionOk="0">
                  <a:moveTo>
                    <a:pt x="2623" y="1"/>
                  </a:moveTo>
                  <a:cubicBezTo>
                    <a:pt x="1079" y="1164"/>
                    <a:pt x="2221" y="2031"/>
                    <a:pt x="1037" y="2369"/>
                  </a:cubicBezTo>
                  <a:cubicBezTo>
                    <a:pt x="656" y="2539"/>
                    <a:pt x="233" y="2666"/>
                    <a:pt x="1" y="3025"/>
                  </a:cubicBezTo>
                  <a:cubicBezTo>
                    <a:pt x="192" y="3123"/>
                    <a:pt x="387" y="3168"/>
                    <a:pt x="581" y="3168"/>
                  </a:cubicBezTo>
                  <a:cubicBezTo>
                    <a:pt x="1935" y="3168"/>
                    <a:pt x="3234" y="1018"/>
                    <a:pt x="2623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1" name="Google Shape;6081;p33"/>
            <p:cNvSpPr/>
            <p:nvPr/>
          </p:nvSpPr>
          <p:spPr>
            <a:xfrm>
              <a:off x="-2837750" y="3784450"/>
              <a:ext cx="50250" cy="92000"/>
            </a:xfrm>
            <a:custGeom>
              <a:avLst/>
              <a:gdLst/>
              <a:ahLst/>
              <a:cxnLst/>
              <a:rect l="l" t="t" r="r" b="b"/>
              <a:pathLst>
                <a:path w="2010" h="3680" extrusionOk="0">
                  <a:moveTo>
                    <a:pt x="1947" y="0"/>
                  </a:moveTo>
                  <a:cubicBezTo>
                    <a:pt x="995" y="360"/>
                    <a:pt x="1" y="2115"/>
                    <a:pt x="466" y="2876"/>
                  </a:cubicBezTo>
                  <a:cubicBezTo>
                    <a:pt x="508" y="3320"/>
                    <a:pt x="572" y="3468"/>
                    <a:pt x="1037" y="3680"/>
                  </a:cubicBezTo>
                  <a:cubicBezTo>
                    <a:pt x="1312" y="3299"/>
                    <a:pt x="678" y="3130"/>
                    <a:pt x="1375" y="2728"/>
                  </a:cubicBezTo>
                  <a:cubicBezTo>
                    <a:pt x="1820" y="2200"/>
                    <a:pt x="1143" y="1438"/>
                    <a:pt x="1545" y="804"/>
                  </a:cubicBezTo>
                  <a:cubicBezTo>
                    <a:pt x="1629" y="529"/>
                    <a:pt x="2010" y="338"/>
                    <a:pt x="1947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2" name="Google Shape;6082;p33"/>
            <p:cNvSpPr/>
            <p:nvPr/>
          </p:nvSpPr>
          <p:spPr>
            <a:xfrm>
              <a:off x="-3664150" y="4085275"/>
              <a:ext cx="78800" cy="85150"/>
            </a:xfrm>
            <a:custGeom>
              <a:avLst/>
              <a:gdLst/>
              <a:ahLst/>
              <a:cxnLst/>
              <a:rect l="l" t="t" r="r" b="b"/>
              <a:pathLst>
                <a:path w="3152" h="3406" extrusionOk="0">
                  <a:moveTo>
                    <a:pt x="2623" y="1"/>
                  </a:moveTo>
                  <a:cubicBezTo>
                    <a:pt x="1861" y="403"/>
                    <a:pt x="1544" y="1185"/>
                    <a:pt x="825" y="1629"/>
                  </a:cubicBezTo>
                  <a:cubicBezTo>
                    <a:pt x="85" y="2264"/>
                    <a:pt x="317" y="2814"/>
                    <a:pt x="973" y="3406"/>
                  </a:cubicBezTo>
                  <a:cubicBezTo>
                    <a:pt x="1036" y="3229"/>
                    <a:pt x="1140" y="3174"/>
                    <a:pt x="1264" y="3174"/>
                  </a:cubicBezTo>
                  <a:cubicBezTo>
                    <a:pt x="1470" y="3174"/>
                    <a:pt x="1729" y="3325"/>
                    <a:pt x="1942" y="3325"/>
                  </a:cubicBezTo>
                  <a:cubicBezTo>
                    <a:pt x="2076" y="3325"/>
                    <a:pt x="2191" y="3265"/>
                    <a:pt x="2263" y="3068"/>
                  </a:cubicBezTo>
                  <a:cubicBezTo>
                    <a:pt x="0" y="2898"/>
                    <a:pt x="1650" y="1185"/>
                    <a:pt x="2644" y="657"/>
                  </a:cubicBezTo>
                  <a:lnTo>
                    <a:pt x="2750" y="572"/>
                  </a:lnTo>
                  <a:cubicBezTo>
                    <a:pt x="2834" y="360"/>
                    <a:pt x="3151" y="128"/>
                    <a:pt x="2623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3" name="Google Shape;6083;p33"/>
            <p:cNvSpPr/>
            <p:nvPr/>
          </p:nvSpPr>
          <p:spPr>
            <a:xfrm>
              <a:off x="-4320725" y="4022125"/>
              <a:ext cx="49075" cy="80125"/>
            </a:xfrm>
            <a:custGeom>
              <a:avLst/>
              <a:gdLst/>
              <a:ahLst/>
              <a:cxnLst/>
              <a:rect l="l" t="t" r="r" b="b"/>
              <a:pathLst>
                <a:path w="1963" h="3205" extrusionOk="0">
                  <a:moveTo>
                    <a:pt x="1249" y="1"/>
                  </a:moveTo>
                  <a:cubicBezTo>
                    <a:pt x="1077" y="1"/>
                    <a:pt x="950" y="90"/>
                    <a:pt x="990" y="327"/>
                  </a:cubicBezTo>
                  <a:cubicBezTo>
                    <a:pt x="1095" y="1152"/>
                    <a:pt x="461" y="1766"/>
                    <a:pt x="419" y="2506"/>
                  </a:cubicBezTo>
                  <a:cubicBezTo>
                    <a:pt x="1" y="2952"/>
                    <a:pt x="271" y="3205"/>
                    <a:pt x="637" y="3205"/>
                  </a:cubicBezTo>
                  <a:cubicBezTo>
                    <a:pt x="827" y="3205"/>
                    <a:pt x="1042" y="3137"/>
                    <a:pt x="1201" y="2992"/>
                  </a:cubicBezTo>
                  <a:cubicBezTo>
                    <a:pt x="1074" y="2315"/>
                    <a:pt x="1962" y="1892"/>
                    <a:pt x="1814" y="1216"/>
                  </a:cubicBezTo>
                  <a:cubicBezTo>
                    <a:pt x="1920" y="920"/>
                    <a:pt x="1920" y="581"/>
                    <a:pt x="1836" y="264"/>
                  </a:cubicBezTo>
                  <a:cubicBezTo>
                    <a:pt x="1700" y="117"/>
                    <a:pt x="1445" y="1"/>
                    <a:pt x="1249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4" name="Google Shape;6084;p33"/>
            <p:cNvSpPr/>
            <p:nvPr/>
          </p:nvSpPr>
          <p:spPr>
            <a:xfrm>
              <a:off x="-3802900" y="3939125"/>
              <a:ext cx="50475" cy="79625"/>
            </a:xfrm>
            <a:custGeom>
              <a:avLst/>
              <a:gdLst/>
              <a:ahLst/>
              <a:cxnLst/>
              <a:rect l="l" t="t" r="r" b="b"/>
              <a:pathLst>
                <a:path w="2019" h="3185" extrusionOk="0">
                  <a:moveTo>
                    <a:pt x="1673" y="0"/>
                  </a:moveTo>
                  <a:cubicBezTo>
                    <a:pt x="1055" y="0"/>
                    <a:pt x="0" y="2467"/>
                    <a:pt x="51" y="2928"/>
                  </a:cubicBezTo>
                  <a:cubicBezTo>
                    <a:pt x="142" y="3110"/>
                    <a:pt x="295" y="3184"/>
                    <a:pt x="464" y="3184"/>
                  </a:cubicBezTo>
                  <a:cubicBezTo>
                    <a:pt x="845" y="3184"/>
                    <a:pt x="1306" y="2808"/>
                    <a:pt x="1320" y="2442"/>
                  </a:cubicBezTo>
                  <a:cubicBezTo>
                    <a:pt x="1045" y="1279"/>
                    <a:pt x="1532" y="1363"/>
                    <a:pt x="2018" y="475"/>
                  </a:cubicBezTo>
                  <a:cubicBezTo>
                    <a:pt x="1941" y="139"/>
                    <a:pt x="1819" y="0"/>
                    <a:pt x="1673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5" name="Google Shape;6085;p33"/>
            <p:cNvSpPr/>
            <p:nvPr/>
          </p:nvSpPr>
          <p:spPr>
            <a:xfrm>
              <a:off x="-3005000" y="3965800"/>
              <a:ext cx="47250" cy="59700"/>
            </a:xfrm>
            <a:custGeom>
              <a:avLst/>
              <a:gdLst/>
              <a:ahLst/>
              <a:cxnLst/>
              <a:rect l="l" t="t" r="r" b="b"/>
              <a:pathLst>
                <a:path w="1890" h="2388" extrusionOk="0">
                  <a:moveTo>
                    <a:pt x="1361" y="0"/>
                  </a:moveTo>
                  <a:cubicBezTo>
                    <a:pt x="1150" y="275"/>
                    <a:pt x="790" y="169"/>
                    <a:pt x="473" y="233"/>
                  </a:cubicBezTo>
                  <a:cubicBezTo>
                    <a:pt x="156" y="444"/>
                    <a:pt x="790" y="719"/>
                    <a:pt x="431" y="952"/>
                  </a:cubicBezTo>
                  <a:cubicBezTo>
                    <a:pt x="152" y="1524"/>
                    <a:pt x="1" y="2388"/>
                    <a:pt x="504" y="2388"/>
                  </a:cubicBezTo>
                  <a:cubicBezTo>
                    <a:pt x="652" y="2388"/>
                    <a:pt x="855" y="2314"/>
                    <a:pt x="1128" y="2136"/>
                  </a:cubicBezTo>
                  <a:cubicBezTo>
                    <a:pt x="1403" y="1988"/>
                    <a:pt x="1361" y="1713"/>
                    <a:pt x="1361" y="1481"/>
                  </a:cubicBezTo>
                  <a:cubicBezTo>
                    <a:pt x="1361" y="952"/>
                    <a:pt x="1551" y="465"/>
                    <a:pt x="1890" y="64"/>
                  </a:cubicBezTo>
                  <a:lnTo>
                    <a:pt x="1361" y="0"/>
                  </a:ln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6" name="Google Shape;6086;p33"/>
            <p:cNvSpPr/>
            <p:nvPr/>
          </p:nvSpPr>
          <p:spPr>
            <a:xfrm>
              <a:off x="-4008900" y="4184075"/>
              <a:ext cx="73525" cy="117600"/>
            </a:xfrm>
            <a:custGeom>
              <a:avLst/>
              <a:gdLst/>
              <a:ahLst/>
              <a:cxnLst/>
              <a:rect l="l" t="t" r="r" b="b"/>
              <a:pathLst>
                <a:path w="2941" h="4704" extrusionOk="0">
                  <a:moveTo>
                    <a:pt x="2423" y="1"/>
                  </a:moveTo>
                  <a:cubicBezTo>
                    <a:pt x="2379" y="1"/>
                    <a:pt x="2336" y="17"/>
                    <a:pt x="2306" y="46"/>
                  </a:cubicBezTo>
                  <a:cubicBezTo>
                    <a:pt x="952" y="892"/>
                    <a:pt x="1968" y="1780"/>
                    <a:pt x="678" y="2478"/>
                  </a:cubicBezTo>
                  <a:cubicBezTo>
                    <a:pt x="635" y="2880"/>
                    <a:pt x="1" y="3113"/>
                    <a:pt x="255" y="3599"/>
                  </a:cubicBezTo>
                  <a:cubicBezTo>
                    <a:pt x="476" y="4142"/>
                    <a:pt x="639" y="4704"/>
                    <a:pt x="1454" y="4704"/>
                  </a:cubicBezTo>
                  <a:cubicBezTo>
                    <a:pt x="1496" y="4704"/>
                    <a:pt x="1541" y="4702"/>
                    <a:pt x="1587" y="4699"/>
                  </a:cubicBezTo>
                  <a:lnTo>
                    <a:pt x="1587" y="4424"/>
                  </a:lnTo>
                  <a:cubicBezTo>
                    <a:pt x="64" y="3536"/>
                    <a:pt x="2941" y="1632"/>
                    <a:pt x="2560" y="67"/>
                  </a:cubicBezTo>
                  <a:cubicBezTo>
                    <a:pt x="2526" y="22"/>
                    <a:pt x="2474" y="1"/>
                    <a:pt x="2423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7" name="Google Shape;6087;p33"/>
            <p:cNvSpPr/>
            <p:nvPr/>
          </p:nvSpPr>
          <p:spPr>
            <a:xfrm>
              <a:off x="-4380075" y="4023725"/>
              <a:ext cx="58200" cy="77450"/>
            </a:xfrm>
            <a:custGeom>
              <a:avLst/>
              <a:gdLst/>
              <a:ahLst/>
              <a:cxnLst/>
              <a:rect l="l" t="t" r="r" b="b"/>
              <a:pathLst>
                <a:path w="2328" h="3098" extrusionOk="0">
                  <a:moveTo>
                    <a:pt x="1071" y="0"/>
                  </a:moveTo>
                  <a:cubicBezTo>
                    <a:pt x="1016" y="0"/>
                    <a:pt x="956" y="16"/>
                    <a:pt x="889" y="52"/>
                  </a:cubicBezTo>
                  <a:cubicBezTo>
                    <a:pt x="656" y="1046"/>
                    <a:pt x="64" y="2103"/>
                    <a:pt x="826" y="3097"/>
                  </a:cubicBezTo>
                  <a:cubicBezTo>
                    <a:pt x="2327" y="2378"/>
                    <a:pt x="1" y="2040"/>
                    <a:pt x="1566" y="1321"/>
                  </a:cubicBezTo>
                  <a:cubicBezTo>
                    <a:pt x="1585" y="1002"/>
                    <a:pt x="1504" y="0"/>
                    <a:pt x="1071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8" name="Google Shape;6088;p33"/>
            <p:cNvSpPr/>
            <p:nvPr/>
          </p:nvSpPr>
          <p:spPr>
            <a:xfrm>
              <a:off x="-3150750" y="3819575"/>
              <a:ext cx="66650" cy="57425"/>
            </a:xfrm>
            <a:custGeom>
              <a:avLst/>
              <a:gdLst/>
              <a:ahLst/>
              <a:cxnLst/>
              <a:rect l="l" t="t" r="r" b="b"/>
              <a:pathLst>
                <a:path w="2666" h="2297" extrusionOk="0">
                  <a:moveTo>
                    <a:pt x="2411" y="0"/>
                  </a:moveTo>
                  <a:cubicBezTo>
                    <a:pt x="2247" y="0"/>
                    <a:pt x="2130" y="129"/>
                    <a:pt x="1988" y="224"/>
                  </a:cubicBezTo>
                  <a:cubicBezTo>
                    <a:pt x="1100" y="668"/>
                    <a:pt x="0" y="1281"/>
                    <a:pt x="1058" y="2296"/>
                  </a:cubicBezTo>
                  <a:cubicBezTo>
                    <a:pt x="1692" y="1831"/>
                    <a:pt x="2284" y="1366"/>
                    <a:pt x="2581" y="668"/>
                  </a:cubicBezTo>
                  <a:cubicBezTo>
                    <a:pt x="2644" y="477"/>
                    <a:pt x="2665" y="266"/>
                    <a:pt x="2602" y="54"/>
                  </a:cubicBezTo>
                  <a:cubicBezTo>
                    <a:pt x="2531" y="16"/>
                    <a:pt x="2468" y="0"/>
                    <a:pt x="2411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9" name="Google Shape;6089;p33"/>
            <p:cNvSpPr/>
            <p:nvPr/>
          </p:nvSpPr>
          <p:spPr>
            <a:xfrm>
              <a:off x="-2983675" y="3995975"/>
              <a:ext cx="51325" cy="61325"/>
            </a:xfrm>
            <a:custGeom>
              <a:avLst/>
              <a:gdLst/>
              <a:ahLst/>
              <a:cxnLst/>
              <a:rect l="l" t="t" r="r" b="b"/>
              <a:pathLst>
                <a:path w="2053" h="2453" extrusionOk="0">
                  <a:moveTo>
                    <a:pt x="1471" y="1"/>
                  </a:moveTo>
                  <a:cubicBezTo>
                    <a:pt x="950" y="1"/>
                    <a:pt x="923" y="745"/>
                    <a:pt x="677" y="1183"/>
                  </a:cubicBezTo>
                  <a:cubicBezTo>
                    <a:pt x="466" y="1585"/>
                    <a:pt x="1" y="1923"/>
                    <a:pt x="318" y="2452"/>
                  </a:cubicBezTo>
                  <a:cubicBezTo>
                    <a:pt x="1291" y="2050"/>
                    <a:pt x="2052" y="1120"/>
                    <a:pt x="1862" y="104"/>
                  </a:cubicBezTo>
                  <a:cubicBezTo>
                    <a:pt x="1706" y="32"/>
                    <a:pt x="1578" y="1"/>
                    <a:pt x="1471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0" name="Google Shape;6090;p33"/>
            <p:cNvSpPr/>
            <p:nvPr/>
          </p:nvSpPr>
          <p:spPr>
            <a:xfrm>
              <a:off x="-3342675" y="3981125"/>
              <a:ext cx="38075" cy="76700"/>
            </a:xfrm>
            <a:custGeom>
              <a:avLst/>
              <a:gdLst/>
              <a:ahLst/>
              <a:cxnLst/>
              <a:rect l="l" t="t" r="r" b="b"/>
              <a:pathLst>
                <a:path w="1523" h="3068" extrusionOk="0">
                  <a:moveTo>
                    <a:pt x="1502" y="1"/>
                  </a:moveTo>
                  <a:lnTo>
                    <a:pt x="1502" y="1"/>
                  </a:lnTo>
                  <a:cubicBezTo>
                    <a:pt x="529" y="64"/>
                    <a:pt x="0" y="2031"/>
                    <a:pt x="169" y="2898"/>
                  </a:cubicBezTo>
                  <a:cubicBezTo>
                    <a:pt x="127" y="3025"/>
                    <a:pt x="190" y="3067"/>
                    <a:pt x="338" y="3067"/>
                  </a:cubicBezTo>
                  <a:cubicBezTo>
                    <a:pt x="1100" y="2285"/>
                    <a:pt x="677" y="910"/>
                    <a:pt x="1523" y="64"/>
                  </a:cubicBezTo>
                  <a:cubicBezTo>
                    <a:pt x="1481" y="43"/>
                    <a:pt x="1481" y="22"/>
                    <a:pt x="1502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1" name="Google Shape;6091;p33"/>
            <p:cNvSpPr/>
            <p:nvPr/>
          </p:nvSpPr>
          <p:spPr>
            <a:xfrm>
              <a:off x="-3610225" y="4065725"/>
              <a:ext cx="50250" cy="71925"/>
            </a:xfrm>
            <a:custGeom>
              <a:avLst/>
              <a:gdLst/>
              <a:ahLst/>
              <a:cxnLst/>
              <a:rect l="l" t="t" r="r" b="b"/>
              <a:pathLst>
                <a:path w="2010" h="2877" extrusionOk="0">
                  <a:moveTo>
                    <a:pt x="1608" y="0"/>
                  </a:moveTo>
                  <a:cubicBezTo>
                    <a:pt x="1100" y="0"/>
                    <a:pt x="931" y="360"/>
                    <a:pt x="656" y="614"/>
                  </a:cubicBezTo>
                  <a:cubicBezTo>
                    <a:pt x="910" y="931"/>
                    <a:pt x="720" y="1185"/>
                    <a:pt x="487" y="1439"/>
                  </a:cubicBezTo>
                  <a:cubicBezTo>
                    <a:pt x="487" y="1777"/>
                    <a:pt x="0" y="2010"/>
                    <a:pt x="106" y="2390"/>
                  </a:cubicBezTo>
                  <a:cubicBezTo>
                    <a:pt x="402" y="2496"/>
                    <a:pt x="656" y="2644"/>
                    <a:pt x="868" y="2877"/>
                  </a:cubicBezTo>
                  <a:cubicBezTo>
                    <a:pt x="1164" y="2750"/>
                    <a:pt x="910" y="2263"/>
                    <a:pt x="1396" y="2242"/>
                  </a:cubicBezTo>
                  <a:cubicBezTo>
                    <a:pt x="2010" y="2200"/>
                    <a:pt x="1967" y="1798"/>
                    <a:pt x="1967" y="1417"/>
                  </a:cubicBezTo>
                  <a:cubicBezTo>
                    <a:pt x="1896" y="1376"/>
                    <a:pt x="1836" y="1359"/>
                    <a:pt x="1783" y="1359"/>
                  </a:cubicBezTo>
                  <a:cubicBezTo>
                    <a:pt x="1565" y="1359"/>
                    <a:pt x="1461" y="1641"/>
                    <a:pt x="1206" y="1692"/>
                  </a:cubicBezTo>
                  <a:cubicBezTo>
                    <a:pt x="1375" y="1142"/>
                    <a:pt x="1925" y="487"/>
                    <a:pt x="1608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2" name="Google Shape;6092;p33"/>
            <p:cNvSpPr/>
            <p:nvPr/>
          </p:nvSpPr>
          <p:spPr>
            <a:xfrm>
              <a:off x="-4320850" y="4008100"/>
              <a:ext cx="48425" cy="76925"/>
            </a:xfrm>
            <a:custGeom>
              <a:avLst/>
              <a:gdLst/>
              <a:ahLst/>
              <a:cxnLst/>
              <a:rect l="l" t="t" r="r" b="b"/>
              <a:pathLst>
                <a:path w="1937" h="3077" extrusionOk="0">
                  <a:moveTo>
                    <a:pt x="1058" y="0"/>
                  </a:moveTo>
                  <a:cubicBezTo>
                    <a:pt x="720" y="423"/>
                    <a:pt x="1" y="804"/>
                    <a:pt x="783" y="1417"/>
                  </a:cubicBezTo>
                  <a:cubicBezTo>
                    <a:pt x="149" y="1861"/>
                    <a:pt x="635" y="2559"/>
                    <a:pt x="318" y="3067"/>
                  </a:cubicBezTo>
                  <a:cubicBezTo>
                    <a:pt x="356" y="3074"/>
                    <a:pt x="390" y="3077"/>
                    <a:pt x="420" y="3077"/>
                  </a:cubicBezTo>
                  <a:cubicBezTo>
                    <a:pt x="951" y="3077"/>
                    <a:pt x="415" y="2082"/>
                    <a:pt x="995" y="1882"/>
                  </a:cubicBezTo>
                  <a:cubicBezTo>
                    <a:pt x="1936" y="1555"/>
                    <a:pt x="540" y="653"/>
                    <a:pt x="1504" y="653"/>
                  </a:cubicBezTo>
                  <a:cubicBezTo>
                    <a:pt x="1536" y="653"/>
                    <a:pt x="1571" y="654"/>
                    <a:pt x="1608" y="656"/>
                  </a:cubicBezTo>
                  <a:cubicBezTo>
                    <a:pt x="1418" y="465"/>
                    <a:pt x="1439" y="106"/>
                    <a:pt x="1058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3" name="Google Shape;6093;p33"/>
            <p:cNvSpPr/>
            <p:nvPr/>
          </p:nvSpPr>
          <p:spPr>
            <a:xfrm>
              <a:off x="-3157100" y="3824600"/>
              <a:ext cx="60825" cy="59675"/>
            </a:xfrm>
            <a:custGeom>
              <a:avLst/>
              <a:gdLst/>
              <a:ahLst/>
              <a:cxnLst/>
              <a:rect l="l" t="t" r="r" b="b"/>
              <a:pathLst>
                <a:path w="2433" h="2387" extrusionOk="0">
                  <a:moveTo>
                    <a:pt x="1943" y="0"/>
                  </a:moveTo>
                  <a:cubicBezTo>
                    <a:pt x="1068" y="0"/>
                    <a:pt x="54" y="1187"/>
                    <a:pt x="1" y="1841"/>
                  </a:cubicBezTo>
                  <a:cubicBezTo>
                    <a:pt x="167" y="2091"/>
                    <a:pt x="543" y="2387"/>
                    <a:pt x="872" y="2387"/>
                  </a:cubicBezTo>
                  <a:cubicBezTo>
                    <a:pt x="1044" y="2387"/>
                    <a:pt x="1203" y="2306"/>
                    <a:pt x="1312" y="2095"/>
                  </a:cubicBezTo>
                  <a:cubicBezTo>
                    <a:pt x="635" y="805"/>
                    <a:pt x="1523" y="868"/>
                    <a:pt x="2433" y="149"/>
                  </a:cubicBezTo>
                  <a:cubicBezTo>
                    <a:pt x="2280" y="46"/>
                    <a:pt x="2114" y="0"/>
                    <a:pt x="1943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4" name="Google Shape;6094;p33"/>
            <p:cNvSpPr/>
            <p:nvPr/>
          </p:nvSpPr>
          <p:spPr>
            <a:xfrm>
              <a:off x="-3810725" y="4004925"/>
              <a:ext cx="59875" cy="39200"/>
            </a:xfrm>
            <a:custGeom>
              <a:avLst/>
              <a:gdLst/>
              <a:ahLst/>
              <a:cxnLst/>
              <a:rect l="l" t="t" r="r" b="b"/>
              <a:pathLst>
                <a:path w="2395" h="1568" extrusionOk="0">
                  <a:moveTo>
                    <a:pt x="1443" y="0"/>
                  </a:moveTo>
                  <a:cubicBezTo>
                    <a:pt x="1231" y="275"/>
                    <a:pt x="851" y="360"/>
                    <a:pt x="534" y="487"/>
                  </a:cubicBezTo>
                  <a:cubicBezTo>
                    <a:pt x="0" y="917"/>
                    <a:pt x="1218" y="1567"/>
                    <a:pt x="1600" y="1567"/>
                  </a:cubicBezTo>
                  <a:cubicBezTo>
                    <a:pt x="1612" y="1567"/>
                    <a:pt x="1623" y="1567"/>
                    <a:pt x="1633" y="1565"/>
                  </a:cubicBezTo>
                  <a:cubicBezTo>
                    <a:pt x="851" y="867"/>
                    <a:pt x="2183" y="1079"/>
                    <a:pt x="2395" y="487"/>
                  </a:cubicBezTo>
                  <a:cubicBezTo>
                    <a:pt x="2099" y="296"/>
                    <a:pt x="1781" y="127"/>
                    <a:pt x="1443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5" name="Google Shape;6095;p33"/>
            <p:cNvSpPr/>
            <p:nvPr/>
          </p:nvSpPr>
          <p:spPr>
            <a:xfrm>
              <a:off x="-4078925" y="4088975"/>
              <a:ext cx="62125" cy="43925"/>
            </a:xfrm>
            <a:custGeom>
              <a:avLst/>
              <a:gdLst/>
              <a:ahLst/>
              <a:cxnLst/>
              <a:rect l="l" t="t" r="r" b="b"/>
              <a:pathLst>
                <a:path w="2485" h="1757" extrusionOk="0">
                  <a:moveTo>
                    <a:pt x="2146" y="1"/>
                  </a:moveTo>
                  <a:cubicBezTo>
                    <a:pt x="1828" y="479"/>
                    <a:pt x="1977" y="1268"/>
                    <a:pt x="1519" y="1268"/>
                  </a:cubicBezTo>
                  <a:cubicBezTo>
                    <a:pt x="1369" y="1268"/>
                    <a:pt x="1154" y="1183"/>
                    <a:pt x="835" y="974"/>
                  </a:cubicBezTo>
                  <a:cubicBezTo>
                    <a:pt x="766" y="945"/>
                    <a:pt x="699" y="932"/>
                    <a:pt x="635" y="932"/>
                  </a:cubicBezTo>
                  <a:cubicBezTo>
                    <a:pt x="235" y="932"/>
                    <a:pt x="0" y="1444"/>
                    <a:pt x="475" y="1608"/>
                  </a:cubicBezTo>
                  <a:cubicBezTo>
                    <a:pt x="604" y="1685"/>
                    <a:pt x="742" y="1700"/>
                    <a:pt x="883" y="1700"/>
                  </a:cubicBezTo>
                  <a:cubicBezTo>
                    <a:pt x="970" y="1700"/>
                    <a:pt x="1058" y="1694"/>
                    <a:pt x="1144" y="1694"/>
                  </a:cubicBezTo>
                  <a:cubicBezTo>
                    <a:pt x="1264" y="1694"/>
                    <a:pt x="1381" y="1705"/>
                    <a:pt x="1491" y="1756"/>
                  </a:cubicBezTo>
                  <a:cubicBezTo>
                    <a:pt x="1871" y="1672"/>
                    <a:pt x="2336" y="1735"/>
                    <a:pt x="2485" y="1291"/>
                  </a:cubicBezTo>
                  <a:cubicBezTo>
                    <a:pt x="2210" y="910"/>
                    <a:pt x="2104" y="466"/>
                    <a:pt x="2146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6" name="Google Shape;6096;p33"/>
            <p:cNvSpPr/>
            <p:nvPr/>
          </p:nvSpPr>
          <p:spPr>
            <a:xfrm>
              <a:off x="-4088725" y="4028700"/>
              <a:ext cx="30150" cy="60850"/>
            </a:xfrm>
            <a:custGeom>
              <a:avLst/>
              <a:gdLst/>
              <a:ahLst/>
              <a:cxnLst/>
              <a:rect l="l" t="t" r="r" b="b"/>
              <a:pathLst>
                <a:path w="1206" h="2434" extrusionOk="0">
                  <a:moveTo>
                    <a:pt x="677" y="1"/>
                  </a:moveTo>
                  <a:cubicBezTo>
                    <a:pt x="360" y="339"/>
                    <a:pt x="85" y="678"/>
                    <a:pt x="85" y="1143"/>
                  </a:cubicBezTo>
                  <a:cubicBezTo>
                    <a:pt x="0" y="1566"/>
                    <a:pt x="0" y="2010"/>
                    <a:pt x="106" y="2433"/>
                  </a:cubicBezTo>
                  <a:cubicBezTo>
                    <a:pt x="825" y="2433"/>
                    <a:pt x="614" y="1820"/>
                    <a:pt x="931" y="1524"/>
                  </a:cubicBezTo>
                  <a:cubicBezTo>
                    <a:pt x="1142" y="1101"/>
                    <a:pt x="1206" y="318"/>
                    <a:pt x="677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7" name="Google Shape;6097;p33"/>
            <p:cNvSpPr/>
            <p:nvPr/>
          </p:nvSpPr>
          <p:spPr>
            <a:xfrm>
              <a:off x="-3951800" y="4181950"/>
              <a:ext cx="52900" cy="22325"/>
            </a:xfrm>
            <a:custGeom>
              <a:avLst/>
              <a:gdLst/>
              <a:ahLst/>
              <a:cxnLst/>
              <a:rect l="l" t="t" r="r" b="b"/>
              <a:pathLst>
                <a:path w="2116" h="893" extrusionOk="0">
                  <a:moveTo>
                    <a:pt x="1023" y="1"/>
                  </a:moveTo>
                  <a:cubicBezTo>
                    <a:pt x="742" y="1"/>
                    <a:pt x="403" y="46"/>
                    <a:pt x="1" y="131"/>
                  </a:cubicBezTo>
                  <a:lnTo>
                    <a:pt x="191" y="173"/>
                  </a:lnTo>
                  <a:cubicBezTo>
                    <a:pt x="237" y="826"/>
                    <a:pt x="871" y="891"/>
                    <a:pt x="1467" y="891"/>
                  </a:cubicBezTo>
                  <a:cubicBezTo>
                    <a:pt x="1614" y="891"/>
                    <a:pt x="1758" y="887"/>
                    <a:pt x="1891" y="887"/>
                  </a:cubicBezTo>
                  <a:cubicBezTo>
                    <a:pt x="1971" y="887"/>
                    <a:pt x="2047" y="888"/>
                    <a:pt x="2116" y="893"/>
                  </a:cubicBezTo>
                  <a:cubicBezTo>
                    <a:pt x="2056" y="275"/>
                    <a:pt x="1717" y="1"/>
                    <a:pt x="1023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8" name="Google Shape;6098;p33"/>
            <p:cNvSpPr/>
            <p:nvPr/>
          </p:nvSpPr>
          <p:spPr>
            <a:xfrm>
              <a:off x="-4357850" y="4008175"/>
              <a:ext cx="34300" cy="48575"/>
            </a:xfrm>
            <a:custGeom>
              <a:avLst/>
              <a:gdLst/>
              <a:ahLst/>
              <a:cxnLst/>
              <a:rect l="l" t="t" r="r" b="b"/>
              <a:pathLst>
                <a:path w="1372" h="1943" extrusionOk="0">
                  <a:moveTo>
                    <a:pt x="628" y="0"/>
                  </a:moveTo>
                  <a:cubicBezTo>
                    <a:pt x="542" y="0"/>
                    <a:pt x="440" y="19"/>
                    <a:pt x="317" y="61"/>
                  </a:cubicBezTo>
                  <a:cubicBezTo>
                    <a:pt x="381" y="336"/>
                    <a:pt x="0" y="420"/>
                    <a:pt x="0" y="674"/>
                  </a:cubicBezTo>
                  <a:cubicBezTo>
                    <a:pt x="529" y="970"/>
                    <a:pt x="360" y="1541"/>
                    <a:pt x="677" y="1943"/>
                  </a:cubicBezTo>
                  <a:cubicBezTo>
                    <a:pt x="829" y="1431"/>
                    <a:pt x="1372" y="0"/>
                    <a:pt x="628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9" name="Google Shape;6099;p33"/>
            <p:cNvSpPr/>
            <p:nvPr/>
          </p:nvSpPr>
          <p:spPr>
            <a:xfrm>
              <a:off x="-2967275" y="3970025"/>
              <a:ext cx="35450" cy="55550"/>
            </a:xfrm>
            <a:custGeom>
              <a:avLst/>
              <a:gdLst/>
              <a:ahLst/>
              <a:cxnLst/>
              <a:rect l="l" t="t" r="r" b="b"/>
              <a:pathLst>
                <a:path w="1418" h="2222" extrusionOk="0">
                  <a:moveTo>
                    <a:pt x="571" y="0"/>
                  </a:moveTo>
                  <a:cubicBezTo>
                    <a:pt x="402" y="741"/>
                    <a:pt x="0" y="1439"/>
                    <a:pt x="21" y="2221"/>
                  </a:cubicBezTo>
                  <a:cubicBezTo>
                    <a:pt x="508" y="1925"/>
                    <a:pt x="296" y="1121"/>
                    <a:pt x="1142" y="1100"/>
                  </a:cubicBezTo>
                  <a:cubicBezTo>
                    <a:pt x="1417" y="741"/>
                    <a:pt x="719" y="339"/>
                    <a:pt x="571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0" name="Google Shape;6100;p33"/>
            <p:cNvSpPr/>
            <p:nvPr/>
          </p:nvSpPr>
          <p:spPr>
            <a:xfrm>
              <a:off x="-4085025" y="4065200"/>
              <a:ext cx="28575" cy="56600"/>
            </a:xfrm>
            <a:custGeom>
              <a:avLst/>
              <a:gdLst/>
              <a:ahLst/>
              <a:cxnLst/>
              <a:rect l="l" t="t" r="r" b="b"/>
              <a:pathLst>
                <a:path w="1143" h="2264" extrusionOk="0">
                  <a:moveTo>
                    <a:pt x="550" y="0"/>
                  </a:moveTo>
                  <a:lnTo>
                    <a:pt x="550" y="0"/>
                  </a:lnTo>
                  <a:cubicBezTo>
                    <a:pt x="169" y="233"/>
                    <a:pt x="571" y="783"/>
                    <a:pt x="21" y="952"/>
                  </a:cubicBezTo>
                  <a:lnTo>
                    <a:pt x="0" y="1565"/>
                  </a:lnTo>
                  <a:cubicBezTo>
                    <a:pt x="169" y="1798"/>
                    <a:pt x="21" y="2221"/>
                    <a:pt x="529" y="2263"/>
                  </a:cubicBezTo>
                  <a:cubicBezTo>
                    <a:pt x="677" y="2094"/>
                    <a:pt x="867" y="1988"/>
                    <a:pt x="1079" y="1946"/>
                  </a:cubicBezTo>
                  <a:cubicBezTo>
                    <a:pt x="1142" y="1502"/>
                    <a:pt x="656" y="1227"/>
                    <a:pt x="846" y="762"/>
                  </a:cubicBezTo>
                  <a:cubicBezTo>
                    <a:pt x="952" y="466"/>
                    <a:pt x="825" y="148"/>
                    <a:pt x="550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1" name="Google Shape;6101;p33"/>
            <p:cNvSpPr/>
            <p:nvPr/>
          </p:nvSpPr>
          <p:spPr>
            <a:xfrm>
              <a:off x="-4325075" y="4084750"/>
              <a:ext cx="34400" cy="32650"/>
            </a:xfrm>
            <a:custGeom>
              <a:avLst/>
              <a:gdLst/>
              <a:ahLst/>
              <a:cxnLst/>
              <a:rect l="l" t="t" r="r" b="b"/>
              <a:pathLst>
                <a:path w="1376" h="1306" extrusionOk="0">
                  <a:moveTo>
                    <a:pt x="487" y="1"/>
                  </a:moveTo>
                  <a:cubicBezTo>
                    <a:pt x="0" y="360"/>
                    <a:pt x="127" y="826"/>
                    <a:pt x="127" y="1270"/>
                  </a:cubicBezTo>
                  <a:cubicBezTo>
                    <a:pt x="236" y="1294"/>
                    <a:pt x="335" y="1305"/>
                    <a:pt x="425" y="1305"/>
                  </a:cubicBezTo>
                  <a:cubicBezTo>
                    <a:pt x="961" y="1305"/>
                    <a:pt x="1176" y="904"/>
                    <a:pt x="1375" y="487"/>
                  </a:cubicBezTo>
                  <a:cubicBezTo>
                    <a:pt x="1352" y="459"/>
                    <a:pt x="1314" y="448"/>
                    <a:pt x="1265" y="448"/>
                  </a:cubicBezTo>
                  <a:cubicBezTo>
                    <a:pt x="1107" y="448"/>
                    <a:pt x="845" y="561"/>
                    <a:pt x="681" y="561"/>
                  </a:cubicBezTo>
                  <a:cubicBezTo>
                    <a:pt x="516" y="561"/>
                    <a:pt x="449" y="449"/>
                    <a:pt x="677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2" name="Google Shape;6102;p33"/>
            <p:cNvSpPr/>
            <p:nvPr/>
          </p:nvSpPr>
          <p:spPr>
            <a:xfrm>
              <a:off x="-3991975" y="4205300"/>
              <a:ext cx="34925" cy="43875"/>
            </a:xfrm>
            <a:custGeom>
              <a:avLst/>
              <a:gdLst/>
              <a:ahLst/>
              <a:cxnLst/>
              <a:rect l="l" t="t" r="r" b="b"/>
              <a:pathLst>
                <a:path w="1397" h="1755" extrusionOk="0">
                  <a:moveTo>
                    <a:pt x="889" y="1"/>
                  </a:moveTo>
                  <a:lnTo>
                    <a:pt x="889" y="1"/>
                  </a:lnTo>
                  <a:cubicBezTo>
                    <a:pt x="339" y="445"/>
                    <a:pt x="360" y="1101"/>
                    <a:pt x="1" y="1629"/>
                  </a:cubicBezTo>
                  <a:cubicBezTo>
                    <a:pt x="115" y="1680"/>
                    <a:pt x="276" y="1754"/>
                    <a:pt x="395" y="1754"/>
                  </a:cubicBezTo>
                  <a:cubicBezTo>
                    <a:pt x="473" y="1754"/>
                    <a:pt x="534" y="1722"/>
                    <a:pt x="550" y="1629"/>
                  </a:cubicBezTo>
                  <a:cubicBezTo>
                    <a:pt x="698" y="1101"/>
                    <a:pt x="1396" y="635"/>
                    <a:pt x="889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3" name="Google Shape;6103;p33"/>
            <p:cNvSpPr/>
            <p:nvPr/>
          </p:nvSpPr>
          <p:spPr>
            <a:xfrm>
              <a:off x="-3204675" y="3844175"/>
              <a:ext cx="54875" cy="40375"/>
            </a:xfrm>
            <a:custGeom>
              <a:avLst/>
              <a:gdLst/>
              <a:ahLst/>
              <a:cxnLst/>
              <a:rect l="l" t="t" r="r" b="b"/>
              <a:pathLst>
                <a:path w="2195" h="1615" extrusionOk="0">
                  <a:moveTo>
                    <a:pt x="613" y="1"/>
                  </a:moveTo>
                  <a:cubicBezTo>
                    <a:pt x="0" y="487"/>
                    <a:pt x="402" y="1291"/>
                    <a:pt x="994" y="1608"/>
                  </a:cubicBezTo>
                  <a:cubicBezTo>
                    <a:pt x="1029" y="1612"/>
                    <a:pt x="1069" y="1614"/>
                    <a:pt x="1112" y="1614"/>
                  </a:cubicBezTo>
                  <a:cubicBezTo>
                    <a:pt x="1511" y="1614"/>
                    <a:pt x="2194" y="1432"/>
                    <a:pt x="1946" y="974"/>
                  </a:cubicBezTo>
                  <a:lnTo>
                    <a:pt x="1946" y="974"/>
                  </a:lnTo>
                  <a:cubicBezTo>
                    <a:pt x="1906" y="977"/>
                    <a:pt x="1870" y="979"/>
                    <a:pt x="1837" y="979"/>
                  </a:cubicBezTo>
                  <a:cubicBezTo>
                    <a:pt x="1486" y="979"/>
                    <a:pt x="1508" y="777"/>
                    <a:pt x="1354" y="487"/>
                  </a:cubicBezTo>
                  <a:cubicBezTo>
                    <a:pt x="1350" y="487"/>
                    <a:pt x="1346" y="487"/>
                    <a:pt x="1342" y="487"/>
                  </a:cubicBezTo>
                  <a:cubicBezTo>
                    <a:pt x="1184" y="487"/>
                    <a:pt x="944" y="747"/>
                    <a:pt x="793" y="747"/>
                  </a:cubicBezTo>
                  <a:cubicBezTo>
                    <a:pt x="699" y="747"/>
                    <a:pt x="640" y="646"/>
                    <a:pt x="656" y="318"/>
                  </a:cubicBezTo>
                  <a:cubicBezTo>
                    <a:pt x="740" y="212"/>
                    <a:pt x="719" y="64"/>
                    <a:pt x="613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4" name="Google Shape;6104;p33"/>
            <p:cNvSpPr/>
            <p:nvPr/>
          </p:nvSpPr>
          <p:spPr>
            <a:xfrm>
              <a:off x="-3765150" y="3931925"/>
              <a:ext cx="57125" cy="40775"/>
            </a:xfrm>
            <a:custGeom>
              <a:avLst/>
              <a:gdLst/>
              <a:ahLst/>
              <a:cxnLst/>
              <a:rect l="l" t="t" r="r" b="b"/>
              <a:pathLst>
                <a:path w="2285" h="1631" extrusionOk="0">
                  <a:moveTo>
                    <a:pt x="816" y="1"/>
                  </a:moveTo>
                  <a:cubicBezTo>
                    <a:pt x="620" y="1"/>
                    <a:pt x="419" y="151"/>
                    <a:pt x="217" y="151"/>
                  </a:cubicBezTo>
                  <a:cubicBezTo>
                    <a:pt x="208" y="151"/>
                    <a:pt x="200" y="150"/>
                    <a:pt x="191" y="150"/>
                  </a:cubicBezTo>
                  <a:lnTo>
                    <a:pt x="1" y="340"/>
                  </a:lnTo>
                  <a:cubicBezTo>
                    <a:pt x="233" y="361"/>
                    <a:pt x="381" y="467"/>
                    <a:pt x="381" y="678"/>
                  </a:cubicBezTo>
                  <a:cubicBezTo>
                    <a:pt x="762" y="932"/>
                    <a:pt x="1460" y="932"/>
                    <a:pt x="1418" y="1567"/>
                  </a:cubicBezTo>
                  <a:lnTo>
                    <a:pt x="1502" y="1630"/>
                  </a:lnTo>
                  <a:cubicBezTo>
                    <a:pt x="2285" y="1398"/>
                    <a:pt x="1968" y="552"/>
                    <a:pt x="1227" y="509"/>
                  </a:cubicBezTo>
                  <a:cubicBezTo>
                    <a:pt x="1201" y="510"/>
                    <a:pt x="1176" y="511"/>
                    <a:pt x="1153" y="511"/>
                  </a:cubicBezTo>
                  <a:cubicBezTo>
                    <a:pt x="691" y="511"/>
                    <a:pt x="1041" y="312"/>
                    <a:pt x="1122" y="171"/>
                  </a:cubicBezTo>
                  <a:cubicBezTo>
                    <a:pt x="1022" y="43"/>
                    <a:pt x="920" y="1"/>
                    <a:pt x="816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5" name="Google Shape;6105;p33"/>
            <p:cNvSpPr/>
            <p:nvPr/>
          </p:nvSpPr>
          <p:spPr>
            <a:xfrm>
              <a:off x="-3173325" y="3868500"/>
              <a:ext cx="35275" cy="26000"/>
            </a:xfrm>
            <a:custGeom>
              <a:avLst/>
              <a:gdLst/>
              <a:ahLst/>
              <a:cxnLst/>
              <a:rect l="l" t="t" r="r" b="b"/>
              <a:pathLst>
                <a:path w="1411" h="1040" extrusionOk="0">
                  <a:moveTo>
                    <a:pt x="692" y="1"/>
                  </a:moveTo>
                  <a:lnTo>
                    <a:pt x="480" y="339"/>
                  </a:lnTo>
                  <a:cubicBezTo>
                    <a:pt x="0" y="769"/>
                    <a:pt x="320" y="1040"/>
                    <a:pt x="718" y="1040"/>
                  </a:cubicBezTo>
                  <a:cubicBezTo>
                    <a:pt x="987" y="1040"/>
                    <a:pt x="1292" y="916"/>
                    <a:pt x="1411" y="635"/>
                  </a:cubicBezTo>
                  <a:cubicBezTo>
                    <a:pt x="1178" y="424"/>
                    <a:pt x="1094" y="64"/>
                    <a:pt x="692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6" name="Google Shape;6106;p33"/>
            <p:cNvSpPr/>
            <p:nvPr/>
          </p:nvSpPr>
          <p:spPr>
            <a:xfrm>
              <a:off x="-4071825" y="4019150"/>
              <a:ext cx="32825" cy="43025"/>
            </a:xfrm>
            <a:custGeom>
              <a:avLst/>
              <a:gdLst/>
              <a:ahLst/>
              <a:cxnLst/>
              <a:rect l="l" t="t" r="r" b="b"/>
              <a:pathLst>
                <a:path w="1313" h="1721" extrusionOk="0">
                  <a:moveTo>
                    <a:pt x="404" y="0"/>
                  </a:moveTo>
                  <a:cubicBezTo>
                    <a:pt x="235" y="0"/>
                    <a:pt x="139" y="262"/>
                    <a:pt x="1" y="383"/>
                  </a:cubicBezTo>
                  <a:cubicBezTo>
                    <a:pt x="382" y="785"/>
                    <a:pt x="128" y="1250"/>
                    <a:pt x="191" y="1673"/>
                  </a:cubicBezTo>
                  <a:cubicBezTo>
                    <a:pt x="247" y="1706"/>
                    <a:pt x="302" y="1721"/>
                    <a:pt x="354" y="1721"/>
                  </a:cubicBezTo>
                  <a:cubicBezTo>
                    <a:pt x="602" y="1721"/>
                    <a:pt x="781" y="1396"/>
                    <a:pt x="572" y="1187"/>
                  </a:cubicBezTo>
                  <a:cubicBezTo>
                    <a:pt x="509" y="891"/>
                    <a:pt x="318" y="637"/>
                    <a:pt x="784" y="341"/>
                  </a:cubicBezTo>
                  <a:cubicBezTo>
                    <a:pt x="1312" y="2"/>
                    <a:pt x="635" y="150"/>
                    <a:pt x="530" y="45"/>
                  </a:cubicBezTo>
                  <a:cubicBezTo>
                    <a:pt x="483" y="14"/>
                    <a:pt x="442" y="0"/>
                    <a:pt x="404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7" name="Google Shape;6107;p33"/>
            <p:cNvSpPr/>
            <p:nvPr/>
          </p:nvSpPr>
          <p:spPr>
            <a:xfrm>
              <a:off x="-3573650" y="4061225"/>
              <a:ext cx="36950" cy="23575"/>
            </a:xfrm>
            <a:custGeom>
              <a:avLst/>
              <a:gdLst/>
              <a:ahLst/>
              <a:cxnLst/>
              <a:rect l="l" t="t" r="r" b="b"/>
              <a:pathLst>
                <a:path w="1478" h="943" extrusionOk="0">
                  <a:moveTo>
                    <a:pt x="790" y="0"/>
                  </a:moveTo>
                  <a:cubicBezTo>
                    <a:pt x="570" y="0"/>
                    <a:pt x="347" y="59"/>
                    <a:pt x="145" y="180"/>
                  </a:cubicBezTo>
                  <a:lnTo>
                    <a:pt x="145" y="477"/>
                  </a:lnTo>
                  <a:cubicBezTo>
                    <a:pt x="1" y="791"/>
                    <a:pt x="262" y="943"/>
                    <a:pt x="547" y="943"/>
                  </a:cubicBezTo>
                  <a:cubicBezTo>
                    <a:pt x="723" y="943"/>
                    <a:pt x="907" y="885"/>
                    <a:pt x="1012" y="773"/>
                  </a:cubicBezTo>
                  <a:cubicBezTo>
                    <a:pt x="1181" y="603"/>
                    <a:pt x="1097" y="265"/>
                    <a:pt x="1477" y="265"/>
                  </a:cubicBezTo>
                  <a:lnTo>
                    <a:pt x="1477" y="202"/>
                  </a:lnTo>
                  <a:cubicBezTo>
                    <a:pt x="1268" y="69"/>
                    <a:pt x="1030" y="0"/>
                    <a:pt x="790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8" name="Google Shape;6108;p33"/>
            <p:cNvSpPr/>
            <p:nvPr/>
          </p:nvSpPr>
          <p:spPr>
            <a:xfrm>
              <a:off x="-3119550" y="3796875"/>
              <a:ext cx="38625" cy="31475"/>
            </a:xfrm>
            <a:custGeom>
              <a:avLst/>
              <a:gdLst/>
              <a:ahLst/>
              <a:cxnLst/>
              <a:rect l="l" t="t" r="r" b="b"/>
              <a:pathLst>
                <a:path w="1545" h="1259" extrusionOk="0">
                  <a:moveTo>
                    <a:pt x="1054" y="1"/>
                  </a:moveTo>
                  <a:cubicBezTo>
                    <a:pt x="988" y="1"/>
                    <a:pt x="907" y="51"/>
                    <a:pt x="804" y="180"/>
                  </a:cubicBezTo>
                  <a:cubicBezTo>
                    <a:pt x="846" y="730"/>
                    <a:pt x="21" y="772"/>
                    <a:pt x="0" y="1258"/>
                  </a:cubicBezTo>
                  <a:lnTo>
                    <a:pt x="931" y="1258"/>
                  </a:lnTo>
                  <a:cubicBezTo>
                    <a:pt x="1163" y="1047"/>
                    <a:pt x="1544" y="814"/>
                    <a:pt x="1333" y="455"/>
                  </a:cubicBezTo>
                  <a:cubicBezTo>
                    <a:pt x="1274" y="264"/>
                    <a:pt x="1205" y="1"/>
                    <a:pt x="1054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9" name="Google Shape;6109;p33"/>
            <p:cNvSpPr/>
            <p:nvPr/>
          </p:nvSpPr>
          <p:spPr>
            <a:xfrm>
              <a:off x="-3121150" y="3788200"/>
              <a:ext cx="29100" cy="17975"/>
            </a:xfrm>
            <a:custGeom>
              <a:avLst/>
              <a:gdLst/>
              <a:ahLst/>
              <a:cxnLst/>
              <a:rect l="l" t="t" r="r" b="b"/>
              <a:pathLst>
                <a:path w="1164" h="719" extrusionOk="0">
                  <a:moveTo>
                    <a:pt x="238" y="0"/>
                  </a:moveTo>
                  <a:cubicBezTo>
                    <a:pt x="161" y="0"/>
                    <a:pt x="83" y="11"/>
                    <a:pt x="1" y="40"/>
                  </a:cubicBezTo>
                  <a:cubicBezTo>
                    <a:pt x="24" y="523"/>
                    <a:pt x="190" y="718"/>
                    <a:pt x="432" y="718"/>
                  </a:cubicBezTo>
                  <a:cubicBezTo>
                    <a:pt x="636" y="718"/>
                    <a:pt x="893" y="580"/>
                    <a:pt x="1164" y="358"/>
                  </a:cubicBezTo>
                  <a:cubicBezTo>
                    <a:pt x="1122" y="294"/>
                    <a:pt x="1058" y="210"/>
                    <a:pt x="995" y="146"/>
                  </a:cubicBezTo>
                  <a:cubicBezTo>
                    <a:pt x="734" y="130"/>
                    <a:pt x="498" y="0"/>
                    <a:pt x="238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0" name="Google Shape;6110;p33"/>
            <p:cNvSpPr/>
            <p:nvPr/>
          </p:nvSpPr>
          <p:spPr>
            <a:xfrm>
              <a:off x="-2999525" y="3965350"/>
              <a:ext cx="28575" cy="11425"/>
            </a:xfrm>
            <a:custGeom>
              <a:avLst/>
              <a:gdLst/>
              <a:ahLst/>
              <a:cxnLst/>
              <a:rect l="l" t="t" r="r" b="b"/>
              <a:pathLst>
                <a:path w="1143" h="457" extrusionOk="0">
                  <a:moveTo>
                    <a:pt x="911" y="0"/>
                  </a:moveTo>
                  <a:cubicBezTo>
                    <a:pt x="588" y="0"/>
                    <a:pt x="273" y="105"/>
                    <a:pt x="0" y="293"/>
                  </a:cubicBezTo>
                  <a:cubicBezTo>
                    <a:pt x="25" y="343"/>
                    <a:pt x="71" y="363"/>
                    <a:pt x="118" y="363"/>
                  </a:cubicBezTo>
                  <a:cubicBezTo>
                    <a:pt x="152" y="363"/>
                    <a:pt x="185" y="353"/>
                    <a:pt x="212" y="335"/>
                  </a:cubicBezTo>
                  <a:cubicBezTo>
                    <a:pt x="219" y="335"/>
                    <a:pt x="227" y="335"/>
                    <a:pt x="235" y="335"/>
                  </a:cubicBezTo>
                  <a:cubicBezTo>
                    <a:pt x="417" y="335"/>
                    <a:pt x="658" y="457"/>
                    <a:pt x="846" y="457"/>
                  </a:cubicBezTo>
                  <a:cubicBezTo>
                    <a:pt x="1009" y="457"/>
                    <a:pt x="1132" y="364"/>
                    <a:pt x="1142" y="18"/>
                  </a:cubicBezTo>
                  <a:cubicBezTo>
                    <a:pt x="1065" y="6"/>
                    <a:pt x="988" y="0"/>
                    <a:pt x="911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1" name="Google Shape;6111;p33"/>
            <p:cNvSpPr/>
            <p:nvPr/>
          </p:nvSpPr>
          <p:spPr>
            <a:xfrm>
              <a:off x="-3600175" y="4081050"/>
              <a:ext cx="22225" cy="20650"/>
            </a:xfrm>
            <a:custGeom>
              <a:avLst/>
              <a:gdLst/>
              <a:ahLst/>
              <a:cxnLst/>
              <a:rect l="l" t="t" r="r" b="b"/>
              <a:pathLst>
                <a:path w="889" h="826" extrusionOk="0">
                  <a:moveTo>
                    <a:pt x="254" y="1"/>
                  </a:moveTo>
                  <a:lnTo>
                    <a:pt x="64" y="170"/>
                  </a:lnTo>
                  <a:cubicBezTo>
                    <a:pt x="296" y="381"/>
                    <a:pt x="0" y="614"/>
                    <a:pt x="85" y="826"/>
                  </a:cubicBezTo>
                  <a:cubicBezTo>
                    <a:pt x="592" y="614"/>
                    <a:pt x="889" y="381"/>
                    <a:pt x="254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2" name="Google Shape;6112;p33"/>
            <p:cNvSpPr/>
            <p:nvPr/>
          </p:nvSpPr>
          <p:spPr>
            <a:xfrm>
              <a:off x="-3189350" y="3836775"/>
              <a:ext cx="16950" cy="15825"/>
            </a:xfrm>
            <a:custGeom>
              <a:avLst/>
              <a:gdLst/>
              <a:ahLst/>
              <a:cxnLst/>
              <a:rect l="l" t="t" r="r" b="b"/>
              <a:pathLst>
                <a:path w="678" h="633" extrusionOk="0">
                  <a:moveTo>
                    <a:pt x="64" y="1"/>
                  </a:moveTo>
                  <a:cubicBezTo>
                    <a:pt x="0" y="191"/>
                    <a:pt x="0" y="403"/>
                    <a:pt x="43" y="614"/>
                  </a:cubicBezTo>
                  <a:cubicBezTo>
                    <a:pt x="111" y="627"/>
                    <a:pt x="171" y="633"/>
                    <a:pt x="223" y="633"/>
                  </a:cubicBezTo>
                  <a:cubicBezTo>
                    <a:pt x="678" y="633"/>
                    <a:pt x="482" y="172"/>
                    <a:pt x="64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3" name="Google Shape;6113;p33"/>
            <p:cNvSpPr/>
            <p:nvPr/>
          </p:nvSpPr>
          <p:spPr>
            <a:xfrm>
              <a:off x="-3179825" y="3876975"/>
              <a:ext cx="18525" cy="14300"/>
            </a:xfrm>
            <a:custGeom>
              <a:avLst/>
              <a:gdLst/>
              <a:ahLst/>
              <a:cxnLst/>
              <a:rect l="l" t="t" r="r" b="b"/>
              <a:pathLst>
                <a:path w="741" h="572" extrusionOk="0">
                  <a:moveTo>
                    <a:pt x="740" y="0"/>
                  </a:moveTo>
                  <a:lnTo>
                    <a:pt x="0" y="296"/>
                  </a:lnTo>
                  <a:lnTo>
                    <a:pt x="550" y="571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4" name="Google Shape;6114;p33"/>
            <p:cNvSpPr/>
            <p:nvPr/>
          </p:nvSpPr>
          <p:spPr>
            <a:xfrm>
              <a:off x="-3004300" y="3973200"/>
              <a:ext cx="24350" cy="16400"/>
            </a:xfrm>
            <a:custGeom>
              <a:avLst/>
              <a:gdLst/>
              <a:ahLst/>
              <a:cxnLst/>
              <a:rect l="l" t="t" r="r" b="b"/>
              <a:pathLst>
                <a:path w="974" h="656" extrusionOk="0">
                  <a:moveTo>
                    <a:pt x="191" y="0"/>
                  </a:moveTo>
                  <a:lnTo>
                    <a:pt x="1" y="148"/>
                  </a:lnTo>
                  <a:cubicBezTo>
                    <a:pt x="233" y="212"/>
                    <a:pt x="403" y="423"/>
                    <a:pt x="403" y="656"/>
                  </a:cubicBezTo>
                  <a:cubicBezTo>
                    <a:pt x="974" y="444"/>
                    <a:pt x="487" y="233"/>
                    <a:pt x="403" y="21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5" name="Google Shape;6115;p33"/>
            <p:cNvSpPr/>
            <p:nvPr/>
          </p:nvSpPr>
          <p:spPr>
            <a:xfrm>
              <a:off x="-3762725" y="3972975"/>
              <a:ext cx="35150" cy="44200"/>
            </a:xfrm>
            <a:custGeom>
              <a:avLst/>
              <a:gdLst/>
              <a:ahLst/>
              <a:cxnLst/>
              <a:rect l="l" t="t" r="r" b="b"/>
              <a:pathLst>
                <a:path w="1406" h="1768" extrusionOk="0">
                  <a:moveTo>
                    <a:pt x="1321" y="1"/>
                  </a:moveTo>
                  <a:cubicBezTo>
                    <a:pt x="722" y="1"/>
                    <a:pt x="1" y="1240"/>
                    <a:pt x="263" y="1765"/>
                  </a:cubicBezTo>
                  <a:lnTo>
                    <a:pt x="475" y="1765"/>
                  </a:lnTo>
                  <a:cubicBezTo>
                    <a:pt x="513" y="1767"/>
                    <a:pt x="551" y="1768"/>
                    <a:pt x="588" y="1768"/>
                  </a:cubicBezTo>
                  <a:cubicBezTo>
                    <a:pt x="962" y="1768"/>
                    <a:pt x="1269" y="1661"/>
                    <a:pt x="1173" y="1257"/>
                  </a:cubicBezTo>
                  <a:cubicBezTo>
                    <a:pt x="1067" y="792"/>
                    <a:pt x="1321" y="411"/>
                    <a:pt x="1405" y="9"/>
                  </a:cubicBezTo>
                  <a:cubicBezTo>
                    <a:pt x="1378" y="4"/>
                    <a:pt x="1350" y="1"/>
                    <a:pt x="1321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6" name="Google Shape;6116;p33"/>
            <p:cNvSpPr/>
            <p:nvPr/>
          </p:nvSpPr>
          <p:spPr>
            <a:xfrm>
              <a:off x="-3483325" y="3859600"/>
              <a:ext cx="74575" cy="68050"/>
            </a:xfrm>
            <a:custGeom>
              <a:avLst/>
              <a:gdLst/>
              <a:ahLst/>
              <a:cxnLst/>
              <a:rect l="l" t="t" r="r" b="b"/>
              <a:pathLst>
                <a:path w="2983" h="2722" extrusionOk="0">
                  <a:moveTo>
                    <a:pt x="1470" y="1"/>
                  </a:moveTo>
                  <a:cubicBezTo>
                    <a:pt x="1384" y="1"/>
                    <a:pt x="1289" y="13"/>
                    <a:pt x="1185" y="40"/>
                  </a:cubicBezTo>
                  <a:cubicBezTo>
                    <a:pt x="275" y="166"/>
                    <a:pt x="487" y="1287"/>
                    <a:pt x="233" y="1879"/>
                  </a:cubicBezTo>
                  <a:cubicBezTo>
                    <a:pt x="85" y="2133"/>
                    <a:pt x="0" y="2345"/>
                    <a:pt x="296" y="2514"/>
                  </a:cubicBezTo>
                  <a:cubicBezTo>
                    <a:pt x="460" y="2664"/>
                    <a:pt x="635" y="2722"/>
                    <a:pt x="814" y="2722"/>
                  </a:cubicBezTo>
                  <a:cubicBezTo>
                    <a:pt x="1189" y="2722"/>
                    <a:pt x="1581" y="2468"/>
                    <a:pt x="1925" y="2281"/>
                  </a:cubicBezTo>
                  <a:cubicBezTo>
                    <a:pt x="2115" y="1774"/>
                    <a:pt x="2982" y="1308"/>
                    <a:pt x="2496" y="759"/>
                  </a:cubicBezTo>
                  <a:cubicBezTo>
                    <a:pt x="2223" y="450"/>
                    <a:pt x="1998" y="1"/>
                    <a:pt x="1470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7" name="Google Shape;6117;p33"/>
            <p:cNvSpPr/>
            <p:nvPr/>
          </p:nvSpPr>
          <p:spPr>
            <a:xfrm>
              <a:off x="-3453725" y="3856025"/>
              <a:ext cx="45500" cy="60625"/>
            </a:xfrm>
            <a:custGeom>
              <a:avLst/>
              <a:gdLst/>
              <a:ahLst/>
              <a:cxnLst/>
              <a:rect l="l" t="t" r="r" b="b"/>
              <a:pathLst>
                <a:path w="1820" h="2425" extrusionOk="0">
                  <a:moveTo>
                    <a:pt x="576" y="1"/>
                  </a:moveTo>
                  <a:cubicBezTo>
                    <a:pt x="396" y="1"/>
                    <a:pt x="203" y="55"/>
                    <a:pt x="1" y="183"/>
                  </a:cubicBezTo>
                  <a:cubicBezTo>
                    <a:pt x="1671" y="754"/>
                    <a:pt x="1037" y="1219"/>
                    <a:pt x="741" y="2424"/>
                  </a:cubicBezTo>
                  <a:lnTo>
                    <a:pt x="1100" y="2276"/>
                  </a:lnTo>
                  <a:cubicBezTo>
                    <a:pt x="1227" y="1769"/>
                    <a:pt x="1820" y="1409"/>
                    <a:pt x="1671" y="817"/>
                  </a:cubicBezTo>
                  <a:cubicBezTo>
                    <a:pt x="1441" y="387"/>
                    <a:pt x="1054" y="1"/>
                    <a:pt x="576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8" name="Google Shape;6118;p33"/>
            <p:cNvSpPr/>
            <p:nvPr/>
          </p:nvSpPr>
          <p:spPr>
            <a:xfrm>
              <a:off x="-3974525" y="4186275"/>
              <a:ext cx="75625" cy="86200"/>
            </a:xfrm>
            <a:custGeom>
              <a:avLst/>
              <a:gdLst/>
              <a:ahLst/>
              <a:cxnLst/>
              <a:rect l="l" t="t" r="r" b="b"/>
              <a:pathLst>
                <a:path w="3025" h="3448" extrusionOk="0">
                  <a:moveTo>
                    <a:pt x="1100" y="0"/>
                  </a:moveTo>
                  <a:lnTo>
                    <a:pt x="0" y="2708"/>
                  </a:lnTo>
                  <a:cubicBezTo>
                    <a:pt x="297" y="2919"/>
                    <a:pt x="381" y="3427"/>
                    <a:pt x="762" y="3448"/>
                  </a:cubicBezTo>
                  <a:cubicBezTo>
                    <a:pt x="804" y="3440"/>
                    <a:pt x="850" y="3438"/>
                    <a:pt x="898" y="3438"/>
                  </a:cubicBezTo>
                  <a:cubicBezTo>
                    <a:pt x="961" y="3438"/>
                    <a:pt x="1028" y="3442"/>
                    <a:pt x="1090" y="3442"/>
                  </a:cubicBezTo>
                  <a:cubicBezTo>
                    <a:pt x="1248" y="3442"/>
                    <a:pt x="1384" y="3419"/>
                    <a:pt x="1396" y="3257"/>
                  </a:cubicBezTo>
                  <a:cubicBezTo>
                    <a:pt x="1460" y="2644"/>
                    <a:pt x="2031" y="2221"/>
                    <a:pt x="2115" y="1650"/>
                  </a:cubicBezTo>
                  <a:cubicBezTo>
                    <a:pt x="2158" y="1143"/>
                    <a:pt x="2560" y="868"/>
                    <a:pt x="3025" y="720"/>
                  </a:cubicBezTo>
                  <a:cubicBezTo>
                    <a:pt x="2475" y="297"/>
                    <a:pt x="1481" y="741"/>
                    <a:pt x="1100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9" name="Google Shape;6119;p33"/>
            <p:cNvSpPr/>
            <p:nvPr/>
          </p:nvSpPr>
          <p:spPr>
            <a:xfrm>
              <a:off x="-3962900" y="4206375"/>
              <a:ext cx="58725" cy="72450"/>
            </a:xfrm>
            <a:custGeom>
              <a:avLst/>
              <a:gdLst/>
              <a:ahLst/>
              <a:cxnLst/>
              <a:rect l="l" t="t" r="r" b="b"/>
              <a:pathLst>
                <a:path w="2349" h="2898" extrusionOk="0">
                  <a:moveTo>
                    <a:pt x="2348" y="0"/>
                  </a:moveTo>
                  <a:cubicBezTo>
                    <a:pt x="1989" y="21"/>
                    <a:pt x="1524" y="127"/>
                    <a:pt x="1524" y="381"/>
                  </a:cubicBezTo>
                  <a:cubicBezTo>
                    <a:pt x="1502" y="1036"/>
                    <a:pt x="952" y="1502"/>
                    <a:pt x="868" y="2094"/>
                  </a:cubicBezTo>
                  <a:cubicBezTo>
                    <a:pt x="804" y="2559"/>
                    <a:pt x="487" y="2559"/>
                    <a:pt x="107" y="2559"/>
                  </a:cubicBezTo>
                  <a:cubicBezTo>
                    <a:pt x="1" y="2644"/>
                    <a:pt x="1" y="2813"/>
                    <a:pt x="107" y="2898"/>
                  </a:cubicBezTo>
                  <a:cubicBezTo>
                    <a:pt x="1545" y="2665"/>
                    <a:pt x="1460" y="931"/>
                    <a:pt x="2348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0" name="Google Shape;6120;p33"/>
            <p:cNvSpPr/>
            <p:nvPr/>
          </p:nvSpPr>
          <p:spPr>
            <a:xfrm>
              <a:off x="-3991450" y="4269825"/>
              <a:ext cx="32800" cy="24875"/>
            </a:xfrm>
            <a:custGeom>
              <a:avLst/>
              <a:gdLst/>
              <a:ahLst/>
              <a:cxnLst/>
              <a:rect l="l" t="t" r="r" b="b"/>
              <a:pathLst>
                <a:path w="1312" h="995" extrusionOk="0">
                  <a:moveTo>
                    <a:pt x="318" y="0"/>
                  </a:moveTo>
                  <a:lnTo>
                    <a:pt x="318" y="0"/>
                  </a:lnTo>
                  <a:cubicBezTo>
                    <a:pt x="1" y="550"/>
                    <a:pt x="22" y="952"/>
                    <a:pt x="889" y="994"/>
                  </a:cubicBezTo>
                  <a:cubicBezTo>
                    <a:pt x="1164" y="761"/>
                    <a:pt x="1312" y="381"/>
                    <a:pt x="1249" y="21"/>
                  </a:cubicBezTo>
                  <a:cubicBezTo>
                    <a:pt x="1216" y="10"/>
                    <a:pt x="1184" y="4"/>
                    <a:pt x="1155" y="4"/>
                  </a:cubicBezTo>
                  <a:cubicBezTo>
                    <a:pt x="961" y="4"/>
                    <a:pt x="833" y="223"/>
                    <a:pt x="651" y="223"/>
                  </a:cubicBezTo>
                  <a:cubicBezTo>
                    <a:pt x="559" y="223"/>
                    <a:pt x="453" y="167"/>
                    <a:pt x="318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1" name="Google Shape;6121;p33"/>
            <p:cNvSpPr/>
            <p:nvPr/>
          </p:nvSpPr>
          <p:spPr>
            <a:xfrm>
              <a:off x="-4071275" y="4031525"/>
              <a:ext cx="44950" cy="80100"/>
            </a:xfrm>
            <a:custGeom>
              <a:avLst/>
              <a:gdLst/>
              <a:ahLst/>
              <a:cxnLst/>
              <a:rect l="l" t="t" r="r" b="b"/>
              <a:pathLst>
                <a:path w="1798" h="3204" extrusionOk="0">
                  <a:moveTo>
                    <a:pt x="1334" y="0"/>
                  </a:moveTo>
                  <a:cubicBezTo>
                    <a:pt x="978" y="0"/>
                    <a:pt x="695" y="384"/>
                    <a:pt x="550" y="692"/>
                  </a:cubicBezTo>
                  <a:cubicBezTo>
                    <a:pt x="550" y="882"/>
                    <a:pt x="592" y="1072"/>
                    <a:pt x="360" y="1178"/>
                  </a:cubicBezTo>
                  <a:cubicBezTo>
                    <a:pt x="254" y="1834"/>
                    <a:pt x="0" y="2510"/>
                    <a:pt x="529" y="3103"/>
                  </a:cubicBezTo>
                  <a:cubicBezTo>
                    <a:pt x="686" y="3173"/>
                    <a:pt x="806" y="3204"/>
                    <a:pt x="900" y="3204"/>
                  </a:cubicBezTo>
                  <a:cubicBezTo>
                    <a:pt x="1148" y="3204"/>
                    <a:pt x="1214" y="2986"/>
                    <a:pt x="1290" y="2680"/>
                  </a:cubicBezTo>
                  <a:cubicBezTo>
                    <a:pt x="1459" y="1982"/>
                    <a:pt x="1227" y="1263"/>
                    <a:pt x="1523" y="586"/>
                  </a:cubicBezTo>
                  <a:cubicBezTo>
                    <a:pt x="1629" y="396"/>
                    <a:pt x="1798" y="142"/>
                    <a:pt x="1523" y="36"/>
                  </a:cubicBezTo>
                  <a:cubicBezTo>
                    <a:pt x="1458" y="11"/>
                    <a:pt x="1395" y="0"/>
                    <a:pt x="1334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2" name="Google Shape;6122;p33"/>
            <p:cNvSpPr/>
            <p:nvPr/>
          </p:nvSpPr>
          <p:spPr>
            <a:xfrm>
              <a:off x="-3599125" y="4067300"/>
              <a:ext cx="62425" cy="50775"/>
            </a:xfrm>
            <a:custGeom>
              <a:avLst/>
              <a:gdLst/>
              <a:ahLst/>
              <a:cxnLst/>
              <a:rect l="l" t="t" r="r" b="b"/>
              <a:pathLst>
                <a:path w="2497" h="2031" extrusionOk="0">
                  <a:moveTo>
                    <a:pt x="2340" y="0"/>
                  </a:moveTo>
                  <a:cubicBezTo>
                    <a:pt x="2001" y="0"/>
                    <a:pt x="1837" y="600"/>
                    <a:pt x="1564" y="600"/>
                  </a:cubicBezTo>
                  <a:cubicBezTo>
                    <a:pt x="1454" y="600"/>
                    <a:pt x="1327" y="504"/>
                    <a:pt x="1164" y="234"/>
                  </a:cubicBezTo>
                  <a:cubicBezTo>
                    <a:pt x="931" y="403"/>
                    <a:pt x="804" y="656"/>
                    <a:pt x="825" y="931"/>
                  </a:cubicBezTo>
                  <a:cubicBezTo>
                    <a:pt x="931" y="1354"/>
                    <a:pt x="1" y="1608"/>
                    <a:pt x="529" y="1925"/>
                  </a:cubicBezTo>
                  <a:cubicBezTo>
                    <a:pt x="645" y="2000"/>
                    <a:pt x="734" y="2030"/>
                    <a:pt x="807" y="2030"/>
                  </a:cubicBezTo>
                  <a:cubicBezTo>
                    <a:pt x="1142" y="2030"/>
                    <a:pt x="1106" y="1375"/>
                    <a:pt x="1507" y="1375"/>
                  </a:cubicBezTo>
                  <a:cubicBezTo>
                    <a:pt x="1513" y="1375"/>
                    <a:pt x="1518" y="1375"/>
                    <a:pt x="1523" y="1376"/>
                  </a:cubicBezTo>
                  <a:cubicBezTo>
                    <a:pt x="2496" y="1249"/>
                    <a:pt x="2094" y="445"/>
                    <a:pt x="2454" y="22"/>
                  </a:cubicBezTo>
                  <a:cubicBezTo>
                    <a:pt x="2414" y="7"/>
                    <a:pt x="2376" y="0"/>
                    <a:pt x="2340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3" name="Google Shape;6123;p33"/>
            <p:cNvSpPr/>
            <p:nvPr/>
          </p:nvSpPr>
          <p:spPr>
            <a:xfrm>
              <a:off x="-3631375" y="4122275"/>
              <a:ext cx="43625" cy="29450"/>
            </a:xfrm>
            <a:custGeom>
              <a:avLst/>
              <a:gdLst/>
              <a:ahLst/>
              <a:cxnLst/>
              <a:rect l="l" t="t" r="r" b="b"/>
              <a:pathLst>
                <a:path w="1745" h="1178" extrusionOk="0">
                  <a:moveTo>
                    <a:pt x="1407" y="1"/>
                  </a:moveTo>
                  <a:cubicBezTo>
                    <a:pt x="1295" y="1"/>
                    <a:pt x="1147" y="40"/>
                    <a:pt x="952" y="128"/>
                  </a:cubicBezTo>
                  <a:cubicBezTo>
                    <a:pt x="656" y="382"/>
                    <a:pt x="0" y="382"/>
                    <a:pt x="318" y="911"/>
                  </a:cubicBezTo>
                  <a:cubicBezTo>
                    <a:pt x="445" y="1102"/>
                    <a:pt x="608" y="1177"/>
                    <a:pt x="781" y="1177"/>
                  </a:cubicBezTo>
                  <a:cubicBezTo>
                    <a:pt x="1123" y="1177"/>
                    <a:pt x="1503" y="882"/>
                    <a:pt x="1714" y="615"/>
                  </a:cubicBezTo>
                  <a:cubicBezTo>
                    <a:pt x="1744" y="264"/>
                    <a:pt x="1698" y="1"/>
                    <a:pt x="1407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4" name="Google Shape;6124;p33"/>
            <p:cNvSpPr/>
            <p:nvPr/>
          </p:nvSpPr>
          <p:spPr>
            <a:xfrm>
              <a:off x="-3177200" y="3788150"/>
              <a:ext cx="89400" cy="85675"/>
            </a:xfrm>
            <a:custGeom>
              <a:avLst/>
              <a:gdLst/>
              <a:ahLst/>
              <a:cxnLst/>
              <a:rect l="l" t="t" r="r" b="b"/>
              <a:pathLst>
                <a:path w="3576" h="3427" extrusionOk="0">
                  <a:moveTo>
                    <a:pt x="2116" y="0"/>
                  </a:moveTo>
                  <a:cubicBezTo>
                    <a:pt x="2264" y="1058"/>
                    <a:pt x="783" y="317"/>
                    <a:pt x="255" y="2728"/>
                  </a:cubicBezTo>
                  <a:cubicBezTo>
                    <a:pt x="318" y="2961"/>
                    <a:pt x="1" y="3151"/>
                    <a:pt x="149" y="3426"/>
                  </a:cubicBezTo>
                  <a:cubicBezTo>
                    <a:pt x="1143" y="3257"/>
                    <a:pt x="1608" y="2242"/>
                    <a:pt x="2306" y="1607"/>
                  </a:cubicBezTo>
                  <a:cubicBezTo>
                    <a:pt x="2623" y="1248"/>
                    <a:pt x="3575" y="1269"/>
                    <a:pt x="3237" y="486"/>
                  </a:cubicBezTo>
                  <a:lnTo>
                    <a:pt x="3237" y="486"/>
                  </a:lnTo>
                  <a:cubicBezTo>
                    <a:pt x="3059" y="555"/>
                    <a:pt x="2903" y="592"/>
                    <a:pt x="2772" y="592"/>
                  </a:cubicBezTo>
                  <a:cubicBezTo>
                    <a:pt x="2499" y="592"/>
                    <a:pt x="2335" y="429"/>
                    <a:pt x="2306" y="42"/>
                  </a:cubicBezTo>
                  <a:lnTo>
                    <a:pt x="2116" y="0"/>
                  </a:ln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5" name="Google Shape;6125;p33"/>
            <p:cNvSpPr/>
            <p:nvPr/>
          </p:nvSpPr>
          <p:spPr>
            <a:xfrm>
              <a:off x="-3774675" y="3952050"/>
              <a:ext cx="47100" cy="64750"/>
            </a:xfrm>
            <a:custGeom>
              <a:avLst/>
              <a:gdLst/>
              <a:ahLst/>
              <a:cxnLst/>
              <a:rect l="l" t="t" r="r" b="b"/>
              <a:pathLst>
                <a:path w="1884" h="2590" extrusionOk="0">
                  <a:moveTo>
                    <a:pt x="741" y="0"/>
                  </a:moveTo>
                  <a:cubicBezTo>
                    <a:pt x="339" y="529"/>
                    <a:pt x="403" y="1375"/>
                    <a:pt x="1" y="1946"/>
                  </a:cubicBezTo>
                  <a:cubicBezTo>
                    <a:pt x="22" y="2010"/>
                    <a:pt x="22" y="2052"/>
                    <a:pt x="1" y="2094"/>
                  </a:cubicBezTo>
                  <a:cubicBezTo>
                    <a:pt x="134" y="2342"/>
                    <a:pt x="268" y="2590"/>
                    <a:pt x="618" y="2590"/>
                  </a:cubicBezTo>
                  <a:cubicBezTo>
                    <a:pt x="656" y="2590"/>
                    <a:pt x="697" y="2587"/>
                    <a:pt x="741" y="2581"/>
                  </a:cubicBezTo>
                  <a:cubicBezTo>
                    <a:pt x="805" y="1988"/>
                    <a:pt x="1418" y="1587"/>
                    <a:pt x="1503" y="994"/>
                  </a:cubicBezTo>
                  <a:cubicBezTo>
                    <a:pt x="1883" y="191"/>
                    <a:pt x="1756" y="64"/>
                    <a:pt x="741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6" name="Google Shape;6126;p33"/>
            <p:cNvSpPr/>
            <p:nvPr/>
          </p:nvSpPr>
          <p:spPr>
            <a:xfrm>
              <a:off x="-3756150" y="3948875"/>
              <a:ext cx="32800" cy="28050"/>
            </a:xfrm>
            <a:custGeom>
              <a:avLst/>
              <a:gdLst/>
              <a:ahLst/>
              <a:cxnLst/>
              <a:rect l="l" t="t" r="r" b="b"/>
              <a:pathLst>
                <a:path w="1312" h="1122" extrusionOk="0">
                  <a:moveTo>
                    <a:pt x="0" y="0"/>
                  </a:moveTo>
                  <a:lnTo>
                    <a:pt x="0" y="148"/>
                  </a:lnTo>
                  <a:cubicBezTo>
                    <a:pt x="698" y="212"/>
                    <a:pt x="973" y="529"/>
                    <a:pt x="762" y="1121"/>
                  </a:cubicBezTo>
                  <a:lnTo>
                    <a:pt x="1121" y="952"/>
                  </a:lnTo>
                  <a:cubicBezTo>
                    <a:pt x="1311" y="170"/>
                    <a:pt x="1185" y="64"/>
                    <a:pt x="0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7" name="Google Shape;6127;p33"/>
            <p:cNvSpPr/>
            <p:nvPr/>
          </p:nvSpPr>
          <p:spPr>
            <a:xfrm>
              <a:off x="-3783125" y="3961025"/>
              <a:ext cx="25400" cy="40225"/>
            </a:xfrm>
            <a:custGeom>
              <a:avLst/>
              <a:gdLst/>
              <a:ahLst/>
              <a:cxnLst/>
              <a:rect l="l" t="t" r="r" b="b"/>
              <a:pathLst>
                <a:path w="1016" h="1609" extrusionOk="0">
                  <a:moveTo>
                    <a:pt x="741" y="1"/>
                  </a:moveTo>
                  <a:lnTo>
                    <a:pt x="741" y="1"/>
                  </a:lnTo>
                  <a:cubicBezTo>
                    <a:pt x="1" y="424"/>
                    <a:pt x="212" y="1016"/>
                    <a:pt x="360" y="1608"/>
                  </a:cubicBezTo>
                  <a:lnTo>
                    <a:pt x="529" y="1439"/>
                  </a:lnTo>
                  <a:cubicBezTo>
                    <a:pt x="593" y="953"/>
                    <a:pt x="1016" y="508"/>
                    <a:pt x="741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8" name="Google Shape;6128;p33"/>
            <p:cNvSpPr/>
            <p:nvPr/>
          </p:nvSpPr>
          <p:spPr>
            <a:xfrm>
              <a:off x="-3772025" y="3961025"/>
              <a:ext cx="21175" cy="35975"/>
            </a:xfrm>
            <a:custGeom>
              <a:avLst/>
              <a:gdLst/>
              <a:ahLst/>
              <a:cxnLst/>
              <a:rect l="l" t="t" r="r" b="b"/>
              <a:pathLst>
                <a:path w="847" h="1439" extrusionOk="0">
                  <a:moveTo>
                    <a:pt x="297" y="1"/>
                  </a:moveTo>
                  <a:cubicBezTo>
                    <a:pt x="212" y="487"/>
                    <a:pt x="1" y="931"/>
                    <a:pt x="85" y="1439"/>
                  </a:cubicBezTo>
                  <a:cubicBezTo>
                    <a:pt x="339" y="974"/>
                    <a:pt x="847" y="572"/>
                    <a:pt x="466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9" name="Google Shape;6129;p33"/>
            <p:cNvSpPr/>
            <p:nvPr/>
          </p:nvSpPr>
          <p:spPr>
            <a:xfrm>
              <a:off x="-3986150" y="4253950"/>
              <a:ext cx="14300" cy="15900"/>
            </a:xfrm>
            <a:custGeom>
              <a:avLst/>
              <a:gdLst/>
              <a:ahLst/>
              <a:cxnLst/>
              <a:rect l="l" t="t" r="r" b="b"/>
              <a:pathLst>
                <a:path w="572" h="636" extrusionOk="0">
                  <a:moveTo>
                    <a:pt x="465" y="1"/>
                  </a:moveTo>
                  <a:cubicBezTo>
                    <a:pt x="0" y="64"/>
                    <a:pt x="148" y="402"/>
                    <a:pt x="106" y="635"/>
                  </a:cubicBezTo>
                  <a:cubicBezTo>
                    <a:pt x="571" y="572"/>
                    <a:pt x="550" y="297"/>
                    <a:pt x="487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0" name="Google Shape;6130;p33"/>
            <p:cNvSpPr/>
            <p:nvPr/>
          </p:nvSpPr>
          <p:spPr>
            <a:xfrm>
              <a:off x="-4083975" y="4060975"/>
              <a:ext cx="26475" cy="48125"/>
            </a:xfrm>
            <a:custGeom>
              <a:avLst/>
              <a:gdLst/>
              <a:ahLst/>
              <a:cxnLst/>
              <a:rect l="l" t="t" r="r" b="b"/>
              <a:pathLst>
                <a:path w="1059" h="1925" extrusionOk="0">
                  <a:moveTo>
                    <a:pt x="677" y="0"/>
                  </a:moveTo>
                  <a:lnTo>
                    <a:pt x="508" y="169"/>
                  </a:lnTo>
                  <a:cubicBezTo>
                    <a:pt x="910" y="994"/>
                    <a:pt x="1" y="1438"/>
                    <a:pt x="1058" y="1925"/>
                  </a:cubicBezTo>
                  <a:cubicBezTo>
                    <a:pt x="783" y="1311"/>
                    <a:pt x="995" y="635"/>
                    <a:pt x="868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1" name="Google Shape;6131;p33"/>
            <p:cNvSpPr/>
            <p:nvPr/>
          </p:nvSpPr>
          <p:spPr>
            <a:xfrm>
              <a:off x="-3472075" y="3894425"/>
              <a:ext cx="32275" cy="25475"/>
            </a:xfrm>
            <a:custGeom>
              <a:avLst/>
              <a:gdLst/>
              <a:ahLst/>
              <a:cxnLst/>
              <a:rect l="l" t="t" r="r" b="b"/>
              <a:pathLst>
                <a:path w="1291" h="1019" extrusionOk="0">
                  <a:moveTo>
                    <a:pt x="777" y="0"/>
                  </a:moveTo>
                  <a:cubicBezTo>
                    <a:pt x="227" y="21"/>
                    <a:pt x="375" y="592"/>
                    <a:pt x="16" y="740"/>
                  </a:cubicBezTo>
                  <a:cubicBezTo>
                    <a:pt x="1" y="941"/>
                    <a:pt x="156" y="1019"/>
                    <a:pt x="362" y="1019"/>
                  </a:cubicBezTo>
                  <a:cubicBezTo>
                    <a:pt x="741" y="1019"/>
                    <a:pt x="1291" y="754"/>
                    <a:pt x="1263" y="508"/>
                  </a:cubicBezTo>
                  <a:cubicBezTo>
                    <a:pt x="1263" y="233"/>
                    <a:pt x="1052" y="0"/>
                    <a:pt x="777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2" name="Google Shape;6132;p33"/>
            <p:cNvSpPr/>
            <p:nvPr/>
          </p:nvSpPr>
          <p:spPr>
            <a:xfrm>
              <a:off x="-3986675" y="4254300"/>
              <a:ext cx="27800" cy="31025"/>
            </a:xfrm>
            <a:custGeom>
              <a:avLst/>
              <a:gdLst/>
              <a:ahLst/>
              <a:cxnLst/>
              <a:rect l="l" t="t" r="r" b="b"/>
              <a:pathLst>
                <a:path w="1112" h="1241" extrusionOk="0">
                  <a:moveTo>
                    <a:pt x="639" y="0"/>
                  </a:moveTo>
                  <a:cubicBezTo>
                    <a:pt x="599" y="0"/>
                    <a:pt x="556" y="3"/>
                    <a:pt x="508" y="8"/>
                  </a:cubicBezTo>
                  <a:lnTo>
                    <a:pt x="127" y="642"/>
                  </a:lnTo>
                  <a:cubicBezTo>
                    <a:pt x="169" y="854"/>
                    <a:pt x="0" y="1150"/>
                    <a:pt x="360" y="1234"/>
                  </a:cubicBezTo>
                  <a:cubicBezTo>
                    <a:pt x="384" y="1238"/>
                    <a:pt x="407" y="1240"/>
                    <a:pt x="428" y="1240"/>
                  </a:cubicBezTo>
                  <a:cubicBezTo>
                    <a:pt x="763" y="1240"/>
                    <a:pt x="779" y="801"/>
                    <a:pt x="1058" y="642"/>
                  </a:cubicBezTo>
                  <a:cubicBezTo>
                    <a:pt x="1058" y="330"/>
                    <a:pt x="1111" y="0"/>
                    <a:pt x="639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133" name="Google Shape;6133;p33"/>
          <p:cNvPicPr preferRelativeResize="0"/>
          <p:nvPr/>
        </p:nvPicPr>
        <p:blipFill>
          <a:blip r:embed="rId6">
            <a:alphaModFix amt="58999"/>
          </a:blip>
          <a:stretch>
            <a:fillRect/>
          </a:stretch>
        </p:blipFill>
        <p:spPr>
          <a:xfrm rot="-8370382">
            <a:off x="7068811" y="-277717"/>
            <a:ext cx="3081376" cy="2020266"/>
          </a:xfrm>
          <a:prstGeom prst="rect">
            <a:avLst/>
          </a:prstGeom>
          <a:noFill/>
          <a:ln>
            <a:noFill/>
          </a:ln>
        </p:spPr>
      </p:pic>
      <p:pic>
        <p:nvPicPr>
          <p:cNvPr id="6134" name="Google Shape;6134;p33"/>
          <p:cNvPicPr preferRelativeResize="0"/>
          <p:nvPr/>
        </p:nvPicPr>
        <p:blipFill>
          <a:blip r:embed="rId7">
            <a:alphaModFix amt="54000"/>
          </a:blip>
          <a:stretch>
            <a:fillRect/>
          </a:stretch>
        </p:blipFill>
        <p:spPr>
          <a:xfrm rot="2699980">
            <a:off x="-1082413" y="3236933"/>
            <a:ext cx="3081376" cy="20202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8">
    <p:spTree>
      <p:nvGrpSpPr>
        <p:cNvPr id="1" name="Shape 6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25" name="Google Shape;6325;p3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326" name="Google Shape;6326;p35"/>
          <p:cNvGrpSpPr/>
          <p:nvPr/>
        </p:nvGrpSpPr>
        <p:grpSpPr>
          <a:xfrm>
            <a:off x="8020525" y="4467113"/>
            <a:ext cx="2106500" cy="597475"/>
            <a:chOff x="-2810250" y="3572525"/>
            <a:chExt cx="2106500" cy="597475"/>
          </a:xfrm>
        </p:grpSpPr>
        <p:sp>
          <p:nvSpPr>
            <p:cNvPr id="6327" name="Google Shape;6327;p35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8" name="Google Shape;6328;p35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9" name="Google Shape;6329;p35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0" name="Google Shape;6330;p35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1" name="Google Shape;6331;p35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2" name="Google Shape;6332;p35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3" name="Google Shape;6333;p35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4" name="Google Shape;6334;p35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5" name="Google Shape;6335;p35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6" name="Google Shape;6336;p35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7" name="Google Shape;6337;p35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8" name="Google Shape;6338;p35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9" name="Google Shape;6339;p35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0" name="Google Shape;6340;p35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1" name="Google Shape;6341;p35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2" name="Google Shape;6342;p35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3" name="Google Shape;6343;p35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4" name="Google Shape;6344;p35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5" name="Google Shape;6345;p35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6" name="Google Shape;6346;p35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7" name="Google Shape;6347;p35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8" name="Google Shape;6348;p35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9" name="Google Shape;6349;p35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0" name="Google Shape;6350;p35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1" name="Google Shape;6351;p35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2" name="Google Shape;6352;p35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3" name="Google Shape;6353;p35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4" name="Google Shape;6354;p35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5" name="Google Shape;6355;p35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6" name="Google Shape;6356;p35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7" name="Google Shape;6357;p35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8" name="Google Shape;6358;p35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9" name="Google Shape;6359;p35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0" name="Google Shape;6360;p35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1" name="Google Shape;6361;p35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2" name="Google Shape;6362;p35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3" name="Google Shape;6363;p35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4" name="Google Shape;6364;p35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5" name="Google Shape;6365;p35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6" name="Google Shape;6366;p35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7" name="Google Shape;6367;p35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8" name="Google Shape;6368;p35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9" name="Google Shape;6369;p35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0" name="Google Shape;6370;p35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1" name="Google Shape;6371;p35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2" name="Google Shape;6372;p35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3" name="Google Shape;6373;p35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4" name="Google Shape;6374;p35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5" name="Google Shape;6375;p35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6" name="Google Shape;6376;p35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7" name="Google Shape;6377;p35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8" name="Google Shape;6378;p35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9" name="Google Shape;6379;p35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0" name="Google Shape;6380;p35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1" name="Google Shape;6381;p35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2" name="Google Shape;6382;p35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3" name="Google Shape;6383;p35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4" name="Google Shape;6384;p35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5" name="Google Shape;6385;p35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6" name="Google Shape;6386;p35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7" name="Google Shape;6387;p35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8" name="Google Shape;6388;p35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9" name="Google Shape;6389;p35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0" name="Google Shape;6390;p35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1" name="Google Shape;6391;p35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2" name="Google Shape;6392;p35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3" name="Google Shape;6393;p35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4" name="Google Shape;6394;p35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5" name="Google Shape;6395;p35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6" name="Google Shape;6396;p35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7" name="Google Shape;6397;p35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8" name="Google Shape;6398;p35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9" name="Google Shape;6399;p35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0" name="Google Shape;6400;p35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1" name="Google Shape;6401;p35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2" name="Google Shape;6402;p35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3" name="Google Shape;6403;p35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4" name="Google Shape;6404;p35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5" name="Google Shape;6405;p35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6" name="Google Shape;6406;p35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7" name="Google Shape;6407;p35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8" name="Google Shape;6408;p35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9" name="Google Shape;6409;p35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0" name="Google Shape;6410;p35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1" name="Google Shape;6411;p35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2" name="Google Shape;6412;p35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3" name="Google Shape;6413;p35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4" name="Google Shape;6414;p35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5" name="Google Shape;6415;p35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6" name="Google Shape;6416;p35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7" name="Google Shape;6417;p35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8" name="Google Shape;6418;p35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9" name="Google Shape;6419;p35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0" name="Google Shape;6420;p35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1" name="Google Shape;6421;p35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2" name="Google Shape;6422;p35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3" name="Google Shape;6423;p35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4" name="Google Shape;6424;p35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5" name="Google Shape;6425;p35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6" name="Google Shape;6426;p35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7" name="Google Shape;6427;p35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8" name="Google Shape;6428;p35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9" name="Google Shape;6429;p35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0" name="Google Shape;6430;p35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1" name="Google Shape;6431;p35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2" name="Google Shape;6432;p35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3" name="Google Shape;6433;p35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4" name="Google Shape;6434;p35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5" name="Google Shape;6435;p35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6" name="Google Shape;6436;p35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437" name="Google Shape;6437;p35"/>
          <p:cNvPicPr preferRelativeResize="0"/>
          <p:nvPr/>
        </p:nvPicPr>
        <p:blipFill>
          <a:blip r:embed="rId3">
            <a:alphaModFix amt="82000"/>
          </a:blip>
          <a:stretch>
            <a:fillRect/>
          </a:stretch>
        </p:blipFill>
        <p:spPr>
          <a:xfrm>
            <a:off x="7120776" y="649069"/>
            <a:ext cx="2619999" cy="46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38" name="Google Shape;6438;p35"/>
          <p:cNvPicPr preferRelativeResize="0"/>
          <p:nvPr/>
        </p:nvPicPr>
        <p:blipFill>
          <a:blip r:embed="rId4">
            <a:alphaModFix amt="82000"/>
          </a:blip>
          <a:stretch>
            <a:fillRect/>
          </a:stretch>
        </p:blipFill>
        <p:spPr>
          <a:xfrm>
            <a:off x="-1043674" y="4533144"/>
            <a:ext cx="2619999" cy="4654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439" name="Google Shape;6439;p35"/>
          <p:cNvGrpSpPr/>
          <p:nvPr/>
        </p:nvGrpSpPr>
        <p:grpSpPr>
          <a:xfrm>
            <a:off x="-530175" y="538288"/>
            <a:ext cx="2106500" cy="597475"/>
            <a:chOff x="-2810250" y="3572525"/>
            <a:chExt cx="2106500" cy="597475"/>
          </a:xfrm>
        </p:grpSpPr>
        <p:sp>
          <p:nvSpPr>
            <p:cNvPr id="6440" name="Google Shape;6440;p35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1" name="Google Shape;6441;p35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2" name="Google Shape;6442;p35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3" name="Google Shape;6443;p35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4" name="Google Shape;6444;p35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5" name="Google Shape;6445;p35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6" name="Google Shape;6446;p35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7" name="Google Shape;6447;p35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8" name="Google Shape;6448;p35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9" name="Google Shape;6449;p35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0" name="Google Shape;6450;p35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1" name="Google Shape;6451;p35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2" name="Google Shape;6452;p35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3" name="Google Shape;6453;p35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4" name="Google Shape;6454;p35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5" name="Google Shape;6455;p35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6" name="Google Shape;6456;p35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7" name="Google Shape;6457;p35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8" name="Google Shape;6458;p35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9" name="Google Shape;6459;p35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0" name="Google Shape;6460;p35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1" name="Google Shape;6461;p35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2" name="Google Shape;6462;p35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3" name="Google Shape;6463;p35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4" name="Google Shape;6464;p35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5" name="Google Shape;6465;p35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6" name="Google Shape;6466;p35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7" name="Google Shape;6467;p35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8" name="Google Shape;6468;p35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9" name="Google Shape;6469;p35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0" name="Google Shape;6470;p35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1" name="Google Shape;6471;p35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2" name="Google Shape;6472;p35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3" name="Google Shape;6473;p35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4" name="Google Shape;6474;p35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5" name="Google Shape;6475;p35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6" name="Google Shape;6476;p35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7" name="Google Shape;6477;p35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8" name="Google Shape;6478;p35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9" name="Google Shape;6479;p35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0" name="Google Shape;6480;p35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1" name="Google Shape;6481;p35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2" name="Google Shape;6482;p35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3" name="Google Shape;6483;p35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4" name="Google Shape;6484;p35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5" name="Google Shape;6485;p35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6" name="Google Shape;6486;p35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7" name="Google Shape;6487;p35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8" name="Google Shape;6488;p35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9" name="Google Shape;6489;p35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0" name="Google Shape;6490;p35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1" name="Google Shape;6491;p35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2" name="Google Shape;6492;p35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3" name="Google Shape;6493;p35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4" name="Google Shape;6494;p35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5" name="Google Shape;6495;p35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6" name="Google Shape;6496;p35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7" name="Google Shape;6497;p35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8" name="Google Shape;6498;p35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9" name="Google Shape;6499;p35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0" name="Google Shape;6500;p35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1" name="Google Shape;6501;p35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2" name="Google Shape;6502;p35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3" name="Google Shape;6503;p35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4" name="Google Shape;6504;p35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5" name="Google Shape;6505;p35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6" name="Google Shape;6506;p35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7" name="Google Shape;6507;p35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8" name="Google Shape;6508;p35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9" name="Google Shape;6509;p35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0" name="Google Shape;6510;p35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1" name="Google Shape;6511;p35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2" name="Google Shape;6512;p35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3" name="Google Shape;6513;p35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4" name="Google Shape;6514;p35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5" name="Google Shape;6515;p35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6" name="Google Shape;6516;p35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7" name="Google Shape;6517;p35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8" name="Google Shape;6518;p35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9" name="Google Shape;6519;p35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0" name="Google Shape;6520;p35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1" name="Google Shape;6521;p35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2" name="Google Shape;6522;p35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3" name="Google Shape;6523;p35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4" name="Google Shape;6524;p35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5" name="Google Shape;6525;p35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6" name="Google Shape;6526;p35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7" name="Google Shape;6527;p35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8" name="Google Shape;6528;p35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9" name="Google Shape;6529;p35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0" name="Google Shape;6530;p35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1" name="Google Shape;6531;p35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2" name="Google Shape;6532;p35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3" name="Google Shape;6533;p35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4" name="Google Shape;6534;p35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5" name="Google Shape;6535;p35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6" name="Google Shape;6536;p35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7" name="Google Shape;6537;p35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8" name="Google Shape;6538;p35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9" name="Google Shape;6539;p35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0" name="Google Shape;6540;p35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1" name="Google Shape;6541;p35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2" name="Google Shape;6542;p35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3" name="Google Shape;6543;p35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4" name="Google Shape;6544;p35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5" name="Google Shape;6545;p35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6" name="Google Shape;6546;p35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7" name="Google Shape;6547;p35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8" name="Google Shape;6548;p35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9" name="Google Shape;6549;p35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8_1">
    <p:spTree>
      <p:nvGrpSpPr>
        <p:cNvPr id="1" name="Shape 6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1" name="Google Shape;6551;p3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552" name="Google Shape;6552;p36"/>
          <p:cNvGrpSpPr/>
          <p:nvPr/>
        </p:nvGrpSpPr>
        <p:grpSpPr>
          <a:xfrm>
            <a:off x="0" y="4603500"/>
            <a:ext cx="2106500" cy="597475"/>
            <a:chOff x="-2810250" y="3572525"/>
            <a:chExt cx="2106500" cy="597475"/>
          </a:xfrm>
        </p:grpSpPr>
        <p:sp>
          <p:nvSpPr>
            <p:cNvPr id="6553" name="Google Shape;6553;p36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4" name="Google Shape;6554;p36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5" name="Google Shape;6555;p36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6" name="Google Shape;6556;p36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7" name="Google Shape;6557;p36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8" name="Google Shape;6558;p36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9" name="Google Shape;6559;p36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0" name="Google Shape;6560;p36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1" name="Google Shape;6561;p36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2" name="Google Shape;6562;p36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3" name="Google Shape;6563;p36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4" name="Google Shape;6564;p36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5" name="Google Shape;6565;p36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6" name="Google Shape;6566;p36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7" name="Google Shape;6567;p36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8" name="Google Shape;6568;p36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9" name="Google Shape;6569;p36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0" name="Google Shape;6570;p36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1" name="Google Shape;6571;p36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2" name="Google Shape;6572;p36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3" name="Google Shape;6573;p36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4" name="Google Shape;6574;p36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5" name="Google Shape;6575;p36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6" name="Google Shape;6576;p36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7" name="Google Shape;6577;p36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8" name="Google Shape;6578;p36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9" name="Google Shape;6579;p36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0" name="Google Shape;6580;p36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1" name="Google Shape;6581;p36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2" name="Google Shape;6582;p36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3" name="Google Shape;6583;p36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4" name="Google Shape;6584;p36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5" name="Google Shape;6585;p36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6" name="Google Shape;6586;p36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7" name="Google Shape;6587;p36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8" name="Google Shape;6588;p36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9" name="Google Shape;6589;p36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0" name="Google Shape;6590;p36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1" name="Google Shape;6591;p36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2" name="Google Shape;6592;p36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3" name="Google Shape;6593;p36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4" name="Google Shape;6594;p36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5" name="Google Shape;6595;p36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6" name="Google Shape;6596;p36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7" name="Google Shape;6597;p36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8" name="Google Shape;6598;p36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9" name="Google Shape;6599;p36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0" name="Google Shape;6600;p36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1" name="Google Shape;6601;p36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2" name="Google Shape;6602;p36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3" name="Google Shape;6603;p36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4" name="Google Shape;6604;p36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5" name="Google Shape;6605;p36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6" name="Google Shape;6606;p36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7" name="Google Shape;6607;p36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8" name="Google Shape;6608;p36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9" name="Google Shape;6609;p36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0" name="Google Shape;6610;p36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1" name="Google Shape;6611;p36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2" name="Google Shape;6612;p36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3" name="Google Shape;6613;p36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4" name="Google Shape;6614;p36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5" name="Google Shape;6615;p36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6" name="Google Shape;6616;p36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7" name="Google Shape;6617;p36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8" name="Google Shape;6618;p36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9" name="Google Shape;6619;p36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0" name="Google Shape;6620;p36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1" name="Google Shape;6621;p36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2" name="Google Shape;6622;p36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3" name="Google Shape;6623;p36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4" name="Google Shape;6624;p36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5" name="Google Shape;6625;p36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6" name="Google Shape;6626;p36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7" name="Google Shape;6627;p36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8" name="Google Shape;6628;p36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9" name="Google Shape;6629;p36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0" name="Google Shape;6630;p36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1" name="Google Shape;6631;p36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2" name="Google Shape;6632;p36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3" name="Google Shape;6633;p36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4" name="Google Shape;6634;p36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5" name="Google Shape;6635;p36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6" name="Google Shape;6636;p36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7" name="Google Shape;6637;p36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8" name="Google Shape;6638;p36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9" name="Google Shape;6639;p36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0" name="Google Shape;6640;p36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1" name="Google Shape;6641;p36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2" name="Google Shape;6642;p36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3" name="Google Shape;6643;p36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4" name="Google Shape;6644;p36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5" name="Google Shape;6645;p36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6" name="Google Shape;6646;p36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7" name="Google Shape;6647;p36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8" name="Google Shape;6648;p36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9" name="Google Shape;6649;p36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0" name="Google Shape;6650;p36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1" name="Google Shape;6651;p36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2" name="Google Shape;6652;p36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3" name="Google Shape;6653;p36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4" name="Google Shape;6654;p36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5" name="Google Shape;6655;p36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6" name="Google Shape;6656;p36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7" name="Google Shape;6657;p36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8" name="Google Shape;6658;p36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9" name="Google Shape;6659;p36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0" name="Google Shape;6660;p36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1" name="Google Shape;6661;p36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2" name="Google Shape;6662;p36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63" name="Google Shape;6663;p36"/>
          <p:cNvGrpSpPr/>
          <p:nvPr/>
        </p:nvGrpSpPr>
        <p:grpSpPr>
          <a:xfrm flipH="1">
            <a:off x="7696200" y="550600"/>
            <a:ext cx="2106500" cy="597475"/>
            <a:chOff x="-2810250" y="3572525"/>
            <a:chExt cx="2106500" cy="597475"/>
          </a:xfrm>
        </p:grpSpPr>
        <p:sp>
          <p:nvSpPr>
            <p:cNvPr id="6664" name="Google Shape;6664;p36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5" name="Google Shape;6665;p36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6" name="Google Shape;6666;p36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7" name="Google Shape;6667;p36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8" name="Google Shape;6668;p36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9" name="Google Shape;6669;p36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0" name="Google Shape;6670;p36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1" name="Google Shape;6671;p36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2" name="Google Shape;6672;p36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3" name="Google Shape;6673;p36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4" name="Google Shape;6674;p36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5" name="Google Shape;6675;p36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6" name="Google Shape;6676;p36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7" name="Google Shape;6677;p36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8" name="Google Shape;6678;p36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9" name="Google Shape;6679;p36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0" name="Google Shape;6680;p36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1" name="Google Shape;6681;p36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2" name="Google Shape;6682;p36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3" name="Google Shape;6683;p36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4" name="Google Shape;6684;p36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5" name="Google Shape;6685;p36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6" name="Google Shape;6686;p36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7" name="Google Shape;6687;p36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8" name="Google Shape;6688;p36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9" name="Google Shape;6689;p36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0" name="Google Shape;6690;p36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1" name="Google Shape;6691;p36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2" name="Google Shape;6692;p36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3" name="Google Shape;6693;p36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4" name="Google Shape;6694;p36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5" name="Google Shape;6695;p36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6" name="Google Shape;6696;p36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7" name="Google Shape;6697;p36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8" name="Google Shape;6698;p36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9" name="Google Shape;6699;p36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0" name="Google Shape;6700;p36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1" name="Google Shape;6701;p36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2" name="Google Shape;6702;p36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3" name="Google Shape;6703;p36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4" name="Google Shape;6704;p36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5" name="Google Shape;6705;p36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6" name="Google Shape;6706;p36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7" name="Google Shape;6707;p36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8" name="Google Shape;6708;p36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9" name="Google Shape;6709;p36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0" name="Google Shape;6710;p36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1" name="Google Shape;6711;p36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2" name="Google Shape;6712;p36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3" name="Google Shape;6713;p36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4" name="Google Shape;6714;p36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5" name="Google Shape;6715;p36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6" name="Google Shape;6716;p36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7" name="Google Shape;6717;p36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8" name="Google Shape;6718;p36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9" name="Google Shape;6719;p36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0" name="Google Shape;6720;p36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1" name="Google Shape;6721;p36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2" name="Google Shape;6722;p36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3" name="Google Shape;6723;p36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4" name="Google Shape;6724;p36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5" name="Google Shape;6725;p36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6" name="Google Shape;6726;p36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7" name="Google Shape;6727;p36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8" name="Google Shape;6728;p36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9" name="Google Shape;6729;p36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0" name="Google Shape;6730;p36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1" name="Google Shape;6731;p36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2" name="Google Shape;6732;p36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3" name="Google Shape;6733;p36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4" name="Google Shape;6734;p36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5" name="Google Shape;6735;p36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6" name="Google Shape;6736;p36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7" name="Google Shape;6737;p36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8" name="Google Shape;6738;p36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9" name="Google Shape;6739;p36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0" name="Google Shape;6740;p36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1" name="Google Shape;6741;p36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2" name="Google Shape;6742;p36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3" name="Google Shape;6743;p36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4" name="Google Shape;6744;p36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5" name="Google Shape;6745;p36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6" name="Google Shape;6746;p36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7" name="Google Shape;6747;p36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8" name="Google Shape;6748;p36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9" name="Google Shape;6749;p36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0" name="Google Shape;6750;p36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1" name="Google Shape;6751;p36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2" name="Google Shape;6752;p36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3" name="Google Shape;6753;p36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4" name="Google Shape;6754;p36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5" name="Google Shape;6755;p36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6" name="Google Shape;6756;p36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7" name="Google Shape;6757;p36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8" name="Google Shape;6758;p36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9" name="Google Shape;6759;p36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0" name="Google Shape;6760;p36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1" name="Google Shape;6761;p36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2" name="Google Shape;6762;p36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3" name="Google Shape;6763;p36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4" name="Google Shape;6764;p36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5" name="Google Shape;6765;p36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6" name="Google Shape;6766;p36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7" name="Google Shape;6767;p36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8" name="Google Shape;6768;p36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9" name="Google Shape;6769;p36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0" name="Google Shape;6770;p36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1" name="Google Shape;6771;p36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2" name="Google Shape;6772;p36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3" name="Google Shape;6773;p36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774" name="Google Shape;6774;p36"/>
          <p:cNvPicPr preferRelativeResize="0"/>
          <p:nvPr/>
        </p:nvPicPr>
        <p:blipFill>
          <a:blip r:embed="rId3">
            <a:alphaModFix amt="64000"/>
          </a:blip>
          <a:stretch>
            <a:fillRect/>
          </a:stretch>
        </p:blipFill>
        <p:spPr>
          <a:xfrm rot="3318291">
            <a:off x="-431438" y="-1270594"/>
            <a:ext cx="1956100" cy="2963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6775" name="Google Shape;6775;p36"/>
          <p:cNvPicPr preferRelativeResize="0"/>
          <p:nvPr/>
        </p:nvPicPr>
        <p:blipFill>
          <a:blip r:embed="rId4">
            <a:alphaModFix amt="64000"/>
          </a:blip>
          <a:stretch>
            <a:fillRect/>
          </a:stretch>
        </p:blipFill>
        <p:spPr>
          <a:xfrm rot="-2700011">
            <a:off x="6742811" y="3651283"/>
            <a:ext cx="3372624" cy="22112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8_1_1">
    <p:spTree>
      <p:nvGrpSpPr>
        <p:cNvPr id="1" name="Shape 6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77" name="Google Shape;6777;p3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778" name="Google Shape;6778;p37"/>
          <p:cNvGrpSpPr/>
          <p:nvPr/>
        </p:nvGrpSpPr>
        <p:grpSpPr>
          <a:xfrm>
            <a:off x="-1185137" y="840925"/>
            <a:ext cx="2106500" cy="597475"/>
            <a:chOff x="-2810250" y="3572525"/>
            <a:chExt cx="2106500" cy="597475"/>
          </a:xfrm>
        </p:grpSpPr>
        <p:sp>
          <p:nvSpPr>
            <p:cNvPr id="6779" name="Google Shape;6779;p37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0" name="Google Shape;6780;p37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1" name="Google Shape;6781;p37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2" name="Google Shape;6782;p37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3" name="Google Shape;6783;p37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4" name="Google Shape;6784;p37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5" name="Google Shape;6785;p37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6" name="Google Shape;6786;p37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7" name="Google Shape;6787;p37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8" name="Google Shape;6788;p37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9" name="Google Shape;6789;p37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0" name="Google Shape;6790;p37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1" name="Google Shape;6791;p37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2" name="Google Shape;6792;p37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3" name="Google Shape;6793;p37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4" name="Google Shape;6794;p37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5" name="Google Shape;6795;p37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6" name="Google Shape;6796;p37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7" name="Google Shape;6797;p37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8" name="Google Shape;6798;p37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9" name="Google Shape;6799;p37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0" name="Google Shape;6800;p37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1" name="Google Shape;6801;p37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2" name="Google Shape;6802;p37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3" name="Google Shape;6803;p37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4" name="Google Shape;6804;p37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5" name="Google Shape;6805;p37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6" name="Google Shape;6806;p37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7" name="Google Shape;6807;p37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8" name="Google Shape;6808;p37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9" name="Google Shape;6809;p37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0" name="Google Shape;6810;p37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1" name="Google Shape;6811;p37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2" name="Google Shape;6812;p37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3" name="Google Shape;6813;p37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4" name="Google Shape;6814;p37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5" name="Google Shape;6815;p37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6" name="Google Shape;6816;p37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7" name="Google Shape;6817;p37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8" name="Google Shape;6818;p37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9" name="Google Shape;6819;p37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0" name="Google Shape;6820;p37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1" name="Google Shape;6821;p37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2" name="Google Shape;6822;p37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3" name="Google Shape;6823;p37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4" name="Google Shape;6824;p37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5" name="Google Shape;6825;p37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6" name="Google Shape;6826;p37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7" name="Google Shape;6827;p37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8" name="Google Shape;6828;p37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9" name="Google Shape;6829;p37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0" name="Google Shape;6830;p37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1" name="Google Shape;6831;p37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2" name="Google Shape;6832;p37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3" name="Google Shape;6833;p37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4" name="Google Shape;6834;p37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5" name="Google Shape;6835;p37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6" name="Google Shape;6836;p37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7" name="Google Shape;6837;p37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8" name="Google Shape;6838;p37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9" name="Google Shape;6839;p37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0" name="Google Shape;6840;p37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1" name="Google Shape;6841;p37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2" name="Google Shape;6842;p37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3" name="Google Shape;6843;p37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4" name="Google Shape;6844;p37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5" name="Google Shape;6845;p37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6" name="Google Shape;6846;p37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7" name="Google Shape;6847;p37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8" name="Google Shape;6848;p37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9" name="Google Shape;6849;p37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0" name="Google Shape;6850;p37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1" name="Google Shape;6851;p37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2" name="Google Shape;6852;p37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3" name="Google Shape;6853;p37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4" name="Google Shape;6854;p37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5" name="Google Shape;6855;p37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6" name="Google Shape;6856;p37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7" name="Google Shape;6857;p37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8" name="Google Shape;6858;p37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9" name="Google Shape;6859;p37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0" name="Google Shape;6860;p37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1" name="Google Shape;6861;p37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2" name="Google Shape;6862;p37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3" name="Google Shape;6863;p37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4" name="Google Shape;6864;p37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5" name="Google Shape;6865;p37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6" name="Google Shape;6866;p37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7" name="Google Shape;6867;p37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8" name="Google Shape;6868;p37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9" name="Google Shape;6869;p37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0" name="Google Shape;6870;p37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1" name="Google Shape;6871;p37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2" name="Google Shape;6872;p37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3" name="Google Shape;6873;p37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4" name="Google Shape;6874;p37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5" name="Google Shape;6875;p37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6" name="Google Shape;6876;p37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7" name="Google Shape;6877;p37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8" name="Google Shape;6878;p37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9" name="Google Shape;6879;p37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0" name="Google Shape;6880;p37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1" name="Google Shape;6881;p37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2" name="Google Shape;6882;p37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3" name="Google Shape;6883;p37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4" name="Google Shape;6884;p37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5" name="Google Shape;6885;p37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6" name="Google Shape;6886;p37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7" name="Google Shape;6887;p37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8" name="Google Shape;6888;p37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89" name="Google Shape;6889;p37"/>
          <p:cNvGrpSpPr/>
          <p:nvPr/>
        </p:nvGrpSpPr>
        <p:grpSpPr>
          <a:xfrm>
            <a:off x="7738988" y="4488250"/>
            <a:ext cx="1637000" cy="521475"/>
            <a:chOff x="-4380075" y="3780200"/>
            <a:chExt cx="1637000" cy="521475"/>
          </a:xfrm>
        </p:grpSpPr>
        <p:sp>
          <p:nvSpPr>
            <p:cNvPr id="6890" name="Google Shape;6890;p37"/>
            <p:cNvSpPr/>
            <p:nvPr/>
          </p:nvSpPr>
          <p:spPr>
            <a:xfrm>
              <a:off x="-4365800" y="4000700"/>
              <a:ext cx="92575" cy="119000"/>
            </a:xfrm>
            <a:custGeom>
              <a:avLst/>
              <a:gdLst/>
              <a:ahLst/>
              <a:cxnLst/>
              <a:rect l="l" t="t" r="r" b="b"/>
              <a:pathLst>
                <a:path w="3703" h="4760" extrusionOk="0">
                  <a:moveTo>
                    <a:pt x="1947" y="0"/>
                  </a:moveTo>
                  <a:cubicBezTo>
                    <a:pt x="1850" y="76"/>
                    <a:pt x="1738" y="93"/>
                    <a:pt x="1622" y="93"/>
                  </a:cubicBezTo>
                  <a:cubicBezTo>
                    <a:pt x="1523" y="93"/>
                    <a:pt x="1421" y="81"/>
                    <a:pt x="1324" y="81"/>
                  </a:cubicBezTo>
                  <a:cubicBezTo>
                    <a:pt x="1184" y="81"/>
                    <a:pt x="1053" y="107"/>
                    <a:pt x="953" y="233"/>
                  </a:cubicBezTo>
                  <a:cubicBezTo>
                    <a:pt x="1185" y="867"/>
                    <a:pt x="1016" y="1481"/>
                    <a:pt x="805" y="2094"/>
                  </a:cubicBezTo>
                  <a:cubicBezTo>
                    <a:pt x="403" y="2411"/>
                    <a:pt x="1" y="2728"/>
                    <a:pt x="403" y="3278"/>
                  </a:cubicBezTo>
                  <a:cubicBezTo>
                    <a:pt x="614" y="3532"/>
                    <a:pt x="276" y="3765"/>
                    <a:pt x="255" y="4018"/>
                  </a:cubicBezTo>
                  <a:cubicBezTo>
                    <a:pt x="227" y="4566"/>
                    <a:pt x="637" y="4759"/>
                    <a:pt x="1089" y="4759"/>
                  </a:cubicBezTo>
                  <a:cubicBezTo>
                    <a:pt x="1318" y="4759"/>
                    <a:pt x="1557" y="4710"/>
                    <a:pt x="1756" y="4632"/>
                  </a:cubicBezTo>
                  <a:cubicBezTo>
                    <a:pt x="2095" y="4293"/>
                    <a:pt x="1947" y="3786"/>
                    <a:pt x="2243" y="3447"/>
                  </a:cubicBezTo>
                  <a:cubicBezTo>
                    <a:pt x="2306" y="3342"/>
                    <a:pt x="2391" y="3236"/>
                    <a:pt x="2391" y="3151"/>
                  </a:cubicBezTo>
                  <a:cubicBezTo>
                    <a:pt x="2285" y="2559"/>
                    <a:pt x="2941" y="2052"/>
                    <a:pt x="2475" y="1396"/>
                  </a:cubicBezTo>
                  <a:cubicBezTo>
                    <a:pt x="2391" y="677"/>
                    <a:pt x="3702" y="85"/>
                    <a:pt x="194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1" name="Google Shape;6891;p37"/>
            <p:cNvSpPr/>
            <p:nvPr/>
          </p:nvSpPr>
          <p:spPr>
            <a:xfrm>
              <a:off x="-3783125" y="3934375"/>
              <a:ext cx="107900" cy="114625"/>
            </a:xfrm>
            <a:custGeom>
              <a:avLst/>
              <a:gdLst/>
              <a:ahLst/>
              <a:cxnLst/>
              <a:rect l="l" t="t" r="r" b="b"/>
              <a:pathLst>
                <a:path w="4316" h="4585" extrusionOk="0">
                  <a:moveTo>
                    <a:pt x="2319" y="0"/>
                  </a:moveTo>
                  <a:cubicBezTo>
                    <a:pt x="1715" y="0"/>
                    <a:pt x="938" y="245"/>
                    <a:pt x="1862" y="602"/>
                  </a:cubicBezTo>
                  <a:cubicBezTo>
                    <a:pt x="2475" y="813"/>
                    <a:pt x="2475" y="1109"/>
                    <a:pt x="2094" y="1511"/>
                  </a:cubicBezTo>
                  <a:cubicBezTo>
                    <a:pt x="1396" y="2780"/>
                    <a:pt x="2158" y="2928"/>
                    <a:pt x="487" y="3668"/>
                  </a:cubicBezTo>
                  <a:cubicBezTo>
                    <a:pt x="1" y="3922"/>
                    <a:pt x="1" y="4176"/>
                    <a:pt x="529" y="4387"/>
                  </a:cubicBezTo>
                  <a:cubicBezTo>
                    <a:pt x="780" y="4516"/>
                    <a:pt x="1005" y="4584"/>
                    <a:pt x="1210" y="4584"/>
                  </a:cubicBezTo>
                  <a:cubicBezTo>
                    <a:pt x="1541" y="4584"/>
                    <a:pt x="1817" y="4407"/>
                    <a:pt x="2052" y="4028"/>
                  </a:cubicBezTo>
                  <a:cubicBezTo>
                    <a:pt x="2771" y="2865"/>
                    <a:pt x="4315" y="1257"/>
                    <a:pt x="2771" y="73"/>
                  </a:cubicBezTo>
                  <a:cubicBezTo>
                    <a:pt x="2672" y="23"/>
                    <a:pt x="2504" y="0"/>
                    <a:pt x="231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2" name="Google Shape;6892;p37"/>
            <p:cNvSpPr/>
            <p:nvPr/>
          </p:nvSpPr>
          <p:spPr>
            <a:xfrm>
              <a:off x="-3509775" y="3839900"/>
              <a:ext cx="120575" cy="104250"/>
            </a:xfrm>
            <a:custGeom>
              <a:avLst/>
              <a:gdLst/>
              <a:ahLst/>
              <a:cxnLst/>
              <a:rect l="l" t="t" r="r" b="b"/>
              <a:pathLst>
                <a:path w="4823" h="4170" extrusionOk="0">
                  <a:moveTo>
                    <a:pt x="2890" y="1"/>
                  </a:moveTo>
                  <a:cubicBezTo>
                    <a:pt x="1554" y="1"/>
                    <a:pt x="1306" y="1448"/>
                    <a:pt x="635" y="2435"/>
                  </a:cubicBezTo>
                  <a:cubicBezTo>
                    <a:pt x="1" y="3196"/>
                    <a:pt x="953" y="3958"/>
                    <a:pt x="1672" y="4169"/>
                  </a:cubicBezTo>
                  <a:cubicBezTo>
                    <a:pt x="2200" y="3915"/>
                    <a:pt x="3575" y="3640"/>
                    <a:pt x="3406" y="2921"/>
                  </a:cubicBezTo>
                  <a:cubicBezTo>
                    <a:pt x="3348" y="2889"/>
                    <a:pt x="3282" y="2875"/>
                    <a:pt x="3209" y="2875"/>
                  </a:cubicBezTo>
                  <a:cubicBezTo>
                    <a:pt x="2806" y="2875"/>
                    <a:pt x="2207" y="3295"/>
                    <a:pt x="1828" y="3295"/>
                  </a:cubicBezTo>
                  <a:cubicBezTo>
                    <a:pt x="1648" y="3295"/>
                    <a:pt x="1518" y="3200"/>
                    <a:pt x="1481" y="2921"/>
                  </a:cubicBezTo>
                  <a:cubicBezTo>
                    <a:pt x="1650" y="2245"/>
                    <a:pt x="1481" y="1441"/>
                    <a:pt x="2285" y="954"/>
                  </a:cubicBezTo>
                  <a:cubicBezTo>
                    <a:pt x="2446" y="849"/>
                    <a:pt x="2586" y="806"/>
                    <a:pt x="2712" y="806"/>
                  </a:cubicBezTo>
                  <a:cubicBezTo>
                    <a:pt x="3167" y="806"/>
                    <a:pt x="3445" y="1360"/>
                    <a:pt x="3892" y="1525"/>
                  </a:cubicBezTo>
                  <a:cubicBezTo>
                    <a:pt x="4823" y="1250"/>
                    <a:pt x="3850" y="130"/>
                    <a:pt x="3194" y="24"/>
                  </a:cubicBezTo>
                  <a:cubicBezTo>
                    <a:pt x="3087" y="8"/>
                    <a:pt x="2986" y="1"/>
                    <a:pt x="289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3" name="Google Shape;6893;p37"/>
            <p:cNvSpPr/>
            <p:nvPr/>
          </p:nvSpPr>
          <p:spPr>
            <a:xfrm>
              <a:off x="-3648600" y="4077075"/>
              <a:ext cx="133575" cy="103575"/>
            </a:xfrm>
            <a:custGeom>
              <a:avLst/>
              <a:gdLst/>
              <a:ahLst/>
              <a:cxnLst/>
              <a:rect l="l" t="t" r="r" b="b"/>
              <a:pathLst>
                <a:path w="5343" h="4143" extrusionOk="0">
                  <a:moveTo>
                    <a:pt x="4566" y="1"/>
                  </a:moveTo>
                  <a:cubicBezTo>
                    <a:pt x="4442" y="1"/>
                    <a:pt x="4323" y="80"/>
                    <a:pt x="4306" y="202"/>
                  </a:cubicBezTo>
                  <a:cubicBezTo>
                    <a:pt x="3714" y="1492"/>
                    <a:pt x="2403" y="3248"/>
                    <a:pt x="838" y="3374"/>
                  </a:cubicBezTo>
                  <a:cubicBezTo>
                    <a:pt x="784" y="3368"/>
                    <a:pt x="735" y="3365"/>
                    <a:pt x="691" y="3365"/>
                  </a:cubicBezTo>
                  <a:cubicBezTo>
                    <a:pt x="1" y="3365"/>
                    <a:pt x="482" y="4143"/>
                    <a:pt x="1017" y="4143"/>
                  </a:cubicBezTo>
                  <a:cubicBezTo>
                    <a:pt x="1091" y="4143"/>
                    <a:pt x="1166" y="4128"/>
                    <a:pt x="1239" y="4094"/>
                  </a:cubicBezTo>
                  <a:cubicBezTo>
                    <a:pt x="2995" y="3903"/>
                    <a:pt x="5342" y="1894"/>
                    <a:pt x="4644" y="12"/>
                  </a:cubicBezTo>
                  <a:cubicBezTo>
                    <a:pt x="4619" y="4"/>
                    <a:pt x="4592" y="1"/>
                    <a:pt x="456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4" name="Google Shape;6894;p37"/>
            <p:cNvSpPr/>
            <p:nvPr/>
          </p:nvSpPr>
          <p:spPr>
            <a:xfrm>
              <a:off x="-3325250" y="3973575"/>
              <a:ext cx="66125" cy="86300"/>
            </a:xfrm>
            <a:custGeom>
              <a:avLst/>
              <a:gdLst/>
              <a:ahLst/>
              <a:cxnLst/>
              <a:rect l="l" t="t" r="r" b="b"/>
              <a:pathLst>
                <a:path w="2645" h="3452" extrusionOk="0">
                  <a:moveTo>
                    <a:pt x="1914" y="1"/>
                  </a:moveTo>
                  <a:cubicBezTo>
                    <a:pt x="1883" y="1"/>
                    <a:pt x="1851" y="3"/>
                    <a:pt x="1820" y="6"/>
                  </a:cubicBezTo>
                  <a:cubicBezTo>
                    <a:pt x="1703" y="58"/>
                    <a:pt x="1578" y="68"/>
                    <a:pt x="1452" y="68"/>
                  </a:cubicBezTo>
                  <a:cubicBezTo>
                    <a:pt x="1361" y="68"/>
                    <a:pt x="1269" y="63"/>
                    <a:pt x="1179" y="63"/>
                  </a:cubicBezTo>
                  <a:cubicBezTo>
                    <a:pt x="1033" y="63"/>
                    <a:pt x="891" y="77"/>
                    <a:pt x="762" y="154"/>
                  </a:cubicBezTo>
                  <a:cubicBezTo>
                    <a:pt x="657" y="324"/>
                    <a:pt x="995" y="535"/>
                    <a:pt x="868" y="662"/>
                  </a:cubicBezTo>
                  <a:cubicBezTo>
                    <a:pt x="191" y="1170"/>
                    <a:pt x="339" y="1889"/>
                    <a:pt x="149" y="2523"/>
                  </a:cubicBezTo>
                  <a:cubicBezTo>
                    <a:pt x="1" y="2967"/>
                    <a:pt x="276" y="3327"/>
                    <a:pt x="805" y="3433"/>
                  </a:cubicBezTo>
                  <a:cubicBezTo>
                    <a:pt x="869" y="3445"/>
                    <a:pt x="927" y="3451"/>
                    <a:pt x="980" y="3451"/>
                  </a:cubicBezTo>
                  <a:cubicBezTo>
                    <a:pt x="1368" y="3451"/>
                    <a:pt x="1492" y="3135"/>
                    <a:pt x="1566" y="2819"/>
                  </a:cubicBezTo>
                  <a:cubicBezTo>
                    <a:pt x="1778" y="1973"/>
                    <a:pt x="2454" y="1297"/>
                    <a:pt x="2645" y="472"/>
                  </a:cubicBezTo>
                  <a:cubicBezTo>
                    <a:pt x="2510" y="184"/>
                    <a:pt x="2219" y="1"/>
                    <a:pt x="191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5" name="Google Shape;6895;p37"/>
            <p:cNvSpPr/>
            <p:nvPr/>
          </p:nvSpPr>
          <p:spPr>
            <a:xfrm>
              <a:off x="-3061350" y="3976625"/>
              <a:ext cx="100975" cy="93550"/>
            </a:xfrm>
            <a:custGeom>
              <a:avLst/>
              <a:gdLst/>
              <a:ahLst/>
              <a:cxnLst/>
              <a:rect l="l" t="t" r="r" b="b"/>
              <a:pathLst>
                <a:path w="4039" h="3742" extrusionOk="0">
                  <a:moveTo>
                    <a:pt x="2548" y="0"/>
                  </a:moveTo>
                  <a:cubicBezTo>
                    <a:pt x="1914" y="0"/>
                    <a:pt x="1" y="2513"/>
                    <a:pt x="802" y="2930"/>
                  </a:cubicBezTo>
                  <a:cubicBezTo>
                    <a:pt x="1529" y="3484"/>
                    <a:pt x="1916" y="3742"/>
                    <a:pt x="2296" y="3742"/>
                  </a:cubicBezTo>
                  <a:cubicBezTo>
                    <a:pt x="2613" y="3742"/>
                    <a:pt x="2925" y="3562"/>
                    <a:pt x="3425" y="3226"/>
                  </a:cubicBezTo>
                  <a:cubicBezTo>
                    <a:pt x="3425" y="2761"/>
                    <a:pt x="4038" y="2422"/>
                    <a:pt x="3742" y="1915"/>
                  </a:cubicBezTo>
                  <a:cubicBezTo>
                    <a:pt x="3648" y="1886"/>
                    <a:pt x="3552" y="1873"/>
                    <a:pt x="3456" y="1873"/>
                  </a:cubicBezTo>
                  <a:cubicBezTo>
                    <a:pt x="3057" y="1873"/>
                    <a:pt x="2669" y="2110"/>
                    <a:pt x="2515" y="2486"/>
                  </a:cubicBezTo>
                  <a:cubicBezTo>
                    <a:pt x="2428" y="2670"/>
                    <a:pt x="2234" y="2766"/>
                    <a:pt x="2055" y="2766"/>
                  </a:cubicBezTo>
                  <a:cubicBezTo>
                    <a:pt x="1845" y="2766"/>
                    <a:pt x="1656" y="2633"/>
                    <a:pt x="1691" y="2359"/>
                  </a:cubicBezTo>
                  <a:cubicBezTo>
                    <a:pt x="1310" y="1196"/>
                    <a:pt x="2346" y="1534"/>
                    <a:pt x="2706" y="625"/>
                  </a:cubicBezTo>
                  <a:cubicBezTo>
                    <a:pt x="2795" y="179"/>
                    <a:pt x="2717" y="0"/>
                    <a:pt x="254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6" name="Google Shape;6896;p37"/>
            <p:cNvSpPr/>
            <p:nvPr/>
          </p:nvSpPr>
          <p:spPr>
            <a:xfrm>
              <a:off x="-3336600" y="3982425"/>
              <a:ext cx="85950" cy="95000"/>
            </a:xfrm>
            <a:custGeom>
              <a:avLst/>
              <a:gdLst/>
              <a:ahLst/>
              <a:cxnLst/>
              <a:rect l="l" t="t" r="r" b="b"/>
              <a:pathLst>
                <a:path w="3438" h="3800" extrusionOk="0">
                  <a:moveTo>
                    <a:pt x="1470" y="1"/>
                  </a:moveTo>
                  <a:cubicBezTo>
                    <a:pt x="1415" y="1"/>
                    <a:pt x="1352" y="4"/>
                    <a:pt x="1280" y="12"/>
                  </a:cubicBezTo>
                  <a:cubicBezTo>
                    <a:pt x="117" y="752"/>
                    <a:pt x="582" y="1958"/>
                    <a:pt x="53" y="3015"/>
                  </a:cubicBezTo>
                  <a:cubicBezTo>
                    <a:pt x="1" y="3610"/>
                    <a:pt x="744" y="3799"/>
                    <a:pt x="1313" y="3799"/>
                  </a:cubicBezTo>
                  <a:cubicBezTo>
                    <a:pt x="1433" y="3799"/>
                    <a:pt x="1544" y="3791"/>
                    <a:pt x="1639" y="3777"/>
                  </a:cubicBezTo>
                  <a:cubicBezTo>
                    <a:pt x="2528" y="3036"/>
                    <a:pt x="2528" y="1894"/>
                    <a:pt x="3226" y="1048"/>
                  </a:cubicBezTo>
                  <a:cubicBezTo>
                    <a:pt x="3437" y="773"/>
                    <a:pt x="3268" y="414"/>
                    <a:pt x="3120" y="118"/>
                  </a:cubicBezTo>
                  <a:cubicBezTo>
                    <a:pt x="3069" y="114"/>
                    <a:pt x="3024" y="113"/>
                    <a:pt x="2984" y="113"/>
                  </a:cubicBezTo>
                  <a:cubicBezTo>
                    <a:pt x="2293" y="113"/>
                    <a:pt x="2968" y="606"/>
                    <a:pt x="2549" y="1006"/>
                  </a:cubicBezTo>
                  <a:cubicBezTo>
                    <a:pt x="1830" y="1450"/>
                    <a:pt x="2062" y="2888"/>
                    <a:pt x="1407" y="2952"/>
                  </a:cubicBezTo>
                  <a:cubicBezTo>
                    <a:pt x="1068" y="2931"/>
                    <a:pt x="688" y="2634"/>
                    <a:pt x="793" y="2444"/>
                  </a:cubicBezTo>
                  <a:cubicBezTo>
                    <a:pt x="1195" y="1831"/>
                    <a:pt x="624" y="985"/>
                    <a:pt x="1512" y="520"/>
                  </a:cubicBezTo>
                  <a:cubicBezTo>
                    <a:pt x="1782" y="365"/>
                    <a:pt x="2034" y="1"/>
                    <a:pt x="147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7" name="Google Shape;6897;p37"/>
            <p:cNvSpPr/>
            <p:nvPr/>
          </p:nvSpPr>
          <p:spPr>
            <a:xfrm>
              <a:off x="-3037600" y="3967375"/>
              <a:ext cx="96250" cy="85600"/>
            </a:xfrm>
            <a:custGeom>
              <a:avLst/>
              <a:gdLst/>
              <a:ahLst/>
              <a:cxnLst/>
              <a:rect l="l" t="t" r="r" b="b"/>
              <a:pathLst>
                <a:path w="3850" h="3424" extrusionOk="0">
                  <a:moveTo>
                    <a:pt x="3194" y="1"/>
                  </a:moveTo>
                  <a:lnTo>
                    <a:pt x="3194" y="1"/>
                  </a:lnTo>
                  <a:cubicBezTo>
                    <a:pt x="2158" y="22"/>
                    <a:pt x="2855" y="1925"/>
                    <a:pt x="1925" y="1989"/>
                  </a:cubicBezTo>
                  <a:cubicBezTo>
                    <a:pt x="1502" y="1777"/>
                    <a:pt x="1988" y="1206"/>
                    <a:pt x="1735" y="889"/>
                  </a:cubicBezTo>
                  <a:lnTo>
                    <a:pt x="1735" y="889"/>
                  </a:lnTo>
                  <a:cubicBezTo>
                    <a:pt x="1312" y="1143"/>
                    <a:pt x="1037" y="1523"/>
                    <a:pt x="508" y="1777"/>
                  </a:cubicBezTo>
                  <a:cubicBezTo>
                    <a:pt x="0" y="2031"/>
                    <a:pt x="592" y="2475"/>
                    <a:pt x="529" y="2750"/>
                  </a:cubicBezTo>
                  <a:cubicBezTo>
                    <a:pt x="466" y="3046"/>
                    <a:pt x="381" y="3342"/>
                    <a:pt x="783" y="3406"/>
                  </a:cubicBezTo>
                  <a:cubicBezTo>
                    <a:pt x="895" y="3418"/>
                    <a:pt x="994" y="3423"/>
                    <a:pt x="1081" y="3423"/>
                  </a:cubicBezTo>
                  <a:cubicBezTo>
                    <a:pt x="2238" y="3423"/>
                    <a:pt x="1320" y="2445"/>
                    <a:pt x="2834" y="2327"/>
                  </a:cubicBezTo>
                  <a:lnTo>
                    <a:pt x="2940" y="2242"/>
                  </a:lnTo>
                  <a:cubicBezTo>
                    <a:pt x="3088" y="1714"/>
                    <a:pt x="3849" y="254"/>
                    <a:pt x="319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8" name="Google Shape;6898;p37"/>
            <p:cNvSpPr/>
            <p:nvPr/>
          </p:nvSpPr>
          <p:spPr>
            <a:xfrm>
              <a:off x="-3977175" y="4201325"/>
              <a:ext cx="86750" cy="100225"/>
            </a:xfrm>
            <a:custGeom>
              <a:avLst/>
              <a:gdLst/>
              <a:ahLst/>
              <a:cxnLst/>
              <a:rect l="l" t="t" r="r" b="b"/>
              <a:pathLst>
                <a:path w="3470" h="4009" extrusionOk="0">
                  <a:moveTo>
                    <a:pt x="2998" y="1"/>
                  </a:moveTo>
                  <a:cubicBezTo>
                    <a:pt x="2651" y="1"/>
                    <a:pt x="2389" y="695"/>
                    <a:pt x="2264" y="963"/>
                  </a:cubicBezTo>
                  <a:cubicBezTo>
                    <a:pt x="1841" y="1704"/>
                    <a:pt x="1714" y="2634"/>
                    <a:pt x="635" y="2994"/>
                  </a:cubicBezTo>
                  <a:cubicBezTo>
                    <a:pt x="424" y="3269"/>
                    <a:pt x="1" y="3713"/>
                    <a:pt x="318" y="4009"/>
                  </a:cubicBezTo>
                  <a:cubicBezTo>
                    <a:pt x="2369" y="3375"/>
                    <a:pt x="3469" y="1894"/>
                    <a:pt x="3194" y="75"/>
                  </a:cubicBezTo>
                  <a:cubicBezTo>
                    <a:pt x="3126" y="24"/>
                    <a:pt x="3061" y="1"/>
                    <a:pt x="299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9" name="Google Shape;6899;p37"/>
            <p:cNvSpPr/>
            <p:nvPr/>
          </p:nvSpPr>
          <p:spPr>
            <a:xfrm>
              <a:off x="-3308325" y="3985875"/>
              <a:ext cx="71400" cy="92625"/>
            </a:xfrm>
            <a:custGeom>
              <a:avLst/>
              <a:gdLst/>
              <a:ahLst/>
              <a:cxnLst/>
              <a:rect l="l" t="t" r="r" b="b"/>
              <a:pathLst>
                <a:path w="2856" h="3705" extrusionOk="0">
                  <a:moveTo>
                    <a:pt x="1968" y="1"/>
                  </a:moveTo>
                  <a:cubicBezTo>
                    <a:pt x="1968" y="678"/>
                    <a:pt x="1862" y="1312"/>
                    <a:pt x="1185" y="1756"/>
                  </a:cubicBezTo>
                  <a:cubicBezTo>
                    <a:pt x="1101" y="1820"/>
                    <a:pt x="1058" y="1925"/>
                    <a:pt x="1079" y="2052"/>
                  </a:cubicBezTo>
                  <a:cubicBezTo>
                    <a:pt x="1566" y="2983"/>
                    <a:pt x="1" y="3046"/>
                    <a:pt x="487" y="3660"/>
                  </a:cubicBezTo>
                  <a:cubicBezTo>
                    <a:pt x="595" y="3691"/>
                    <a:pt x="692" y="3704"/>
                    <a:pt x="779" y="3704"/>
                  </a:cubicBezTo>
                  <a:cubicBezTo>
                    <a:pt x="1291" y="3704"/>
                    <a:pt x="1485" y="3233"/>
                    <a:pt x="1756" y="2962"/>
                  </a:cubicBezTo>
                  <a:cubicBezTo>
                    <a:pt x="2814" y="1862"/>
                    <a:pt x="2856" y="889"/>
                    <a:pt x="196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0" name="Google Shape;6900;p37"/>
            <p:cNvSpPr/>
            <p:nvPr/>
          </p:nvSpPr>
          <p:spPr>
            <a:xfrm>
              <a:off x="-2825050" y="3780200"/>
              <a:ext cx="81975" cy="104200"/>
            </a:xfrm>
            <a:custGeom>
              <a:avLst/>
              <a:gdLst/>
              <a:ahLst/>
              <a:cxnLst/>
              <a:rect l="l" t="t" r="r" b="b"/>
              <a:pathLst>
                <a:path w="3279" h="4168" extrusionOk="0">
                  <a:moveTo>
                    <a:pt x="2503" y="42"/>
                  </a:moveTo>
                  <a:cubicBezTo>
                    <a:pt x="1130" y="42"/>
                    <a:pt x="2220" y="1577"/>
                    <a:pt x="2115" y="2370"/>
                  </a:cubicBezTo>
                  <a:cubicBezTo>
                    <a:pt x="2221" y="3046"/>
                    <a:pt x="1481" y="2983"/>
                    <a:pt x="1142" y="3237"/>
                  </a:cubicBezTo>
                  <a:cubicBezTo>
                    <a:pt x="1135" y="3242"/>
                    <a:pt x="1128" y="3245"/>
                    <a:pt x="1120" y="3245"/>
                  </a:cubicBezTo>
                  <a:cubicBezTo>
                    <a:pt x="1038" y="3245"/>
                    <a:pt x="919" y="2982"/>
                    <a:pt x="719" y="2982"/>
                  </a:cubicBezTo>
                  <a:cubicBezTo>
                    <a:pt x="712" y="2982"/>
                    <a:pt x="705" y="2982"/>
                    <a:pt x="698" y="2983"/>
                  </a:cubicBezTo>
                  <a:cubicBezTo>
                    <a:pt x="0" y="3194"/>
                    <a:pt x="529" y="3554"/>
                    <a:pt x="529" y="3850"/>
                  </a:cubicBezTo>
                  <a:cubicBezTo>
                    <a:pt x="719" y="4167"/>
                    <a:pt x="1164" y="3956"/>
                    <a:pt x="1417" y="4167"/>
                  </a:cubicBezTo>
                  <a:cubicBezTo>
                    <a:pt x="3215" y="3300"/>
                    <a:pt x="3194" y="1799"/>
                    <a:pt x="3279" y="318"/>
                  </a:cubicBezTo>
                  <a:cubicBezTo>
                    <a:pt x="3173" y="1"/>
                    <a:pt x="2834" y="85"/>
                    <a:pt x="2559" y="43"/>
                  </a:cubicBezTo>
                  <a:cubicBezTo>
                    <a:pt x="2540" y="43"/>
                    <a:pt x="2521" y="42"/>
                    <a:pt x="2503" y="42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1" name="Google Shape;6901;p37"/>
            <p:cNvSpPr/>
            <p:nvPr/>
          </p:nvSpPr>
          <p:spPr>
            <a:xfrm>
              <a:off x="-4075525" y="4015075"/>
              <a:ext cx="79525" cy="109500"/>
            </a:xfrm>
            <a:custGeom>
              <a:avLst/>
              <a:gdLst/>
              <a:ahLst/>
              <a:cxnLst/>
              <a:rect l="l" t="t" r="r" b="b"/>
              <a:pathLst>
                <a:path w="3181" h="4380" extrusionOk="0">
                  <a:moveTo>
                    <a:pt x="932" y="1"/>
                  </a:moveTo>
                  <a:cubicBezTo>
                    <a:pt x="832" y="1"/>
                    <a:pt x="730" y="52"/>
                    <a:pt x="678" y="144"/>
                  </a:cubicBezTo>
                  <a:cubicBezTo>
                    <a:pt x="847" y="631"/>
                    <a:pt x="1" y="990"/>
                    <a:pt x="762" y="1392"/>
                  </a:cubicBezTo>
                  <a:cubicBezTo>
                    <a:pt x="1101" y="1392"/>
                    <a:pt x="1143" y="990"/>
                    <a:pt x="1566" y="969"/>
                  </a:cubicBezTo>
                  <a:lnTo>
                    <a:pt x="1566" y="969"/>
                  </a:lnTo>
                  <a:cubicBezTo>
                    <a:pt x="974" y="1942"/>
                    <a:pt x="1926" y="3168"/>
                    <a:pt x="657" y="3866"/>
                  </a:cubicBezTo>
                  <a:cubicBezTo>
                    <a:pt x="635" y="3930"/>
                    <a:pt x="635" y="4014"/>
                    <a:pt x="657" y="4099"/>
                  </a:cubicBezTo>
                  <a:cubicBezTo>
                    <a:pt x="929" y="4297"/>
                    <a:pt x="1153" y="4380"/>
                    <a:pt x="1337" y="4380"/>
                  </a:cubicBezTo>
                  <a:cubicBezTo>
                    <a:pt x="1883" y="4380"/>
                    <a:pt x="2084" y="3653"/>
                    <a:pt x="2179" y="3020"/>
                  </a:cubicBezTo>
                  <a:cubicBezTo>
                    <a:pt x="2472" y="1809"/>
                    <a:pt x="3180" y="21"/>
                    <a:pt x="1554" y="21"/>
                  </a:cubicBezTo>
                  <a:cubicBezTo>
                    <a:pt x="1420" y="21"/>
                    <a:pt x="1269" y="34"/>
                    <a:pt x="1101" y="60"/>
                  </a:cubicBezTo>
                  <a:cubicBezTo>
                    <a:pt x="1053" y="20"/>
                    <a:pt x="993" y="1"/>
                    <a:pt x="93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2" name="Google Shape;6902;p37"/>
            <p:cNvSpPr/>
            <p:nvPr/>
          </p:nvSpPr>
          <p:spPr>
            <a:xfrm>
              <a:off x="-3656075" y="4066250"/>
              <a:ext cx="123600" cy="94975"/>
            </a:xfrm>
            <a:custGeom>
              <a:avLst/>
              <a:gdLst/>
              <a:ahLst/>
              <a:cxnLst/>
              <a:rect l="l" t="t" r="r" b="b"/>
              <a:pathLst>
                <a:path w="4944" h="3799" extrusionOk="0">
                  <a:moveTo>
                    <a:pt x="4753" y="1"/>
                  </a:moveTo>
                  <a:lnTo>
                    <a:pt x="4626" y="43"/>
                  </a:lnTo>
                  <a:cubicBezTo>
                    <a:pt x="4245" y="466"/>
                    <a:pt x="4267" y="1100"/>
                    <a:pt x="3696" y="1439"/>
                  </a:cubicBezTo>
                  <a:cubicBezTo>
                    <a:pt x="3548" y="1650"/>
                    <a:pt x="3548" y="1967"/>
                    <a:pt x="3188" y="2031"/>
                  </a:cubicBezTo>
                  <a:cubicBezTo>
                    <a:pt x="2612" y="2142"/>
                    <a:pt x="2509" y="3151"/>
                    <a:pt x="1977" y="3151"/>
                  </a:cubicBezTo>
                  <a:cubicBezTo>
                    <a:pt x="1903" y="3151"/>
                    <a:pt x="1821" y="3132"/>
                    <a:pt x="1729" y="3088"/>
                  </a:cubicBezTo>
                  <a:cubicBezTo>
                    <a:pt x="1327" y="2771"/>
                    <a:pt x="2046" y="2708"/>
                    <a:pt x="2088" y="2433"/>
                  </a:cubicBezTo>
                  <a:cubicBezTo>
                    <a:pt x="2131" y="2073"/>
                    <a:pt x="2702" y="1756"/>
                    <a:pt x="2215" y="1375"/>
                  </a:cubicBezTo>
                  <a:lnTo>
                    <a:pt x="2215" y="1375"/>
                  </a:lnTo>
                  <a:cubicBezTo>
                    <a:pt x="0" y="2673"/>
                    <a:pt x="312" y="3799"/>
                    <a:pt x="1403" y="3799"/>
                  </a:cubicBezTo>
                  <a:cubicBezTo>
                    <a:pt x="2376" y="3799"/>
                    <a:pt x="3967" y="2906"/>
                    <a:pt x="4943" y="445"/>
                  </a:cubicBezTo>
                  <a:cubicBezTo>
                    <a:pt x="4859" y="297"/>
                    <a:pt x="4943" y="106"/>
                    <a:pt x="475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3" name="Google Shape;6903;p37"/>
            <p:cNvSpPr/>
            <p:nvPr/>
          </p:nvSpPr>
          <p:spPr>
            <a:xfrm>
              <a:off x="-3192525" y="3784975"/>
              <a:ext cx="77750" cy="81700"/>
            </a:xfrm>
            <a:custGeom>
              <a:avLst/>
              <a:gdLst/>
              <a:ahLst/>
              <a:cxnLst/>
              <a:rect l="l" t="t" r="r" b="b"/>
              <a:pathLst>
                <a:path w="3110" h="3268" extrusionOk="0">
                  <a:moveTo>
                    <a:pt x="2475" y="0"/>
                  </a:moveTo>
                  <a:cubicBezTo>
                    <a:pt x="1439" y="465"/>
                    <a:pt x="550" y="1058"/>
                    <a:pt x="191" y="2073"/>
                  </a:cubicBezTo>
                  <a:cubicBezTo>
                    <a:pt x="466" y="2390"/>
                    <a:pt x="149" y="2580"/>
                    <a:pt x="0" y="2813"/>
                  </a:cubicBezTo>
                  <a:cubicBezTo>
                    <a:pt x="88" y="3155"/>
                    <a:pt x="209" y="3268"/>
                    <a:pt x="345" y="3268"/>
                  </a:cubicBezTo>
                  <a:cubicBezTo>
                    <a:pt x="538" y="3268"/>
                    <a:pt x="763" y="3043"/>
                    <a:pt x="973" y="2919"/>
                  </a:cubicBezTo>
                  <a:cubicBezTo>
                    <a:pt x="1418" y="2136"/>
                    <a:pt x="1692" y="1269"/>
                    <a:pt x="2708" y="825"/>
                  </a:cubicBezTo>
                  <a:cubicBezTo>
                    <a:pt x="3109" y="635"/>
                    <a:pt x="2898" y="0"/>
                    <a:pt x="247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4" name="Google Shape;6904;p37"/>
            <p:cNvSpPr/>
            <p:nvPr/>
          </p:nvSpPr>
          <p:spPr>
            <a:xfrm>
              <a:off x="-4032675" y="4028700"/>
              <a:ext cx="35975" cy="92575"/>
            </a:xfrm>
            <a:custGeom>
              <a:avLst/>
              <a:gdLst/>
              <a:ahLst/>
              <a:cxnLst/>
              <a:rect l="l" t="t" r="r" b="b"/>
              <a:pathLst>
                <a:path w="1439" h="3703" extrusionOk="0">
                  <a:moveTo>
                    <a:pt x="846" y="1"/>
                  </a:moveTo>
                  <a:lnTo>
                    <a:pt x="613" y="86"/>
                  </a:lnTo>
                  <a:cubicBezTo>
                    <a:pt x="909" y="910"/>
                    <a:pt x="169" y="1629"/>
                    <a:pt x="296" y="2412"/>
                  </a:cubicBezTo>
                  <a:cubicBezTo>
                    <a:pt x="212" y="2877"/>
                    <a:pt x="0" y="3385"/>
                    <a:pt x="635" y="3702"/>
                  </a:cubicBezTo>
                  <a:cubicBezTo>
                    <a:pt x="656" y="3110"/>
                    <a:pt x="1396" y="2729"/>
                    <a:pt x="1248" y="2095"/>
                  </a:cubicBezTo>
                  <a:cubicBezTo>
                    <a:pt x="1417" y="1841"/>
                    <a:pt x="1206" y="1524"/>
                    <a:pt x="1417" y="1270"/>
                  </a:cubicBezTo>
                  <a:cubicBezTo>
                    <a:pt x="1438" y="783"/>
                    <a:pt x="1227" y="318"/>
                    <a:pt x="84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5" name="Google Shape;6905;p37"/>
            <p:cNvSpPr/>
            <p:nvPr/>
          </p:nvSpPr>
          <p:spPr>
            <a:xfrm>
              <a:off x="-3468000" y="3868500"/>
              <a:ext cx="80850" cy="79200"/>
            </a:xfrm>
            <a:custGeom>
              <a:avLst/>
              <a:gdLst/>
              <a:ahLst/>
              <a:cxnLst/>
              <a:rect l="l" t="t" r="r" b="b"/>
              <a:pathLst>
                <a:path w="3234" h="3168" extrusionOk="0">
                  <a:moveTo>
                    <a:pt x="2623" y="1"/>
                  </a:moveTo>
                  <a:cubicBezTo>
                    <a:pt x="1079" y="1164"/>
                    <a:pt x="2221" y="2031"/>
                    <a:pt x="1037" y="2369"/>
                  </a:cubicBezTo>
                  <a:cubicBezTo>
                    <a:pt x="656" y="2539"/>
                    <a:pt x="233" y="2666"/>
                    <a:pt x="1" y="3025"/>
                  </a:cubicBezTo>
                  <a:cubicBezTo>
                    <a:pt x="192" y="3123"/>
                    <a:pt x="387" y="3168"/>
                    <a:pt x="581" y="3168"/>
                  </a:cubicBezTo>
                  <a:cubicBezTo>
                    <a:pt x="1935" y="3168"/>
                    <a:pt x="3234" y="1018"/>
                    <a:pt x="26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6" name="Google Shape;6906;p37"/>
            <p:cNvSpPr/>
            <p:nvPr/>
          </p:nvSpPr>
          <p:spPr>
            <a:xfrm>
              <a:off x="-2837750" y="3784450"/>
              <a:ext cx="50250" cy="92000"/>
            </a:xfrm>
            <a:custGeom>
              <a:avLst/>
              <a:gdLst/>
              <a:ahLst/>
              <a:cxnLst/>
              <a:rect l="l" t="t" r="r" b="b"/>
              <a:pathLst>
                <a:path w="2010" h="3680" extrusionOk="0">
                  <a:moveTo>
                    <a:pt x="1947" y="0"/>
                  </a:moveTo>
                  <a:cubicBezTo>
                    <a:pt x="995" y="360"/>
                    <a:pt x="1" y="2115"/>
                    <a:pt x="466" y="2876"/>
                  </a:cubicBezTo>
                  <a:cubicBezTo>
                    <a:pt x="508" y="3320"/>
                    <a:pt x="572" y="3468"/>
                    <a:pt x="1037" y="3680"/>
                  </a:cubicBezTo>
                  <a:cubicBezTo>
                    <a:pt x="1312" y="3299"/>
                    <a:pt x="678" y="3130"/>
                    <a:pt x="1375" y="2728"/>
                  </a:cubicBezTo>
                  <a:cubicBezTo>
                    <a:pt x="1820" y="2200"/>
                    <a:pt x="1143" y="1438"/>
                    <a:pt x="1545" y="804"/>
                  </a:cubicBezTo>
                  <a:cubicBezTo>
                    <a:pt x="1629" y="529"/>
                    <a:pt x="2010" y="338"/>
                    <a:pt x="194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7" name="Google Shape;6907;p37"/>
            <p:cNvSpPr/>
            <p:nvPr/>
          </p:nvSpPr>
          <p:spPr>
            <a:xfrm>
              <a:off x="-3664150" y="4085275"/>
              <a:ext cx="78800" cy="85150"/>
            </a:xfrm>
            <a:custGeom>
              <a:avLst/>
              <a:gdLst/>
              <a:ahLst/>
              <a:cxnLst/>
              <a:rect l="l" t="t" r="r" b="b"/>
              <a:pathLst>
                <a:path w="3152" h="3406" extrusionOk="0">
                  <a:moveTo>
                    <a:pt x="2623" y="1"/>
                  </a:moveTo>
                  <a:cubicBezTo>
                    <a:pt x="1861" y="403"/>
                    <a:pt x="1544" y="1185"/>
                    <a:pt x="825" y="1629"/>
                  </a:cubicBezTo>
                  <a:cubicBezTo>
                    <a:pt x="85" y="2264"/>
                    <a:pt x="317" y="2814"/>
                    <a:pt x="973" y="3406"/>
                  </a:cubicBezTo>
                  <a:cubicBezTo>
                    <a:pt x="1036" y="3229"/>
                    <a:pt x="1140" y="3174"/>
                    <a:pt x="1264" y="3174"/>
                  </a:cubicBezTo>
                  <a:cubicBezTo>
                    <a:pt x="1470" y="3174"/>
                    <a:pt x="1729" y="3325"/>
                    <a:pt x="1942" y="3325"/>
                  </a:cubicBezTo>
                  <a:cubicBezTo>
                    <a:pt x="2076" y="3325"/>
                    <a:pt x="2191" y="3265"/>
                    <a:pt x="2263" y="3068"/>
                  </a:cubicBezTo>
                  <a:cubicBezTo>
                    <a:pt x="0" y="2898"/>
                    <a:pt x="1650" y="1185"/>
                    <a:pt x="2644" y="657"/>
                  </a:cubicBezTo>
                  <a:lnTo>
                    <a:pt x="2750" y="572"/>
                  </a:lnTo>
                  <a:cubicBezTo>
                    <a:pt x="2834" y="360"/>
                    <a:pt x="3151" y="128"/>
                    <a:pt x="26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8" name="Google Shape;6908;p37"/>
            <p:cNvSpPr/>
            <p:nvPr/>
          </p:nvSpPr>
          <p:spPr>
            <a:xfrm>
              <a:off x="-4320725" y="4022125"/>
              <a:ext cx="49075" cy="80125"/>
            </a:xfrm>
            <a:custGeom>
              <a:avLst/>
              <a:gdLst/>
              <a:ahLst/>
              <a:cxnLst/>
              <a:rect l="l" t="t" r="r" b="b"/>
              <a:pathLst>
                <a:path w="1963" h="3205" extrusionOk="0">
                  <a:moveTo>
                    <a:pt x="1249" y="1"/>
                  </a:moveTo>
                  <a:cubicBezTo>
                    <a:pt x="1077" y="1"/>
                    <a:pt x="950" y="90"/>
                    <a:pt x="990" y="327"/>
                  </a:cubicBezTo>
                  <a:cubicBezTo>
                    <a:pt x="1095" y="1152"/>
                    <a:pt x="461" y="1766"/>
                    <a:pt x="419" y="2506"/>
                  </a:cubicBezTo>
                  <a:cubicBezTo>
                    <a:pt x="1" y="2952"/>
                    <a:pt x="271" y="3205"/>
                    <a:pt x="637" y="3205"/>
                  </a:cubicBezTo>
                  <a:cubicBezTo>
                    <a:pt x="827" y="3205"/>
                    <a:pt x="1042" y="3137"/>
                    <a:pt x="1201" y="2992"/>
                  </a:cubicBezTo>
                  <a:cubicBezTo>
                    <a:pt x="1074" y="2315"/>
                    <a:pt x="1962" y="1892"/>
                    <a:pt x="1814" y="1216"/>
                  </a:cubicBezTo>
                  <a:cubicBezTo>
                    <a:pt x="1920" y="920"/>
                    <a:pt x="1920" y="581"/>
                    <a:pt x="1836" y="264"/>
                  </a:cubicBezTo>
                  <a:cubicBezTo>
                    <a:pt x="1700" y="117"/>
                    <a:pt x="1445" y="1"/>
                    <a:pt x="124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9" name="Google Shape;6909;p37"/>
            <p:cNvSpPr/>
            <p:nvPr/>
          </p:nvSpPr>
          <p:spPr>
            <a:xfrm>
              <a:off x="-3802900" y="3939125"/>
              <a:ext cx="50475" cy="79625"/>
            </a:xfrm>
            <a:custGeom>
              <a:avLst/>
              <a:gdLst/>
              <a:ahLst/>
              <a:cxnLst/>
              <a:rect l="l" t="t" r="r" b="b"/>
              <a:pathLst>
                <a:path w="2019" h="3185" extrusionOk="0">
                  <a:moveTo>
                    <a:pt x="1673" y="0"/>
                  </a:moveTo>
                  <a:cubicBezTo>
                    <a:pt x="1055" y="0"/>
                    <a:pt x="0" y="2467"/>
                    <a:pt x="51" y="2928"/>
                  </a:cubicBezTo>
                  <a:cubicBezTo>
                    <a:pt x="142" y="3110"/>
                    <a:pt x="295" y="3184"/>
                    <a:pt x="464" y="3184"/>
                  </a:cubicBezTo>
                  <a:cubicBezTo>
                    <a:pt x="845" y="3184"/>
                    <a:pt x="1306" y="2808"/>
                    <a:pt x="1320" y="2442"/>
                  </a:cubicBezTo>
                  <a:cubicBezTo>
                    <a:pt x="1045" y="1279"/>
                    <a:pt x="1532" y="1363"/>
                    <a:pt x="2018" y="475"/>
                  </a:cubicBezTo>
                  <a:cubicBezTo>
                    <a:pt x="1941" y="139"/>
                    <a:pt x="1819" y="0"/>
                    <a:pt x="167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0" name="Google Shape;6910;p37"/>
            <p:cNvSpPr/>
            <p:nvPr/>
          </p:nvSpPr>
          <p:spPr>
            <a:xfrm>
              <a:off x="-3005000" y="3965800"/>
              <a:ext cx="47250" cy="59700"/>
            </a:xfrm>
            <a:custGeom>
              <a:avLst/>
              <a:gdLst/>
              <a:ahLst/>
              <a:cxnLst/>
              <a:rect l="l" t="t" r="r" b="b"/>
              <a:pathLst>
                <a:path w="1890" h="2388" extrusionOk="0">
                  <a:moveTo>
                    <a:pt x="1361" y="0"/>
                  </a:moveTo>
                  <a:cubicBezTo>
                    <a:pt x="1150" y="275"/>
                    <a:pt x="790" y="169"/>
                    <a:pt x="473" y="233"/>
                  </a:cubicBezTo>
                  <a:cubicBezTo>
                    <a:pt x="156" y="444"/>
                    <a:pt x="790" y="719"/>
                    <a:pt x="431" y="952"/>
                  </a:cubicBezTo>
                  <a:cubicBezTo>
                    <a:pt x="152" y="1524"/>
                    <a:pt x="1" y="2388"/>
                    <a:pt x="504" y="2388"/>
                  </a:cubicBezTo>
                  <a:cubicBezTo>
                    <a:pt x="652" y="2388"/>
                    <a:pt x="855" y="2314"/>
                    <a:pt x="1128" y="2136"/>
                  </a:cubicBezTo>
                  <a:cubicBezTo>
                    <a:pt x="1403" y="1988"/>
                    <a:pt x="1361" y="1713"/>
                    <a:pt x="1361" y="1481"/>
                  </a:cubicBezTo>
                  <a:cubicBezTo>
                    <a:pt x="1361" y="952"/>
                    <a:pt x="1551" y="465"/>
                    <a:pt x="1890" y="64"/>
                  </a:cubicBezTo>
                  <a:lnTo>
                    <a:pt x="1361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1" name="Google Shape;6911;p37"/>
            <p:cNvSpPr/>
            <p:nvPr/>
          </p:nvSpPr>
          <p:spPr>
            <a:xfrm>
              <a:off x="-4008900" y="4184075"/>
              <a:ext cx="73525" cy="117600"/>
            </a:xfrm>
            <a:custGeom>
              <a:avLst/>
              <a:gdLst/>
              <a:ahLst/>
              <a:cxnLst/>
              <a:rect l="l" t="t" r="r" b="b"/>
              <a:pathLst>
                <a:path w="2941" h="4704" extrusionOk="0">
                  <a:moveTo>
                    <a:pt x="2423" y="1"/>
                  </a:moveTo>
                  <a:cubicBezTo>
                    <a:pt x="2379" y="1"/>
                    <a:pt x="2336" y="17"/>
                    <a:pt x="2306" y="46"/>
                  </a:cubicBezTo>
                  <a:cubicBezTo>
                    <a:pt x="952" y="892"/>
                    <a:pt x="1968" y="1780"/>
                    <a:pt x="678" y="2478"/>
                  </a:cubicBezTo>
                  <a:cubicBezTo>
                    <a:pt x="635" y="2880"/>
                    <a:pt x="1" y="3113"/>
                    <a:pt x="255" y="3599"/>
                  </a:cubicBezTo>
                  <a:cubicBezTo>
                    <a:pt x="476" y="4142"/>
                    <a:pt x="639" y="4704"/>
                    <a:pt x="1454" y="4704"/>
                  </a:cubicBezTo>
                  <a:cubicBezTo>
                    <a:pt x="1496" y="4704"/>
                    <a:pt x="1541" y="4702"/>
                    <a:pt x="1587" y="4699"/>
                  </a:cubicBezTo>
                  <a:lnTo>
                    <a:pt x="1587" y="4424"/>
                  </a:lnTo>
                  <a:cubicBezTo>
                    <a:pt x="64" y="3536"/>
                    <a:pt x="2941" y="1632"/>
                    <a:pt x="2560" y="67"/>
                  </a:cubicBezTo>
                  <a:cubicBezTo>
                    <a:pt x="2526" y="22"/>
                    <a:pt x="2474" y="1"/>
                    <a:pt x="24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2" name="Google Shape;6912;p37"/>
            <p:cNvSpPr/>
            <p:nvPr/>
          </p:nvSpPr>
          <p:spPr>
            <a:xfrm>
              <a:off x="-4380075" y="4023725"/>
              <a:ext cx="58200" cy="77450"/>
            </a:xfrm>
            <a:custGeom>
              <a:avLst/>
              <a:gdLst/>
              <a:ahLst/>
              <a:cxnLst/>
              <a:rect l="l" t="t" r="r" b="b"/>
              <a:pathLst>
                <a:path w="2328" h="3098" extrusionOk="0">
                  <a:moveTo>
                    <a:pt x="1071" y="0"/>
                  </a:moveTo>
                  <a:cubicBezTo>
                    <a:pt x="1016" y="0"/>
                    <a:pt x="956" y="16"/>
                    <a:pt x="889" y="52"/>
                  </a:cubicBezTo>
                  <a:cubicBezTo>
                    <a:pt x="656" y="1046"/>
                    <a:pt x="64" y="2103"/>
                    <a:pt x="826" y="3097"/>
                  </a:cubicBezTo>
                  <a:cubicBezTo>
                    <a:pt x="2327" y="2378"/>
                    <a:pt x="1" y="2040"/>
                    <a:pt x="1566" y="1321"/>
                  </a:cubicBezTo>
                  <a:cubicBezTo>
                    <a:pt x="1585" y="1002"/>
                    <a:pt x="1504" y="0"/>
                    <a:pt x="10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3" name="Google Shape;6913;p37"/>
            <p:cNvSpPr/>
            <p:nvPr/>
          </p:nvSpPr>
          <p:spPr>
            <a:xfrm>
              <a:off x="-3150750" y="3819575"/>
              <a:ext cx="66650" cy="57425"/>
            </a:xfrm>
            <a:custGeom>
              <a:avLst/>
              <a:gdLst/>
              <a:ahLst/>
              <a:cxnLst/>
              <a:rect l="l" t="t" r="r" b="b"/>
              <a:pathLst>
                <a:path w="2666" h="2297" extrusionOk="0">
                  <a:moveTo>
                    <a:pt x="2411" y="0"/>
                  </a:moveTo>
                  <a:cubicBezTo>
                    <a:pt x="2247" y="0"/>
                    <a:pt x="2130" y="129"/>
                    <a:pt x="1988" y="224"/>
                  </a:cubicBezTo>
                  <a:cubicBezTo>
                    <a:pt x="1100" y="668"/>
                    <a:pt x="0" y="1281"/>
                    <a:pt x="1058" y="2296"/>
                  </a:cubicBezTo>
                  <a:cubicBezTo>
                    <a:pt x="1692" y="1831"/>
                    <a:pt x="2284" y="1366"/>
                    <a:pt x="2581" y="668"/>
                  </a:cubicBezTo>
                  <a:cubicBezTo>
                    <a:pt x="2644" y="477"/>
                    <a:pt x="2665" y="266"/>
                    <a:pt x="2602" y="54"/>
                  </a:cubicBezTo>
                  <a:cubicBezTo>
                    <a:pt x="2531" y="16"/>
                    <a:pt x="2468" y="0"/>
                    <a:pt x="241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4" name="Google Shape;6914;p37"/>
            <p:cNvSpPr/>
            <p:nvPr/>
          </p:nvSpPr>
          <p:spPr>
            <a:xfrm>
              <a:off x="-2983675" y="3995975"/>
              <a:ext cx="51325" cy="61325"/>
            </a:xfrm>
            <a:custGeom>
              <a:avLst/>
              <a:gdLst/>
              <a:ahLst/>
              <a:cxnLst/>
              <a:rect l="l" t="t" r="r" b="b"/>
              <a:pathLst>
                <a:path w="2053" h="2453" extrusionOk="0">
                  <a:moveTo>
                    <a:pt x="1471" y="1"/>
                  </a:moveTo>
                  <a:cubicBezTo>
                    <a:pt x="950" y="1"/>
                    <a:pt x="923" y="745"/>
                    <a:pt x="677" y="1183"/>
                  </a:cubicBezTo>
                  <a:cubicBezTo>
                    <a:pt x="466" y="1585"/>
                    <a:pt x="1" y="1923"/>
                    <a:pt x="318" y="2452"/>
                  </a:cubicBezTo>
                  <a:cubicBezTo>
                    <a:pt x="1291" y="2050"/>
                    <a:pt x="2052" y="1120"/>
                    <a:pt x="1862" y="104"/>
                  </a:cubicBezTo>
                  <a:cubicBezTo>
                    <a:pt x="1706" y="32"/>
                    <a:pt x="1578" y="1"/>
                    <a:pt x="147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5" name="Google Shape;6915;p37"/>
            <p:cNvSpPr/>
            <p:nvPr/>
          </p:nvSpPr>
          <p:spPr>
            <a:xfrm>
              <a:off x="-3342675" y="3981125"/>
              <a:ext cx="38075" cy="76700"/>
            </a:xfrm>
            <a:custGeom>
              <a:avLst/>
              <a:gdLst/>
              <a:ahLst/>
              <a:cxnLst/>
              <a:rect l="l" t="t" r="r" b="b"/>
              <a:pathLst>
                <a:path w="1523" h="3068" extrusionOk="0">
                  <a:moveTo>
                    <a:pt x="1502" y="1"/>
                  </a:moveTo>
                  <a:lnTo>
                    <a:pt x="1502" y="1"/>
                  </a:lnTo>
                  <a:cubicBezTo>
                    <a:pt x="529" y="64"/>
                    <a:pt x="0" y="2031"/>
                    <a:pt x="169" y="2898"/>
                  </a:cubicBezTo>
                  <a:cubicBezTo>
                    <a:pt x="127" y="3025"/>
                    <a:pt x="190" y="3067"/>
                    <a:pt x="338" y="3067"/>
                  </a:cubicBezTo>
                  <a:cubicBezTo>
                    <a:pt x="1100" y="2285"/>
                    <a:pt x="677" y="910"/>
                    <a:pt x="1523" y="64"/>
                  </a:cubicBezTo>
                  <a:cubicBezTo>
                    <a:pt x="1481" y="43"/>
                    <a:pt x="1481" y="22"/>
                    <a:pt x="150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6" name="Google Shape;6916;p37"/>
            <p:cNvSpPr/>
            <p:nvPr/>
          </p:nvSpPr>
          <p:spPr>
            <a:xfrm>
              <a:off x="-3610225" y="4065725"/>
              <a:ext cx="50250" cy="71925"/>
            </a:xfrm>
            <a:custGeom>
              <a:avLst/>
              <a:gdLst/>
              <a:ahLst/>
              <a:cxnLst/>
              <a:rect l="l" t="t" r="r" b="b"/>
              <a:pathLst>
                <a:path w="2010" h="2877" extrusionOk="0">
                  <a:moveTo>
                    <a:pt x="1608" y="0"/>
                  </a:moveTo>
                  <a:cubicBezTo>
                    <a:pt x="1100" y="0"/>
                    <a:pt x="931" y="360"/>
                    <a:pt x="656" y="614"/>
                  </a:cubicBezTo>
                  <a:cubicBezTo>
                    <a:pt x="910" y="931"/>
                    <a:pt x="720" y="1185"/>
                    <a:pt x="487" y="1439"/>
                  </a:cubicBezTo>
                  <a:cubicBezTo>
                    <a:pt x="487" y="1777"/>
                    <a:pt x="0" y="2010"/>
                    <a:pt x="106" y="2390"/>
                  </a:cubicBezTo>
                  <a:cubicBezTo>
                    <a:pt x="402" y="2496"/>
                    <a:pt x="656" y="2644"/>
                    <a:pt x="868" y="2877"/>
                  </a:cubicBezTo>
                  <a:cubicBezTo>
                    <a:pt x="1164" y="2750"/>
                    <a:pt x="910" y="2263"/>
                    <a:pt x="1396" y="2242"/>
                  </a:cubicBezTo>
                  <a:cubicBezTo>
                    <a:pt x="2010" y="2200"/>
                    <a:pt x="1967" y="1798"/>
                    <a:pt x="1967" y="1417"/>
                  </a:cubicBezTo>
                  <a:cubicBezTo>
                    <a:pt x="1896" y="1376"/>
                    <a:pt x="1836" y="1359"/>
                    <a:pt x="1783" y="1359"/>
                  </a:cubicBezTo>
                  <a:cubicBezTo>
                    <a:pt x="1565" y="1359"/>
                    <a:pt x="1461" y="1641"/>
                    <a:pt x="1206" y="1692"/>
                  </a:cubicBezTo>
                  <a:cubicBezTo>
                    <a:pt x="1375" y="1142"/>
                    <a:pt x="1925" y="487"/>
                    <a:pt x="160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7" name="Google Shape;6917;p37"/>
            <p:cNvSpPr/>
            <p:nvPr/>
          </p:nvSpPr>
          <p:spPr>
            <a:xfrm>
              <a:off x="-4320850" y="4008100"/>
              <a:ext cx="48425" cy="76925"/>
            </a:xfrm>
            <a:custGeom>
              <a:avLst/>
              <a:gdLst/>
              <a:ahLst/>
              <a:cxnLst/>
              <a:rect l="l" t="t" r="r" b="b"/>
              <a:pathLst>
                <a:path w="1937" h="3077" extrusionOk="0">
                  <a:moveTo>
                    <a:pt x="1058" y="0"/>
                  </a:moveTo>
                  <a:cubicBezTo>
                    <a:pt x="720" y="423"/>
                    <a:pt x="1" y="804"/>
                    <a:pt x="783" y="1417"/>
                  </a:cubicBezTo>
                  <a:cubicBezTo>
                    <a:pt x="149" y="1861"/>
                    <a:pt x="635" y="2559"/>
                    <a:pt x="318" y="3067"/>
                  </a:cubicBezTo>
                  <a:cubicBezTo>
                    <a:pt x="356" y="3074"/>
                    <a:pt x="390" y="3077"/>
                    <a:pt x="420" y="3077"/>
                  </a:cubicBezTo>
                  <a:cubicBezTo>
                    <a:pt x="951" y="3077"/>
                    <a:pt x="415" y="2082"/>
                    <a:pt x="995" y="1882"/>
                  </a:cubicBezTo>
                  <a:cubicBezTo>
                    <a:pt x="1936" y="1555"/>
                    <a:pt x="540" y="653"/>
                    <a:pt x="1504" y="653"/>
                  </a:cubicBezTo>
                  <a:cubicBezTo>
                    <a:pt x="1536" y="653"/>
                    <a:pt x="1571" y="654"/>
                    <a:pt x="1608" y="656"/>
                  </a:cubicBezTo>
                  <a:cubicBezTo>
                    <a:pt x="1418" y="465"/>
                    <a:pt x="1439" y="106"/>
                    <a:pt x="105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8" name="Google Shape;6918;p37"/>
            <p:cNvSpPr/>
            <p:nvPr/>
          </p:nvSpPr>
          <p:spPr>
            <a:xfrm>
              <a:off x="-3157100" y="3824600"/>
              <a:ext cx="60825" cy="59675"/>
            </a:xfrm>
            <a:custGeom>
              <a:avLst/>
              <a:gdLst/>
              <a:ahLst/>
              <a:cxnLst/>
              <a:rect l="l" t="t" r="r" b="b"/>
              <a:pathLst>
                <a:path w="2433" h="2387" extrusionOk="0">
                  <a:moveTo>
                    <a:pt x="1943" y="0"/>
                  </a:moveTo>
                  <a:cubicBezTo>
                    <a:pt x="1068" y="0"/>
                    <a:pt x="54" y="1187"/>
                    <a:pt x="1" y="1841"/>
                  </a:cubicBezTo>
                  <a:cubicBezTo>
                    <a:pt x="167" y="2091"/>
                    <a:pt x="543" y="2387"/>
                    <a:pt x="872" y="2387"/>
                  </a:cubicBezTo>
                  <a:cubicBezTo>
                    <a:pt x="1044" y="2387"/>
                    <a:pt x="1203" y="2306"/>
                    <a:pt x="1312" y="2095"/>
                  </a:cubicBezTo>
                  <a:cubicBezTo>
                    <a:pt x="635" y="805"/>
                    <a:pt x="1523" y="868"/>
                    <a:pt x="2433" y="149"/>
                  </a:cubicBezTo>
                  <a:cubicBezTo>
                    <a:pt x="2280" y="46"/>
                    <a:pt x="2114" y="0"/>
                    <a:pt x="194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9" name="Google Shape;6919;p37"/>
            <p:cNvSpPr/>
            <p:nvPr/>
          </p:nvSpPr>
          <p:spPr>
            <a:xfrm>
              <a:off x="-3810725" y="4004925"/>
              <a:ext cx="59875" cy="39200"/>
            </a:xfrm>
            <a:custGeom>
              <a:avLst/>
              <a:gdLst/>
              <a:ahLst/>
              <a:cxnLst/>
              <a:rect l="l" t="t" r="r" b="b"/>
              <a:pathLst>
                <a:path w="2395" h="1568" extrusionOk="0">
                  <a:moveTo>
                    <a:pt x="1443" y="0"/>
                  </a:moveTo>
                  <a:cubicBezTo>
                    <a:pt x="1231" y="275"/>
                    <a:pt x="851" y="360"/>
                    <a:pt x="534" y="487"/>
                  </a:cubicBezTo>
                  <a:cubicBezTo>
                    <a:pt x="0" y="917"/>
                    <a:pt x="1218" y="1567"/>
                    <a:pt x="1600" y="1567"/>
                  </a:cubicBezTo>
                  <a:cubicBezTo>
                    <a:pt x="1612" y="1567"/>
                    <a:pt x="1623" y="1567"/>
                    <a:pt x="1633" y="1565"/>
                  </a:cubicBezTo>
                  <a:cubicBezTo>
                    <a:pt x="851" y="867"/>
                    <a:pt x="2183" y="1079"/>
                    <a:pt x="2395" y="487"/>
                  </a:cubicBezTo>
                  <a:cubicBezTo>
                    <a:pt x="2099" y="296"/>
                    <a:pt x="1781" y="127"/>
                    <a:pt x="144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0" name="Google Shape;6920;p37"/>
            <p:cNvSpPr/>
            <p:nvPr/>
          </p:nvSpPr>
          <p:spPr>
            <a:xfrm>
              <a:off x="-4078925" y="4088975"/>
              <a:ext cx="62125" cy="43925"/>
            </a:xfrm>
            <a:custGeom>
              <a:avLst/>
              <a:gdLst/>
              <a:ahLst/>
              <a:cxnLst/>
              <a:rect l="l" t="t" r="r" b="b"/>
              <a:pathLst>
                <a:path w="2485" h="1757" extrusionOk="0">
                  <a:moveTo>
                    <a:pt x="2146" y="1"/>
                  </a:moveTo>
                  <a:cubicBezTo>
                    <a:pt x="1828" y="479"/>
                    <a:pt x="1977" y="1268"/>
                    <a:pt x="1519" y="1268"/>
                  </a:cubicBezTo>
                  <a:cubicBezTo>
                    <a:pt x="1369" y="1268"/>
                    <a:pt x="1154" y="1183"/>
                    <a:pt x="835" y="974"/>
                  </a:cubicBezTo>
                  <a:cubicBezTo>
                    <a:pt x="766" y="945"/>
                    <a:pt x="699" y="932"/>
                    <a:pt x="635" y="932"/>
                  </a:cubicBezTo>
                  <a:cubicBezTo>
                    <a:pt x="235" y="932"/>
                    <a:pt x="0" y="1444"/>
                    <a:pt x="475" y="1608"/>
                  </a:cubicBezTo>
                  <a:cubicBezTo>
                    <a:pt x="604" y="1685"/>
                    <a:pt x="742" y="1700"/>
                    <a:pt x="883" y="1700"/>
                  </a:cubicBezTo>
                  <a:cubicBezTo>
                    <a:pt x="970" y="1700"/>
                    <a:pt x="1058" y="1694"/>
                    <a:pt x="1144" y="1694"/>
                  </a:cubicBezTo>
                  <a:cubicBezTo>
                    <a:pt x="1264" y="1694"/>
                    <a:pt x="1381" y="1705"/>
                    <a:pt x="1491" y="1756"/>
                  </a:cubicBezTo>
                  <a:cubicBezTo>
                    <a:pt x="1871" y="1672"/>
                    <a:pt x="2336" y="1735"/>
                    <a:pt x="2485" y="1291"/>
                  </a:cubicBezTo>
                  <a:cubicBezTo>
                    <a:pt x="2210" y="910"/>
                    <a:pt x="2104" y="466"/>
                    <a:pt x="214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1" name="Google Shape;6921;p37"/>
            <p:cNvSpPr/>
            <p:nvPr/>
          </p:nvSpPr>
          <p:spPr>
            <a:xfrm>
              <a:off x="-4088725" y="4028700"/>
              <a:ext cx="30150" cy="60850"/>
            </a:xfrm>
            <a:custGeom>
              <a:avLst/>
              <a:gdLst/>
              <a:ahLst/>
              <a:cxnLst/>
              <a:rect l="l" t="t" r="r" b="b"/>
              <a:pathLst>
                <a:path w="1206" h="2434" extrusionOk="0">
                  <a:moveTo>
                    <a:pt x="677" y="1"/>
                  </a:moveTo>
                  <a:cubicBezTo>
                    <a:pt x="360" y="339"/>
                    <a:pt x="85" y="678"/>
                    <a:pt x="85" y="1143"/>
                  </a:cubicBezTo>
                  <a:cubicBezTo>
                    <a:pt x="0" y="1566"/>
                    <a:pt x="0" y="2010"/>
                    <a:pt x="106" y="2433"/>
                  </a:cubicBezTo>
                  <a:cubicBezTo>
                    <a:pt x="825" y="2433"/>
                    <a:pt x="614" y="1820"/>
                    <a:pt x="931" y="1524"/>
                  </a:cubicBezTo>
                  <a:cubicBezTo>
                    <a:pt x="1142" y="1101"/>
                    <a:pt x="1206" y="318"/>
                    <a:pt x="67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2" name="Google Shape;6922;p37"/>
            <p:cNvSpPr/>
            <p:nvPr/>
          </p:nvSpPr>
          <p:spPr>
            <a:xfrm>
              <a:off x="-3951800" y="4181950"/>
              <a:ext cx="52900" cy="22325"/>
            </a:xfrm>
            <a:custGeom>
              <a:avLst/>
              <a:gdLst/>
              <a:ahLst/>
              <a:cxnLst/>
              <a:rect l="l" t="t" r="r" b="b"/>
              <a:pathLst>
                <a:path w="2116" h="893" extrusionOk="0">
                  <a:moveTo>
                    <a:pt x="1023" y="1"/>
                  </a:moveTo>
                  <a:cubicBezTo>
                    <a:pt x="742" y="1"/>
                    <a:pt x="403" y="46"/>
                    <a:pt x="1" y="131"/>
                  </a:cubicBezTo>
                  <a:lnTo>
                    <a:pt x="191" y="173"/>
                  </a:lnTo>
                  <a:cubicBezTo>
                    <a:pt x="237" y="826"/>
                    <a:pt x="871" y="891"/>
                    <a:pt x="1467" y="891"/>
                  </a:cubicBezTo>
                  <a:cubicBezTo>
                    <a:pt x="1614" y="891"/>
                    <a:pt x="1758" y="887"/>
                    <a:pt x="1891" y="887"/>
                  </a:cubicBezTo>
                  <a:cubicBezTo>
                    <a:pt x="1971" y="887"/>
                    <a:pt x="2047" y="888"/>
                    <a:pt x="2116" y="893"/>
                  </a:cubicBezTo>
                  <a:cubicBezTo>
                    <a:pt x="2056" y="275"/>
                    <a:pt x="1717" y="1"/>
                    <a:pt x="10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3" name="Google Shape;6923;p37"/>
            <p:cNvSpPr/>
            <p:nvPr/>
          </p:nvSpPr>
          <p:spPr>
            <a:xfrm>
              <a:off x="-4357850" y="4008175"/>
              <a:ext cx="34300" cy="48575"/>
            </a:xfrm>
            <a:custGeom>
              <a:avLst/>
              <a:gdLst/>
              <a:ahLst/>
              <a:cxnLst/>
              <a:rect l="l" t="t" r="r" b="b"/>
              <a:pathLst>
                <a:path w="1372" h="1943" extrusionOk="0">
                  <a:moveTo>
                    <a:pt x="628" y="0"/>
                  </a:moveTo>
                  <a:cubicBezTo>
                    <a:pt x="542" y="0"/>
                    <a:pt x="440" y="19"/>
                    <a:pt x="317" y="61"/>
                  </a:cubicBezTo>
                  <a:cubicBezTo>
                    <a:pt x="381" y="336"/>
                    <a:pt x="0" y="420"/>
                    <a:pt x="0" y="674"/>
                  </a:cubicBezTo>
                  <a:cubicBezTo>
                    <a:pt x="529" y="970"/>
                    <a:pt x="360" y="1541"/>
                    <a:pt x="677" y="1943"/>
                  </a:cubicBezTo>
                  <a:cubicBezTo>
                    <a:pt x="829" y="1431"/>
                    <a:pt x="1372" y="0"/>
                    <a:pt x="62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4" name="Google Shape;6924;p37"/>
            <p:cNvSpPr/>
            <p:nvPr/>
          </p:nvSpPr>
          <p:spPr>
            <a:xfrm>
              <a:off x="-2967275" y="3970025"/>
              <a:ext cx="35450" cy="55550"/>
            </a:xfrm>
            <a:custGeom>
              <a:avLst/>
              <a:gdLst/>
              <a:ahLst/>
              <a:cxnLst/>
              <a:rect l="l" t="t" r="r" b="b"/>
              <a:pathLst>
                <a:path w="1418" h="2222" extrusionOk="0">
                  <a:moveTo>
                    <a:pt x="571" y="0"/>
                  </a:moveTo>
                  <a:cubicBezTo>
                    <a:pt x="402" y="741"/>
                    <a:pt x="0" y="1439"/>
                    <a:pt x="21" y="2221"/>
                  </a:cubicBezTo>
                  <a:cubicBezTo>
                    <a:pt x="508" y="1925"/>
                    <a:pt x="296" y="1121"/>
                    <a:pt x="1142" y="1100"/>
                  </a:cubicBezTo>
                  <a:cubicBezTo>
                    <a:pt x="1417" y="741"/>
                    <a:pt x="719" y="339"/>
                    <a:pt x="5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5" name="Google Shape;6925;p37"/>
            <p:cNvSpPr/>
            <p:nvPr/>
          </p:nvSpPr>
          <p:spPr>
            <a:xfrm>
              <a:off x="-4085025" y="4065200"/>
              <a:ext cx="28575" cy="56600"/>
            </a:xfrm>
            <a:custGeom>
              <a:avLst/>
              <a:gdLst/>
              <a:ahLst/>
              <a:cxnLst/>
              <a:rect l="l" t="t" r="r" b="b"/>
              <a:pathLst>
                <a:path w="1143" h="2264" extrusionOk="0">
                  <a:moveTo>
                    <a:pt x="550" y="0"/>
                  </a:moveTo>
                  <a:lnTo>
                    <a:pt x="550" y="0"/>
                  </a:lnTo>
                  <a:cubicBezTo>
                    <a:pt x="169" y="233"/>
                    <a:pt x="571" y="783"/>
                    <a:pt x="21" y="952"/>
                  </a:cubicBezTo>
                  <a:lnTo>
                    <a:pt x="0" y="1565"/>
                  </a:lnTo>
                  <a:cubicBezTo>
                    <a:pt x="169" y="1798"/>
                    <a:pt x="21" y="2221"/>
                    <a:pt x="529" y="2263"/>
                  </a:cubicBezTo>
                  <a:cubicBezTo>
                    <a:pt x="677" y="2094"/>
                    <a:pt x="867" y="1988"/>
                    <a:pt x="1079" y="1946"/>
                  </a:cubicBezTo>
                  <a:cubicBezTo>
                    <a:pt x="1142" y="1502"/>
                    <a:pt x="656" y="1227"/>
                    <a:pt x="846" y="762"/>
                  </a:cubicBezTo>
                  <a:cubicBezTo>
                    <a:pt x="952" y="466"/>
                    <a:pt x="825" y="148"/>
                    <a:pt x="55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6" name="Google Shape;6926;p37"/>
            <p:cNvSpPr/>
            <p:nvPr/>
          </p:nvSpPr>
          <p:spPr>
            <a:xfrm>
              <a:off x="-4325075" y="4084750"/>
              <a:ext cx="34400" cy="32650"/>
            </a:xfrm>
            <a:custGeom>
              <a:avLst/>
              <a:gdLst/>
              <a:ahLst/>
              <a:cxnLst/>
              <a:rect l="l" t="t" r="r" b="b"/>
              <a:pathLst>
                <a:path w="1376" h="1306" extrusionOk="0">
                  <a:moveTo>
                    <a:pt x="487" y="1"/>
                  </a:moveTo>
                  <a:cubicBezTo>
                    <a:pt x="0" y="360"/>
                    <a:pt x="127" y="826"/>
                    <a:pt x="127" y="1270"/>
                  </a:cubicBezTo>
                  <a:cubicBezTo>
                    <a:pt x="236" y="1294"/>
                    <a:pt x="335" y="1305"/>
                    <a:pt x="425" y="1305"/>
                  </a:cubicBezTo>
                  <a:cubicBezTo>
                    <a:pt x="961" y="1305"/>
                    <a:pt x="1176" y="904"/>
                    <a:pt x="1375" y="487"/>
                  </a:cubicBezTo>
                  <a:cubicBezTo>
                    <a:pt x="1352" y="459"/>
                    <a:pt x="1314" y="448"/>
                    <a:pt x="1265" y="448"/>
                  </a:cubicBezTo>
                  <a:cubicBezTo>
                    <a:pt x="1107" y="448"/>
                    <a:pt x="845" y="561"/>
                    <a:pt x="681" y="561"/>
                  </a:cubicBezTo>
                  <a:cubicBezTo>
                    <a:pt x="516" y="561"/>
                    <a:pt x="449" y="449"/>
                    <a:pt x="67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7" name="Google Shape;6927;p37"/>
            <p:cNvSpPr/>
            <p:nvPr/>
          </p:nvSpPr>
          <p:spPr>
            <a:xfrm>
              <a:off x="-3991975" y="4205300"/>
              <a:ext cx="34925" cy="43875"/>
            </a:xfrm>
            <a:custGeom>
              <a:avLst/>
              <a:gdLst/>
              <a:ahLst/>
              <a:cxnLst/>
              <a:rect l="l" t="t" r="r" b="b"/>
              <a:pathLst>
                <a:path w="1397" h="1755" extrusionOk="0">
                  <a:moveTo>
                    <a:pt x="889" y="1"/>
                  </a:moveTo>
                  <a:lnTo>
                    <a:pt x="889" y="1"/>
                  </a:lnTo>
                  <a:cubicBezTo>
                    <a:pt x="339" y="445"/>
                    <a:pt x="360" y="1101"/>
                    <a:pt x="1" y="1629"/>
                  </a:cubicBezTo>
                  <a:cubicBezTo>
                    <a:pt x="115" y="1680"/>
                    <a:pt x="276" y="1754"/>
                    <a:pt x="395" y="1754"/>
                  </a:cubicBezTo>
                  <a:cubicBezTo>
                    <a:pt x="473" y="1754"/>
                    <a:pt x="534" y="1722"/>
                    <a:pt x="550" y="1629"/>
                  </a:cubicBezTo>
                  <a:cubicBezTo>
                    <a:pt x="698" y="1101"/>
                    <a:pt x="1396" y="635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8" name="Google Shape;6928;p37"/>
            <p:cNvSpPr/>
            <p:nvPr/>
          </p:nvSpPr>
          <p:spPr>
            <a:xfrm>
              <a:off x="-3204675" y="3844175"/>
              <a:ext cx="54875" cy="40375"/>
            </a:xfrm>
            <a:custGeom>
              <a:avLst/>
              <a:gdLst/>
              <a:ahLst/>
              <a:cxnLst/>
              <a:rect l="l" t="t" r="r" b="b"/>
              <a:pathLst>
                <a:path w="2195" h="1615" extrusionOk="0">
                  <a:moveTo>
                    <a:pt x="613" y="1"/>
                  </a:moveTo>
                  <a:cubicBezTo>
                    <a:pt x="0" y="487"/>
                    <a:pt x="402" y="1291"/>
                    <a:pt x="994" y="1608"/>
                  </a:cubicBezTo>
                  <a:cubicBezTo>
                    <a:pt x="1029" y="1612"/>
                    <a:pt x="1069" y="1614"/>
                    <a:pt x="1112" y="1614"/>
                  </a:cubicBezTo>
                  <a:cubicBezTo>
                    <a:pt x="1511" y="1614"/>
                    <a:pt x="2194" y="1432"/>
                    <a:pt x="1946" y="974"/>
                  </a:cubicBezTo>
                  <a:lnTo>
                    <a:pt x="1946" y="974"/>
                  </a:lnTo>
                  <a:cubicBezTo>
                    <a:pt x="1906" y="977"/>
                    <a:pt x="1870" y="979"/>
                    <a:pt x="1837" y="979"/>
                  </a:cubicBezTo>
                  <a:cubicBezTo>
                    <a:pt x="1486" y="979"/>
                    <a:pt x="1508" y="777"/>
                    <a:pt x="1354" y="487"/>
                  </a:cubicBezTo>
                  <a:cubicBezTo>
                    <a:pt x="1350" y="487"/>
                    <a:pt x="1346" y="487"/>
                    <a:pt x="1342" y="487"/>
                  </a:cubicBezTo>
                  <a:cubicBezTo>
                    <a:pt x="1184" y="487"/>
                    <a:pt x="944" y="747"/>
                    <a:pt x="793" y="747"/>
                  </a:cubicBezTo>
                  <a:cubicBezTo>
                    <a:pt x="699" y="747"/>
                    <a:pt x="640" y="646"/>
                    <a:pt x="656" y="318"/>
                  </a:cubicBezTo>
                  <a:cubicBezTo>
                    <a:pt x="740" y="212"/>
                    <a:pt x="719" y="64"/>
                    <a:pt x="61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9" name="Google Shape;6929;p37"/>
            <p:cNvSpPr/>
            <p:nvPr/>
          </p:nvSpPr>
          <p:spPr>
            <a:xfrm>
              <a:off x="-3765150" y="3931925"/>
              <a:ext cx="57125" cy="40775"/>
            </a:xfrm>
            <a:custGeom>
              <a:avLst/>
              <a:gdLst/>
              <a:ahLst/>
              <a:cxnLst/>
              <a:rect l="l" t="t" r="r" b="b"/>
              <a:pathLst>
                <a:path w="2285" h="1631" extrusionOk="0">
                  <a:moveTo>
                    <a:pt x="816" y="1"/>
                  </a:moveTo>
                  <a:cubicBezTo>
                    <a:pt x="620" y="1"/>
                    <a:pt x="419" y="151"/>
                    <a:pt x="217" y="151"/>
                  </a:cubicBezTo>
                  <a:cubicBezTo>
                    <a:pt x="208" y="151"/>
                    <a:pt x="200" y="150"/>
                    <a:pt x="191" y="150"/>
                  </a:cubicBezTo>
                  <a:lnTo>
                    <a:pt x="1" y="340"/>
                  </a:lnTo>
                  <a:cubicBezTo>
                    <a:pt x="233" y="361"/>
                    <a:pt x="381" y="467"/>
                    <a:pt x="381" y="678"/>
                  </a:cubicBezTo>
                  <a:cubicBezTo>
                    <a:pt x="762" y="932"/>
                    <a:pt x="1460" y="932"/>
                    <a:pt x="1418" y="1567"/>
                  </a:cubicBezTo>
                  <a:lnTo>
                    <a:pt x="1502" y="1630"/>
                  </a:lnTo>
                  <a:cubicBezTo>
                    <a:pt x="2285" y="1398"/>
                    <a:pt x="1968" y="552"/>
                    <a:pt x="1227" y="509"/>
                  </a:cubicBezTo>
                  <a:cubicBezTo>
                    <a:pt x="1201" y="510"/>
                    <a:pt x="1176" y="511"/>
                    <a:pt x="1153" y="511"/>
                  </a:cubicBezTo>
                  <a:cubicBezTo>
                    <a:pt x="691" y="511"/>
                    <a:pt x="1041" y="312"/>
                    <a:pt x="1122" y="171"/>
                  </a:cubicBezTo>
                  <a:cubicBezTo>
                    <a:pt x="1022" y="43"/>
                    <a:pt x="920" y="1"/>
                    <a:pt x="81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0" name="Google Shape;6930;p37"/>
            <p:cNvSpPr/>
            <p:nvPr/>
          </p:nvSpPr>
          <p:spPr>
            <a:xfrm>
              <a:off x="-3173325" y="3868500"/>
              <a:ext cx="35275" cy="26000"/>
            </a:xfrm>
            <a:custGeom>
              <a:avLst/>
              <a:gdLst/>
              <a:ahLst/>
              <a:cxnLst/>
              <a:rect l="l" t="t" r="r" b="b"/>
              <a:pathLst>
                <a:path w="1411" h="1040" extrusionOk="0">
                  <a:moveTo>
                    <a:pt x="692" y="1"/>
                  </a:moveTo>
                  <a:lnTo>
                    <a:pt x="480" y="339"/>
                  </a:lnTo>
                  <a:cubicBezTo>
                    <a:pt x="0" y="769"/>
                    <a:pt x="320" y="1040"/>
                    <a:pt x="718" y="1040"/>
                  </a:cubicBezTo>
                  <a:cubicBezTo>
                    <a:pt x="987" y="1040"/>
                    <a:pt x="1292" y="916"/>
                    <a:pt x="1411" y="635"/>
                  </a:cubicBezTo>
                  <a:cubicBezTo>
                    <a:pt x="1178" y="424"/>
                    <a:pt x="1094" y="64"/>
                    <a:pt x="69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1" name="Google Shape;6931;p37"/>
            <p:cNvSpPr/>
            <p:nvPr/>
          </p:nvSpPr>
          <p:spPr>
            <a:xfrm>
              <a:off x="-4071825" y="4019150"/>
              <a:ext cx="32825" cy="43025"/>
            </a:xfrm>
            <a:custGeom>
              <a:avLst/>
              <a:gdLst/>
              <a:ahLst/>
              <a:cxnLst/>
              <a:rect l="l" t="t" r="r" b="b"/>
              <a:pathLst>
                <a:path w="1313" h="1721" extrusionOk="0">
                  <a:moveTo>
                    <a:pt x="404" y="0"/>
                  </a:moveTo>
                  <a:cubicBezTo>
                    <a:pt x="235" y="0"/>
                    <a:pt x="139" y="262"/>
                    <a:pt x="1" y="383"/>
                  </a:cubicBezTo>
                  <a:cubicBezTo>
                    <a:pt x="382" y="785"/>
                    <a:pt x="128" y="1250"/>
                    <a:pt x="191" y="1673"/>
                  </a:cubicBezTo>
                  <a:cubicBezTo>
                    <a:pt x="247" y="1706"/>
                    <a:pt x="302" y="1721"/>
                    <a:pt x="354" y="1721"/>
                  </a:cubicBezTo>
                  <a:cubicBezTo>
                    <a:pt x="602" y="1721"/>
                    <a:pt x="781" y="1396"/>
                    <a:pt x="572" y="1187"/>
                  </a:cubicBezTo>
                  <a:cubicBezTo>
                    <a:pt x="509" y="891"/>
                    <a:pt x="318" y="637"/>
                    <a:pt x="784" y="341"/>
                  </a:cubicBezTo>
                  <a:cubicBezTo>
                    <a:pt x="1312" y="2"/>
                    <a:pt x="635" y="150"/>
                    <a:pt x="530" y="45"/>
                  </a:cubicBezTo>
                  <a:cubicBezTo>
                    <a:pt x="483" y="14"/>
                    <a:pt x="442" y="0"/>
                    <a:pt x="40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2" name="Google Shape;6932;p37"/>
            <p:cNvSpPr/>
            <p:nvPr/>
          </p:nvSpPr>
          <p:spPr>
            <a:xfrm>
              <a:off x="-3573650" y="4061225"/>
              <a:ext cx="36950" cy="23575"/>
            </a:xfrm>
            <a:custGeom>
              <a:avLst/>
              <a:gdLst/>
              <a:ahLst/>
              <a:cxnLst/>
              <a:rect l="l" t="t" r="r" b="b"/>
              <a:pathLst>
                <a:path w="1478" h="943" extrusionOk="0">
                  <a:moveTo>
                    <a:pt x="790" y="0"/>
                  </a:moveTo>
                  <a:cubicBezTo>
                    <a:pt x="570" y="0"/>
                    <a:pt x="347" y="59"/>
                    <a:pt x="145" y="180"/>
                  </a:cubicBezTo>
                  <a:lnTo>
                    <a:pt x="145" y="477"/>
                  </a:lnTo>
                  <a:cubicBezTo>
                    <a:pt x="1" y="791"/>
                    <a:pt x="262" y="943"/>
                    <a:pt x="547" y="943"/>
                  </a:cubicBezTo>
                  <a:cubicBezTo>
                    <a:pt x="723" y="943"/>
                    <a:pt x="907" y="885"/>
                    <a:pt x="1012" y="773"/>
                  </a:cubicBezTo>
                  <a:cubicBezTo>
                    <a:pt x="1181" y="603"/>
                    <a:pt x="1097" y="265"/>
                    <a:pt x="1477" y="265"/>
                  </a:cubicBezTo>
                  <a:lnTo>
                    <a:pt x="1477" y="202"/>
                  </a:lnTo>
                  <a:cubicBezTo>
                    <a:pt x="1268" y="69"/>
                    <a:pt x="1030" y="0"/>
                    <a:pt x="79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3" name="Google Shape;6933;p37"/>
            <p:cNvSpPr/>
            <p:nvPr/>
          </p:nvSpPr>
          <p:spPr>
            <a:xfrm>
              <a:off x="-3119550" y="3796875"/>
              <a:ext cx="38625" cy="31475"/>
            </a:xfrm>
            <a:custGeom>
              <a:avLst/>
              <a:gdLst/>
              <a:ahLst/>
              <a:cxnLst/>
              <a:rect l="l" t="t" r="r" b="b"/>
              <a:pathLst>
                <a:path w="1545" h="1259" extrusionOk="0">
                  <a:moveTo>
                    <a:pt x="1054" y="1"/>
                  </a:moveTo>
                  <a:cubicBezTo>
                    <a:pt x="988" y="1"/>
                    <a:pt x="907" y="51"/>
                    <a:pt x="804" y="180"/>
                  </a:cubicBezTo>
                  <a:cubicBezTo>
                    <a:pt x="846" y="730"/>
                    <a:pt x="21" y="772"/>
                    <a:pt x="0" y="1258"/>
                  </a:cubicBezTo>
                  <a:lnTo>
                    <a:pt x="931" y="1258"/>
                  </a:lnTo>
                  <a:cubicBezTo>
                    <a:pt x="1163" y="1047"/>
                    <a:pt x="1544" y="814"/>
                    <a:pt x="1333" y="455"/>
                  </a:cubicBezTo>
                  <a:cubicBezTo>
                    <a:pt x="1274" y="264"/>
                    <a:pt x="1205" y="1"/>
                    <a:pt x="105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4" name="Google Shape;6934;p37"/>
            <p:cNvSpPr/>
            <p:nvPr/>
          </p:nvSpPr>
          <p:spPr>
            <a:xfrm>
              <a:off x="-3121150" y="3788200"/>
              <a:ext cx="29100" cy="17975"/>
            </a:xfrm>
            <a:custGeom>
              <a:avLst/>
              <a:gdLst/>
              <a:ahLst/>
              <a:cxnLst/>
              <a:rect l="l" t="t" r="r" b="b"/>
              <a:pathLst>
                <a:path w="1164" h="719" extrusionOk="0">
                  <a:moveTo>
                    <a:pt x="238" y="0"/>
                  </a:moveTo>
                  <a:cubicBezTo>
                    <a:pt x="161" y="0"/>
                    <a:pt x="83" y="11"/>
                    <a:pt x="1" y="40"/>
                  </a:cubicBezTo>
                  <a:cubicBezTo>
                    <a:pt x="24" y="523"/>
                    <a:pt x="190" y="718"/>
                    <a:pt x="432" y="718"/>
                  </a:cubicBezTo>
                  <a:cubicBezTo>
                    <a:pt x="636" y="718"/>
                    <a:pt x="893" y="580"/>
                    <a:pt x="1164" y="358"/>
                  </a:cubicBezTo>
                  <a:cubicBezTo>
                    <a:pt x="1122" y="294"/>
                    <a:pt x="1058" y="210"/>
                    <a:pt x="995" y="146"/>
                  </a:cubicBezTo>
                  <a:cubicBezTo>
                    <a:pt x="734" y="130"/>
                    <a:pt x="498" y="0"/>
                    <a:pt x="23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5" name="Google Shape;6935;p37"/>
            <p:cNvSpPr/>
            <p:nvPr/>
          </p:nvSpPr>
          <p:spPr>
            <a:xfrm>
              <a:off x="-2999525" y="3965350"/>
              <a:ext cx="28575" cy="11425"/>
            </a:xfrm>
            <a:custGeom>
              <a:avLst/>
              <a:gdLst/>
              <a:ahLst/>
              <a:cxnLst/>
              <a:rect l="l" t="t" r="r" b="b"/>
              <a:pathLst>
                <a:path w="1143" h="457" extrusionOk="0">
                  <a:moveTo>
                    <a:pt x="911" y="0"/>
                  </a:moveTo>
                  <a:cubicBezTo>
                    <a:pt x="588" y="0"/>
                    <a:pt x="273" y="105"/>
                    <a:pt x="0" y="293"/>
                  </a:cubicBezTo>
                  <a:cubicBezTo>
                    <a:pt x="25" y="343"/>
                    <a:pt x="71" y="363"/>
                    <a:pt x="118" y="363"/>
                  </a:cubicBezTo>
                  <a:cubicBezTo>
                    <a:pt x="152" y="363"/>
                    <a:pt x="185" y="353"/>
                    <a:pt x="212" y="335"/>
                  </a:cubicBezTo>
                  <a:cubicBezTo>
                    <a:pt x="219" y="335"/>
                    <a:pt x="227" y="335"/>
                    <a:pt x="235" y="335"/>
                  </a:cubicBezTo>
                  <a:cubicBezTo>
                    <a:pt x="417" y="335"/>
                    <a:pt x="658" y="457"/>
                    <a:pt x="846" y="457"/>
                  </a:cubicBezTo>
                  <a:cubicBezTo>
                    <a:pt x="1009" y="457"/>
                    <a:pt x="1132" y="364"/>
                    <a:pt x="1142" y="18"/>
                  </a:cubicBezTo>
                  <a:cubicBezTo>
                    <a:pt x="1065" y="6"/>
                    <a:pt x="988" y="0"/>
                    <a:pt x="91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6" name="Google Shape;6936;p37"/>
            <p:cNvSpPr/>
            <p:nvPr/>
          </p:nvSpPr>
          <p:spPr>
            <a:xfrm>
              <a:off x="-3600175" y="4081050"/>
              <a:ext cx="22225" cy="20650"/>
            </a:xfrm>
            <a:custGeom>
              <a:avLst/>
              <a:gdLst/>
              <a:ahLst/>
              <a:cxnLst/>
              <a:rect l="l" t="t" r="r" b="b"/>
              <a:pathLst>
                <a:path w="889" h="826" extrusionOk="0">
                  <a:moveTo>
                    <a:pt x="254" y="1"/>
                  </a:moveTo>
                  <a:lnTo>
                    <a:pt x="64" y="170"/>
                  </a:lnTo>
                  <a:cubicBezTo>
                    <a:pt x="296" y="381"/>
                    <a:pt x="0" y="614"/>
                    <a:pt x="85" y="826"/>
                  </a:cubicBezTo>
                  <a:cubicBezTo>
                    <a:pt x="592" y="614"/>
                    <a:pt x="889" y="381"/>
                    <a:pt x="25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7" name="Google Shape;6937;p37"/>
            <p:cNvSpPr/>
            <p:nvPr/>
          </p:nvSpPr>
          <p:spPr>
            <a:xfrm>
              <a:off x="-3189350" y="3836775"/>
              <a:ext cx="16950" cy="15825"/>
            </a:xfrm>
            <a:custGeom>
              <a:avLst/>
              <a:gdLst/>
              <a:ahLst/>
              <a:cxnLst/>
              <a:rect l="l" t="t" r="r" b="b"/>
              <a:pathLst>
                <a:path w="678" h="633" extrusionOk="0">
                  <a:moveTo>
                    <a:pt x="64" y="1"/>
                  </a:moveTo>
                  <a:cubicBezTo>
                    <a:pt x="0" y="191"/>
                    <a:pt x="0" y="403"/>
                    <a:pt x="43" y="614"/>
                  </a:cubicBezTo>
                  <a:cubicBezTo>
                    <a:pt x="111" y="627"/>
                    <a:pt x="171" y="633"/>
                    <a:pt x="223" y="633"/>
                  </a:cubicBezTo>
                  <a:cubicBezTo>
                    <a:pt x="678" y="633"/>
                    <a:pt x="482" y="172"/>
                    <a:pt x="6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8" name="Google Shape;6938;p37"/>
            <p:cNvSpPr/>
            <p:nvPr/>
          </p:nvSpPr>
          <p:spPr>
            <a:xfrm>
              <a:off x="-3179825" y="3876975"/>
              <a:ext cx="18525" cy="14300"/>
            </a:xfrm>
            <a:custGeom>
              <a:avLst/>
              <a:gdLst/>
              <a:ahLst/>
              <a:cxnLst/>
              <a:rect l="l" t="t" r="r" b="b"/>
              <a:pathLst>
                <a:path w="741" h="572" extrusionOk="0">
                  <a:moveTo>
                    <a:pt x="740" y="0"/>
                  </a:moveTo>
                  <a:lnTo>
                    <a:pt x="0" y="296"/>
                  </a:lnTo>
                  <a:lnTo>
                    <a:pt x="550" y="571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9" name="Google Shape;6939;p37"/>
            <p:cNvSpPr/>
            <p:nvPr/>
          </p:nvSpPr>
          <p:spPr>
            <a:xfrm>
              <a:off x="-3004300" y="3973200"/>
              <a:ext cx="24350" cy="16400"/>
            </a:xfrm>
            <a:custGeom>
              <a:avLst/>
              <a:gdLst/>
              <a:ahLst/>
              <a:cxnLst/>
              <a:rect l="l" t="t" r="r" b="b"/>
              <a:pathLst>
                <a:path w="974" h="656" extrusionOk="0">
                  <a:moveTo>
                    <a:pt x="191" y="0"/>
                  </a:moveTo>
                  <a:lnTo>
                    <a:pt x="1" y="148"/>
                  </a:lnTo>
                  <a:cubicBezTo>
                    <a:pt x="233" y="212"/>
                    <a:pt x="403" y="423"/>
                    <a:pt x="403" y="656"/>
                  </a:cubicBezTo>
                  <a:cubicBezTo>
                    <a:pt x="974" y="444"/>
                    <a:pt x="487" y="233"/>
                    <a:pt x="403" y="21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0" name="Google Shape;6940;p37"/>
            <p:cNvSpPr/>
            <p:nvPr/>
          </p:nvSpPr>
          <p:spPr>
            <a:xfrm>
              <a:off x="-3762725" y="3972975"/>
              <a:ext cx="35150" cy="44200"/>
            </a:xfrm>
            <a:custGeom>
              <a:avLst/>
              <a:gdLst/>
              <a:ahLst/>
              <a:cxnLst/>
              <a:rect l="l" t="t" r="r" b="b"/>
              <a:pathLst>
                <a:path w="1406" h="1768" extrusionOk="0">
                  <a:moveTo>
                    <a:pt x="1321" y="1"/>
                  </a:moveTo>
                  <a:cubicBezTo>
                    <a:pt x="722" y="1"/>
                    <a:pt x="1" y="1240"/>
                    <a:pt x="263" y="1765"/>
                  </a:cubicBezTo>
                  <a:lnTo>
                    <a:pt x="475" y="1765"/>
                  </a:lnTo>
                  <a:cubicBezTo>
                    <a:pt x="513" y="1767"/>
                    <a:pt x="551" y="1768"/>
                    <a:pt x="588" y="1768"/>
                  </a:cubicBezTo>
                  <a:cubicBezTo>
                    <a:pt x="962" y="1768"/>
                    <a:pt x="1269" y="1661"/>
                    <a:pt x="1173" y="1257"/>
                  </a:cubicBezTo>
                  <a:cubicBezTo>
                    <a:pt x="1067" y="792"/>
                    <a:pt x="1321" y="411"/>
                    <a:pt x="1405" y="9"/>
                  </a:cubicBezTo>
                  <a:cubicBezTo>
                    <a:pt x="1378" y="4"/>
                    <a:pt x="1350" y="1"/>
                    <a:pt x="132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1" name="Google Shape;6941;p37"/>
            <p:cNvSpPr/>
            <p:nvPr/>
          </p:nvSpPr>
          <p:spPr>
            <a:xfrm>
              <a:off x="-3483325" y="3859600"/>
              <a:ext cx="74575" cy="68050"/>
            </a:xfrm>
            <a:custGeom>
              <a:avLst/>
              <a:gdLst/>
              <a:ahLst/>
              <a:cxnLst/>
              <a:rect l="l" t="t" r="r" b="b"/>
              <a:pathLst>
                <a:path w="2983" h="2722" extrusionOk="0">
                  <a:moveTo>
                    <a:pt x="1470" y="1"/>
                  </a:moveTo>
                  <a:cubicBezTo>
                    <a:pt x="1384" y="1"/>
                    <a:pt x="1289" y="13"/>
                    <a:pt x="1185" y="40"/>
                  </a:cubicBezTo>
                  <a:cubicBezTo>
                    <a:pt x="275" y="166"/>
                    <a:pt x="487" y="1287"/>
                    <a:pt x="233" y="1879"/>
                  </a:cubicBezTo>
                  <a:cubicBezTo>
                    <a:pt x="85" y="2133"/>
                    <a:pt x="0" y="2345"/>
                    <a:pt x="296" y="2514"/>
                  </a:cubicBezTo>
                  <a:cubicBezTo>
                    <a:pt x="460" y="2664"/>
                    <a:pt x="635" y="2722"/>
                    <a:pt x="814" y="2722"/>
                  </a:cubicBezTo>
                  <a:cubicBezTo>
                    <a:pt x="1189" y="2722"/>
                    <a:pt x="1581" y="2468"/>
                    <a:pt x="1925" y="2281"/>
                  </a:cubicBezTo>
                  <a:cubicBezTo>
                    <a:pt x="2115" y="1774"/>
                    <a:pt x="2982" y="1308"/>
                    <a:pt x="2496" y="759"/>
                  </a:cubicBezTo>
                  <a:cubicBezTo>
                    <a:pt x="2223" y="450"/>
                    <a:pt x="1998" y="1"/>
                    <a:pt x="147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2" name="Google Shape;6942;p37"/>
            <p:cNvSpPr/>
            <p:nvPr/>
          </p:nvSpPr>
          <p:spPr>
            <a:xfrm>
              <a:off x="-3453725" y="3856025"/>
              <a:ext cx="45500" cy="60625"/>
            </a:xfrm>
            <a:custGeom>
              <a:avLst/>
              <a:gdLst/>
              <a:ahLst/>
              <a:cxnLst/>
              <a:rect l="l" t="t" r="r" b="b"/>
              <a:pathLst>
                <a:path w="1820" h="2425" extrusionOk="0">
                  <a:moveTo>
                    <a:pt x="576" y="1"/>
                  </a:moveTo>
                  <a:cubicBezTo>
                    <a:pt x="396" y="1"/>
                    <a:pt x="203" y="55"/>
                    <a:pt x="1" y="183"/>
                  </a:cubicBezTo>
                  <a:cubicBezTo>
                    <a:pt x="1671" y="754"/>
                    <a:pt x="1037" y="1219"/>
                    <a:pt x="741" y="2424"/>
                  </a:cubicBezTo>
                  <a:lnTo>
                    <a:pt x="1100" y="2276"/>
                  </a:lnTo>
                  <a:cubicBezTo>
                    <a:pt x="1227" y="1769"/>
                    <a:pt x="1820" y="1409"/>
                    <a:pt x="1671" y="817"/>
                  </a:cubicBezTo>
                  <a:cubicBezTo>
                    <a:pt x="1441" y="387"/>
                    <a:pt x="1054" y="1"/>
                    <a:pt x="57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3" name="Google Shape;6943;p37"/>
            <p:cNvSpPr/>
            <p:nvPr/>
          </p:nvSpPr>
          <p:spPr>
            <a:xfrm>
              <a:off x="-3974525" y="4186275"/>
              <a:ext cx="75625" cy="86200"/>
            </a:xfrm>
            <a:custGeom>
              <a:avLst/>
              <a:gdLst/>
              <a:ahLst/>
              <a:cxnLst/>
              <a:rect l="l" t="t" r="r" b="b"/>
              <a:pathLst>
                <a:path w="3025" h="3448" extrusionOk="0">
                  <a:moveTo>
                    <a:pt x="1100" y="0"/>
                  </a:moveTo>
                  <a:lnTo>
                    <a:pt x="0" y="2708"/>
                  </a:lnTo>
                  <a:cubicBezTo>
                    <a:pt x="297" y="2919"/>
                    <a:pt x="381" y="3427"/>
                    <a:pt x="762" y="3448"/>
                  </a:cubicBezTo>
                  <a:cubicBezTo>
                    <a:pt x="804" y="3440"/>
                    <a:pt x="850" y="3438"/>
                    <a:pt x="898" y="3438"/>
                  </a:cubicBezTo>
                  <a:cubicBezTo>
                    <a:pt x="961" y="3438"/>
                    <a:pt x="1028" y="3442"/>
                    <a:pt x="1090" y="3442"/>
                  </a:cubicBezTo>
                  <a:cubicBezTo>
                    <a:pt x="1248" y="3442"/>
                    <a:pt x="1384" y="3419"/>
                    <a:pt x="1396" y="3257"/>
                  </a:cubicBezTo>
                  <a:cubicBezTo>
                    <a:pt x="1460" y="2644"/>
                    <a:pt x="2031" y="2221"/>
                    <a:pt x="2115" y="1650"/>
                  </a:cubicBezTo>
                  <a:cubicBezTo>
                    <a:pt x="2158" y="1143"/>
                    <a:pt x="2560" y="868"/>
                    <a:pt x="3025" y="720"/>
                  </a:cubicBezTo>
                  <a:cubicBezTo>
                    <a:pt x="2475" y="297"/>
                    <a:pt x="1481" y="741"/>
                    <a:pt x="110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4" name="Google Shape;6944;p37"/>
            <p:cNvSpPr/>
            <p:nvPr/>
          </p:nvSpPr>
          <p:spPr>
            <a:xfrm>
              <a:off x="-3962900" y="4206375"/>
              <a:ext cx="58725" cy="72450"/>
            </a:xfrm>
            <a:custGeom>
              <a:avLst/>
              <a:gdLst/>
              <a:ahLst/>
              <a:cxnLst/>
              <a:rect l="l" t="t" r="r" b="b"/>
              <a:pathLst>
                <a:path w="2349" h="2898" extrusionOk="0">
                  <a:moveTo>
                    <a:pt x="2348" y="0"/>
                  </a:moveTo>
                  <a:cubicBezTo>
                    <a:pt x="1989" y="21"/>
                    <a:pt x="1524" y="127"/>
                    <a:pt x="1524" y="381"/>
                  </a:cubicBezTo>
                  <a:cubicBezTo>
                    <a:pt x="1502" y="1036"/>
                    <a:pt x="952" y="1502"/>
                    <a:pt x="868" y="2094"/>
                  </a:cubicBezTo>
                  <a:cubicBezTo>
                    <a:pt x="804" y="2559"/>
                    <a:pt x="487" y="2559"/>
                    <a:pt x="107" y="2559"/>
                  </a:cubicBezTo>
                  <a:cubicBezTo>
                    <a:pt x="1" y="2644"/>
                    <a:pt x="1" y="2813"/>
                    <a:pt x="107" y="2898"/>
                  </a:cubicBezTo>
                  <a:cubicBezTo>
                    <a:pt x="1545" y="2665"/>
                    <a:pt x="1460" y="931"/>
                    <a:pt x="234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5" name="Google Shape;6945;p37"/>
            <p:cNvSpPr/>
            <p:nvPr/>
          </p:nvSpPr>
          <p:spPr>
            <a:xfrm>
              <a:off x="-3991450" y="4269825"/>
              <a:ext cx="32800" cy="24875"/>
            </a:xfrm>
            <a:custGeom>
              <a:avLst/>
              <a:gdLst/>
              <a:ahLst/>
              <a:cxnLst/>
              <a:rect l="l" t="t" r="r" b="b"/>
              <a:pathLst>
                <a:path w="1312" h="995" extrusionOk="0">
                  <a:moveTo>
                    <a:pt x="318" y="0"/>
                  </a:moveTo>
                  <a:lnTo>
                    <a:pt x="318" y="0"/>
                  </a:lnTo>
                  <a:cubicBezTo>
                    <a:pt x="1" y="550"/>
                    <a:pt x="22" y="952"/>
                    <a:pt x="889" y="994"/>
                  </a:cubicBezTo>
                  <a:cubicBezTo>
                    <a:pt x="1164" y="761"/>
                    <a:pt x="1312" y="381"/>
                    <a:pt x="1249" y="21"/>
                  </a:cubicBezTo>
                  <a:cubicBezTo>
                    <a:pt x="1216" y="10"/>
                    <a:pt x="1184" y="4"/>
                    <a:pt x="1155" y="4"/>
                  </a:cubicBezTo>
                  <a:cubicBezTo>
                    <a:pt x="961" y="4"/>
                    <a:pt x="833" y="223"/>
                    <a:pt x="651" y="223"/>
                  </a:cubicBezTo>
                  <a:cubicBezTo>
                    <a:pt x="559" y="223"/>
                    <a:pt x="453" y="167"/>
                    <a:pt x="31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6" name="Google Shape;6946;p37"/>
            <p:cNvSpPr/>
            <p:nvPr/>
          </p:nvSpPr>
          <p:spPr>
            <a:xfrm>
              <a:off x="-4071275" y="4031525"/>
              <a:ext cx="44950" cy="80100"/>
            </a:xfrm>
            <a:custGeom>
              <a:avLst/>
              <a:gdLst/>
              <a:ahLst/>
              <a:cxnLst/>
              <a:rect l="l" t="t" r="r" b="b"/>
              <a:pathLst>
                <a:path w="1798" h="3204" extrusionOk="0">
                  <a:moveTo>
                    <a:pt x="1334" y="0"/>
                  </a:moveTo>
                  <a:cubicBezTo>
                    <a:pt x="978" y="0"/>
                    <a:pt x="695" y="384"/>
                    <a:pt x="550" y="692"/>
                  </a:cubicBezTo>
                  <a:cubicBezTo>
                    <a:pt x="550" y="882"/>
                    <a:pt x="592" y="1072"/>
                    <a:pt x="360" y="1178"/>
                  </a:cubicBezTo>
                  <a:cubicBezTo>
                    <a:pt x="254" y="1834"/>
                    <a:pt x="0" y="2510"/>
                    <a:pt x="529" y="3103"/>
                  </a:cubicBezTo>
                  <a:cubicBezTo>
                    <a:pt x="686" y="3173"/>
                    <a:pt x="806" y="3204"/>
                    <a:pt x="900" y="3204"/>
                  </a:cubicBezTo>
                  <a:cubicBezTo>
                    <a:pt x="1148" y="3204"/>
                    <a:pt x="1214" y="2986"/>
                    <a:pt x="1290" y="2680"/>
                  </a:cubicBezTo>
                  <a:cubicBezTo>
                    <a:pt x="1459" y="1982"/>
                    <a:pt x="1227" y="1263"/>
                    <a:pt x="1523" y="586"/>
                  </a:cubicBezTo>
                  <a:cubicBezTo>
                    <a:pt x="1629" y="396"/>
                    <a:pt x="1798" y="142"/>
                    <a:pt x="1523" y="36"/>
                  </a:cubicBezTo>
                  <a:cubicBezTo>
                    <a:pt x="1458" y="11"/>
                    <a:pt x="1395" y="0"/>
                    <a:pt x="133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7" name="Google Shape;6947;p37"/>
            <p:cNvSpPr/>
            <p:nvPr/>
          </p:nvSpPr>
          <p:spPr>
            <a:xfrm>
              <a:off x="-3599125" y="4067300"/>
              <a:ext cx="62425" cy="50775"/>
            </a:xfrm>
            <a:custGeom>
              <a:avLst/>
              <a:gdLst/>
              <a:ahLst/>
              <a:cxnLst/>
              <a:rect l="l" t="t" r="r" b="b"/>
              <a:pathLst>
                <a:path w="2497" h="2031" extrusionOk="0">
                  <a:moveTo>
                    <a:pt x="2340" y="0"/>
                  </a:moveTo>
                  <a:cubicBezTo>
                    <a:pt x="2001" y="0"/>
                    <a:pt x="1837" y="600"/>
                    <a:pt x="1564" y="600"/>
                  </a:cubicBezTo>
                  <a:cubicBezTo>
                    <a:pt x="1454" y="600"/>
                    <a:pt x="1327" y="504"/>
                    <a:pt x="1164" y="234"/>
                  </a:cubicBezTo>
                  <a:cubicBezTo>
                    <a:pt x="931" y="403"/>
                    <a:pt x="804" y="656"/>
                    <a:pt x="825" y="931"/>
                  </a:cubicBezTo>
                  <a:cubicBezTo>
                    <a:pt x="931" y="1354"/>
                    <a:pt x="1" y="1608"/>
                    <a:pt x="529" y="1925"/>
                  </a:cubicBezTo>
                  <a:cubicBezTo>
                    <a:pt x="645" y="2000"/>
                    <a:pt x="734" y="2030"/>
                    <a:pt x="807" y="2030"/>
                  </a:cubicBezTo>
                  <a:cubicBezTo>
                    <a:pt x="1142" y="2030"/>
                    <a:pt x="1106" y="1375"/>
                    <a:pt x="1507" y="1375"/>
                  </a:cubicBezTo>
                  <a:cubicBezTo>
                    <a:pt x="1513" y="1375"/>
                    <a:pt x="1518" y="1375"/>
                    <a:pt x="1523" y="1376"/>
                  </a:cubicBezTo>
                  <a:cubicBezTo>
                    <a:pt x="2496" y="1249"/>
                    <a:pt x="2094" y="445"/>
                    <a:pt x="2454" y="22"/>
                  </a:cubicBezTo>
                  <a:cubicBezTo>
                    <a:pt x="2414" y="7"/>
                    <a:pt x="2376" y="0"/>
                    <a:pt x="234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8" name="Google Shape;6948;p37"/>
            <p:cNvSpPr/>
            <p:nvPr/>
          </p:nvSpPr>
          <p:spPr>
            <a:xfrm>
              <a:off x="-3631375" y="4122275"/>
              <a:ext cx="43625" cy="29450"/>
            </a:xfrm>
            <a:custGeom>
              <a:avLst/>
              <a:gdLst/>
              <a:ahLst/>
              <a:cxnLst/>
              <a:rect l="l" t="t" r="r" b="b"/>
              <a:pathLst>
                <a:path w="1745" h="1178" extrusionOk="0">
                  <a:moveTo>
                    <a:pt x="1407" y="1"/>
                  </a:moveTo>
                  <a:cubicBezTo>
                    <a:pt x="1295" y="1"/>
                    <a:pt x="1147" y="40"/>
                    <a:pt x="952" y="128"/>
                  </a:cubicBezTo>
                  <a:cubicBezTo>
                    <a:pt x="656" y="382"/>
                    <a:pt x="0" y="382"/>
                    <a:pt x="318" y="911"/>
                  </a:cubicBezTo>
                  <a:cubicBezTo>
                    <a:pt x="445" y="1102"/>
                    <a:pt x="608" y="1177"/>
                    <a:pt x="781" y="1177"/>
                  </a:cubicBezTo>
                  <a:cubicBezTo>
                    <a:pt x="1123" y="1177"/>
                    <a:pt x="1503" y="882"/>
                    <a:pt x="1714" y="615"/>
                  </a:cubicBezTo>
                  <a:cubicBezTo>
                    <a:pt x="1744" y="264"/>
                    <a:pt x="1698" y="1"/>
                    <a:pt x="140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9" name="Google Shape;6949;p37"/>
            <p:cNvSpPr/>
            <p:nvPr/>
          </p:nvSpPr>
          <p:spPr>
            <a:xfrm>
              <a:off x="-3177200" y="3788150"/>
              <a:ext cx="89400" cy="85675"/>
            </a:xfrm>
            <a:custGeom>
              <a:avLst/>
              <a:gdLst/>
              <a:ahLst/>
              <a:cxnLst/>
              <a:rect l="l" t="t" r="r" b="b"/>
              <a:pathLst>
                <a:path w="3576" h="3427" extrusionOk="0">
                  <a:moveTo>
                    <a:pt x="2116" y="0"/>
                  </a:moveTo>
                  <a:cubicBezTo>
                    <a:pt x="2264" y="1058"/>
                    <a:pt x="783" y="317"/>
                    <a:pt x="255" y="2728"/>
                  </a:cubicBezTo>
                  <a:cubicBezTo>
                    <a:pt x="318" y="2961"/>
                    <a:pt x="1" y="3151"/>
                    <a:pt x="149" y="3426"/>
                  </a:cubicBezTo>
                  <a:cubicBezTo>
                    <a:pt x="1143" y="3257"/>
                    <a:pt x="1608" y="2242"/>
                    <a:pt x="2306" y="1607"/>
                  </a:cubicBezTo>
                  <a:cubicBezTo>
                    <a:pt x="2623" y="1248"/>
                    <a:pt x="3575" y="1269"/>
                    <a:pt x="3237" y="486"/>
                  </a:cubicBezTo>
                  <a:lnTo>
                    <a:pt x="3237" y="486"/>
                  </a:lnTo>
                  <a:cubicBezTo>
                    <a:pt x="3059" y="555"/>
                    <a:pt x="2903" y="592"/>
                    <a:pt x="2772" y="592"/>
                  </a:cubicBezTo>
                  <a:cubicBezTo>
                    <a:pt x="2499" y="592"/>
                    <a:pt x="2335" y="429"/>
                    <a:pt x="2306" y="42"/>
                  </a:cubicBezTo>
                  <a:lnTo>
                    <a:pt x="2116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0" name="Google Shape;6950;p37"/>
            <p:cNvSpPr/>
            <p:nvPr/>
          </p:nvSpPr>
          <p:spPr>
            <a:xfrm>
              <a:off x="-3774675" y="3952050"/>
              <a:ext cx="47100" cy="64750"/>
            </a:xfrm>
            <a:custGeom>
              <a:avLst/>
              <a:gdLst/>
              <a:ahLst/>
              <a:cxnLst/>
              <a:rect l="l" t="t" r="r" b="b"/>
              <a:pathLst>
                <a:path w="1884" h="2590" extrusionOk="0">
                  <a:moveTo>
                    <a:pt x="741" y="0"/>
                  </a:moveTo>
                  <a:cubicBezTo>
                    <a:pt x="339" y="529"/>
                    <a:pt x="403" y="1375"/>
                    <a:pt x="1" y="1946"/>
                  </a:cubicBezTo>
                  <a:cubicBezTo>
                    <a:pt x="22" y="2010"/>
                    <a:pt x="22" y="2052"/>
                    <a:pt x="1" y="2094"/>
                  </a:cubicBezTo>
                  <a:cubicBezTo>
                    <a:pt x="134" y="2342"/>
                    <a:pt x="268" y="2590"/>
                    <a:pt x="618" y="2590"/>
                  </a:cubicBezTo>
                  <a:cubicBezTo>
                    <a:pt x="656" y="2590"/>
                    <a:pt x="697" y="2587"/>
                    <a:pt x="741" y="2581"/>
                  </a:cubicBezTo>
                  <a:cubicBezTo>
                    <a:pt x="805" y="1988"/>
                    <a:pt x="1418" y="1587"/>
                    <a:pt x="1503" y="994"/>
                  </a:cubicBezTo>
                  <a:cubicBezTo>
                    <a:pt x="1883" y="191"/>
                    <a:pt x="1756" y="64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1" name="Google Shape;6951;p37"/>
            <p:cNvSpPr/>
            <p:nvPr/>
          </p:nvSpPr>
          <p:spPr>
            <a:xfrm>
              <a:off x="-3756150" y="3948875"/>
              <a:ext cx="32800" cy="28050"/>
            </a:xfrm>
            <a:custGeom>
              <a:avLst/>
              <a:gdLst/>
              <a:ahLst/>
              <a:cxnLst/>
              <a:rect l="l" t="t" r="r" b="b"/>
              <a:pathLst>
                <a:path w="1312" h="1122" extrusionOk="0">
                  <a:moveTo>
                    <a:pt x="0" y="0"/>
                  </a:moveTo>
                  <a:lnTo>
                    <a:pt x="0" y="148"/>
                  </a:lnTo>
                  <a:cubicBezTo>
                    <a:pt x="698" y="212"/>
                    <a:pt x="973" y="529"/>
                    <a:pt x="762" y="1121"/>
                  </a:cubicBezTo>
                  <a:lnTo>
                    <a:pt x="1121" y="952"/>
                  </a:lnTo>
                  <a:cubicBezTo>
                    <a:pt x="1311" y="170"/>
                    <a:pt x="1185" y="64"/>
                    <a:pt x="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2" name="Google Shape;6952;p37"/>
            <p:cNvSpPr/>
            <p:nvPr/>
          </p:nvSpPr>
          <p:spPr>
            <a:xfrm>
              <a:off x="-3783125" y="3961025"/>
              <a:ext cx="25400" cy="40225"/>
            </a:xfrm>
            <a:custGeom>
              <a:avLst/>
              <a:gdLst/>
              <a:ahLst/>
              <a:cxnLst/>
              <a:rect l="l" t="t" r="r" b="b"/>
              <a:pathLst>
                <a:path w="1016" h="1609" extrusionOk="0">
                  <a:moveTo>
                    <a:pt x="741" y="1"/>
                  </a:moveTo>
                  <a:lnTo>
                    <a:pt x="741" y="1"/>
                  </a:lnTo>
                  <a:cubicBezTo>
                    <a:pt x="1" y="424"/>
                    <a:pt x="212" y="1016"/>
                    <a:pt x="360" y="1608"/>
                  </a:cubicBezTo>
                  <a:lnTo>
                    <a:pt x="529" y="1439"/>
                  </a:lnTo>
                  <a:cubicBezTo>
                    <a:pt x="593" y="953"/>
                    <a:pt x="1016" y="508"/>
                    <a:pt x="74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3" name="Google Shape;6953;p37"/>
            <p:cNvSpPr/>
            <p:nvPr/>
          </p:nvSpPr>
          <p:spPr>
            <a:xfrm>
              <a:off x="-3772025" y="3961025"/>
              <a:ext cx="21175" cy="35975"/>
            </a:xfrm>
            <a:custGeom>
              <a:avLst/>
              <a:gdLst/>
              <a:ahLst/>
              <a:cxnLst/>
              <a:rect l="l" t="t" r="r" b="b"/>
              <a:pathLst>
                <a:path w="847" h="1439" extrusionOk="0">
                  <a:moveTo>
                    <a:pt x="297" y="1"/>
                  </a:moveTo>
                  <a:cubicBezTo>
                    <a:pt x="212" y="487"/>
                    <a:pt x="1" y="931"/>
                    <a:pt x="85" y="1439"/>
                  </a:cubicBezTo>
                  <a:cubicBezTo>
                    <a:pt x="339" y="974"/>
                    <a:pt x="847" y="572"/>
                    <a:pt x="46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4" name="Google Shape;6954;p37"/>
            <p:cNvSpPr/>
            <p:nvPr/>
          </p:nvSpPr>
          <p:spPr>
            <a:xfrm>
              <a:off x="-3986150" y="4253950"/>
              <a:ext cx="14300" cy="15900"/>
            </a:xfrm>
            <a:custGeom>
              <a:avLst/>
              <a:gdLst/>
              <a:ahLst/>
              <a:cxnLst/>
              <a:rect l="l" t="t" r="r" b="b"/>
              <a:pathLst>
                <a:path w="572" h="636" extrusionOk="0">
                  <a:moveTo>
                    <a:pt x="465" y="1"/>
                  </a:moveTo>
                  <a:cubicBezTo>
                    <a:pt x="0" y="64"/>
                    <a:pt x="148" y="402"/>
                    <a:pt x="106" y="635"/>
                  </a:cubicBezTo>
                  <a:cubicBezTo>
                    <a:pt x="571" y="572"/>
                    <a:pt x="550" y="297"/>
                    <a:pt x="48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5" name="Google Shape;6955;p37"/>
            <p:cNvSpPr/>
            <p:nvPr/>
          </p:nvSpPr>
          <p:spPr>
            <a:xfrm>
              <a:off x="-4083975" y="4060975"/>
              <a:ext cx="26475" cy="48125"/>
            </a:xfrm>
            <a:custGeom>
              <a:avLst/>
              <a:gdLst/>
              <a:ahLst/>
              <a:cxnLst/>
              <a:rect l="l" t="t" r="r" b="b"/>
              <a:pathLst>
                <a:path w="1059" h="1925" extrusionOk="0">
                  <a:moveTo>
                    <a:pt x="677" y="0"/>
                  </a:moveTo>
                  <a:lnTo>
                    <a:pt x="508" y="169"/>
                  </a:lnTo>
                  <a:cubicBezTo>
                    <a:pt x="910" y="994"/>
                    <a:pt x="1" y="1438"/>
                    <a:pt x="1058" y="1925"/>
                  </a:cubicBezTo>
                  <a:cubicBezTo>
                    <a:pt x="783" y="1311"/>
                    <a:pt x="995" y="635"/>
                    <a:pt x="86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6" name="Google Shape;6956;p37"/>
            <p:cNvSpPr/>
            <p:nvPr/>
          </p:nvSpPr>
          <p:spPr>
            <a:xfrm>
              <a:off x="-3472075" y="3894425"/>
              <a:ext cx="32275" cy="25475"/>
            </a:xfrm>
            <a:custGeom>
              <a:avLst/>
              <a:gdLst/>
              <a:ahLst/>
              <a:cxnLst/>
              <a:rect l="l" t="t" r="r" b="b"/>
              <a:pathLst>
                <a:path w="1291" h="1019" extrusionOk="0">
                  <a:moveTo>
                    <a:pt x="777" y="0"/>
                  </a:moveTo>
                  <a:cubicBezTo>
                    <a:pt x="227" y="21"/>
                    <a:pt x="375" y="592"/>
                    <a:pt x="16" y="740"/>
                  </a:cubicBezTo>
                  <a:cubicBezTo>
                    <a:pt x="1" y="941"/>
                    <a:pt x="156" y="1019"/>
                    <a:pt x="362" y="1019"/>
                  </a:cubicBezTo>
                  <a:cubicBezTo>
                    <a:pt x="741" y="1019"/>
                    <a:pt x="1291" y="754"/>
                    <a:pt x="1263" y="508"/>
                  </a:cubicBezTo>
                  <a:cubicBezTo>
                    <a:pt x="1263" y="233"/>
                    <a:pt x="1052" y="0"/>
                    <a:pt x="77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7" name="Google Shape;6957;p37"/>
            <p:cNvSpPr/>
            <p:nvPr/>
          </p:nvSpPr>
          <p:spPr>
            <a:xfrm>
              <a:off x="-3986675" y="4254300"/>
              <a:ext cx="27800" cy="31025"/>
            </a:xfrm>
            <a:custGeom>
              <a:avLst/>
              <a:gdLst/>
              <a:ahLst/>
              <a:cxnLst/>
              <a:rect l="l" t="t" r="r" b="b"/>
              <a:pathLst>
                <a:path w="1112" h="1241" extrusionOk="0">
                  <a:moveTo>
                    <a:pt x="639" y="0"/>
                  </a:moveTo>
                  <a:cubicBezTo>
                    <a:pt x="599" y="0"/>
                    <a:pt x="556" y="3"/>
                    <a:pt x="508" y="8"/>
                  </a:cubicBezTo>
                  <a:lnTo>
                    <a:pt x="127" y="642"/>
                  </a:lnTo>
                  <a:cubicBezTo>
                    <a:pt x="169" y="854"/>
                    <a:pt x="0" y="1150"/>
                    <a:pt x="360" y="1234"/>
                  </a:cubicBezTo>
                  <a:cubicBezTo>
                    <a:pt x="384" y="1238"/>
                    <a:pt x="407" y="1240"/>
                    <a:pt x="428" y="1240"/>
                  </a:cubicBezTo>
                  <a:cubicBezTo>
                    <a:pt x="763" y="1240"/>
                    <a:pt x="779" y="801"/>
                    <a:pt x="1058" y="642"/>
                  </a:cubicBezTo>
                  <a:cubicBezTo>
                    <a:pt x="1058" y="330"/>
                    <a:pt x="1111" y="0"/>
                    <a:pt x="63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958" name="Google Shape;6958;p37"/>
          <p:cNvPicPr preferRelativeResize="0"/>
          <p:nvPr/>
        </p:nvPicPr>
        <p:blipFill>
          <a:blip r:embed="rId3">
            <a:alphaModFix amt="67000"/>
          </a:blip>
          <a:stretch>
            <a:fillRect/>
          </a:stretch>
        </p:blipFill>
        <p:spPr>
          <a:xfrm>
            <a:off x="6785838" y="562625"/>
            <a:ext cx="3543300" cy="73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59" name="Google Shape;6959;p37"/>
          <p:cNvPicPr preferRelativeResize="0"/>
          <p:nvPr/>
        </p:nvPicPr>
        <p:blipFill>
          <a:blip r:embed="rId4">
            <a:alphaModFix amt="67000"/>
          </a:blip>
          <a:stretch>
            <a:fillRect/>
          </a:stretch>
        </p:blipFill>
        <p:spPr>
          <a:xfrm>
            <a:off x="-731575" y="4507037"/>
            <a:ext cx="3793026" cy="67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8_1_1_1">
    <p:spTree>
      <p:nvGrpSpPr>
        <p:cNvPr id="1" name="Shape 6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1" name="Google Shape;6961;p3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962" name="Google Shape;6962;p38"/>
          <p:cNvGrpSpPr/>
          <p:nvPr/>
        </p:nvGrpSpPr>
        <p:grpSpPr>
          <a:xfrm>
            <a:off x="-786325" y="840925"/>
            <a:ext cx="2106500" cy="597475"/>
            <a:chOff x="-2810250" y="3572525"/>
            <a:chExt cx="2106500" cy="597475"/>
          </a:xfrm>
        </p:grpSpPr>
        <p:sp>
          <p:nvSpPr>
            <p:cNvPr id="6963" name="Google Shape;6963;p38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4" name="Google Shape;6964;p38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5" name="Google Shape;6965;p38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6" name="Google Shape;6966;p38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7" name="Google Shape;6967;p38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8" name="Google Shape;6968;p38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9" name="Google Shape;6969;p38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0" name="Google Shape;6970;p38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1" name="Google Shape;6971;p38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2" name="Google Shape;6972;p38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3" name="Google Shape;6973;p38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4" name="Google Shape;6974;p38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5" name="Google Shape;6975;p38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6" name="Google Shape;6976;p38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7" name="Google Shape;6977;p38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8" name="Google Shape;6978;p38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9" name="Google Shape;6979;p38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0" name="Google Shape;6980;p38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1" name="Google Shape;6981;p38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2" name="Google Shape;6982;p38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3" name="Google Shape;6983;p38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4" name="Google Shape;6984;p38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5" name="Google Shape;6985;p38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6" name="Google Shape;6986;p38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7" name="Google Shape;6987;p38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8" name="Google Shape;6988;p38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9" name="Google Shape;6989;p38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0" name="Google Shape;6990;p38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1" name="Google Shape;6991;p38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2" name="Google Shape;6992;p38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3" name="Google Shape;6993;p38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4" name="Google Shape;6994;p38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5" name="Google Shape;6995;p38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6" name="Google Shape;6996;p38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7" name="Google Shape;6997;p38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8" name="Google Shape;6998;p38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9" name="Google Shape;6999;p38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0" name="Google Shape;7000;p38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1" name="Google Shape;7001;p38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2" name="Google Shape;7002;p38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3" name="Google Shape;7003;p38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4" name="Google Shape;7004;p38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5" name="Google Shape;7005;p38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6" name="Google Shape;7006;p38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7" name="Google Shape;7007;p38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8" name="Google Shape;7008;p38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9" name="Google Shape;7009;p38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0" name="Google Shape;7010;p38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1" name="Google Shape;7011;p38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2" name="Google Shape;7012;p38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3" name="Google Shape;7013;p38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4" name="Google Shape;7014;p38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5" name="Google Shape;7015;p38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6" name="Google Shape;7016;p38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7" name="Google Shape;7017;p38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8" name="Google Shape;7018;p38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9" name="Google Shape;7019;p38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0" name="Google Shape;7020;p38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1" name="Google Shape;7021;p38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2" name="Google Shape;7022;p38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3" name="Google Shape;7023;p38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4" name="Google Shape;7024;p38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5" name="Google Shape;7025;p38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6" name="Google Shape;7026;p38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7" name="Google Shape;7027;p38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8" name="Google Shape;7028;p38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9" name="Google Shape;7029;p38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0" name="Google Shape;7030;p38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1" name="Google Shape;7031;p38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2" name="Google Shape;7032;p38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3" name="Google Shape;7033;p38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4" name="Google Shape;7034;p38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5" name="Google Shape;7035;p38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6" name="Google Shape;7036;p38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7" name="Google Shape;7037;p38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8" name="Google Shape;7038;p38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9" name="Google Shape;7039;p38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0" name="Google Shape;7040;p38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1" name="Google Shape;7041;p38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2" name="Google Shape;7042;p38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3" name="Google Shape;7043;p38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4" name="Google Shape;7044;p38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5" name="Google Shape;7045;p38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6" name="Google Shape;7046;p38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7" name="Google Shape;7047;p38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8" name="Google Shape;7048;p38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9" name="Google Shape;7049;p38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0" name="Google Shape;7050;p38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1" name="Google Shape;7051;p38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2" name="Google Shape;7052;p38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3" name="Google Shape;7053;p38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4" name="Google Shape;7054;p38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5" name="Google Shape;7055;p38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6" name="Google Shape;7056;p38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7" name="Google Shape;7057;p38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8" name="Google Shape;7058;p38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9" name="Google Shape;7059;p38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0" name="Google Shape;7060;p38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1" name="Google Shape;7061;p38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2" name="Google Shape;7062;p38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3" name="Google Shape;7063;p38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4" name="Google Shape;7064;p38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5" name="Google Shape;7065;p38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6" name="Google Shape;7066;p38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7" name="Google Shape;7067;p38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8" name="Google Shape;7068;p38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9" name="Google Shape;7069;p38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0" name="Google Shape;7070;p38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1" name="Google Shape;7071;p38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2" name="Google Shape;7072;p38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73" name="Google Shape;7073;p38"/>
          <p:cNvGrpSpPr/>
          <p:nvPr/>
        </p:nvGrpSpPr>
        <p:grpSpPr>
          <a:xfrm>
            <a:off x="8137800" y="4488250"/>
            <a:ext cx="1637000" cy="521475"/>
            <a:chOff x="-4380075" y="3780200"/>
            <a:chExt cx="1637000" cy="521475"/>
          </a:xfrm>
        </p:grpSpPr>
        <p:sp>
          <p:nvSpPr>
            <p:cNvPr id="7074" name="Google Shape;7074;p38"/>
            <p:cNvSpPr/>
            <p:nvPr/>
          </p:nvSpPr>
          <p:spPr>
            <a:xfrm>
              <a:off x="-4365800" y="4000700"/>
              <a:ext cx="92575" cy="119000"/>
            </a:xfrm>
            <a:custGeom>
              <a:avLst/>
              <a:gdLst/>
              <a:ahLst/>
              <a:cxnLst/>
              <a:rect l="l" t="t" r="r" b="b"/>
              <a:pathLst>
                <a:path w="3703" h="4760" extrusionOk="0">
                  <a:moveTo>
                    <a:pt x="1947" y="0"/>
                  </a:moveTo>
                  <a:cubicBezTo>
                    <a:pt x="1850" y="76"/>
                    <a:pt x="1738" y="93"/>
                    <a:pt x="1622" y="93"/>
                  </a:cubicBezTo>
                  <a:cubicBezTo>
                    <a:pt x="1523" y="93"/>
                    <a:pt x="1421" y="81"/>
                    <a:pt x="1324" y="81"/>
                  </a:cubicBezTo>
                  <a:cubicBezTo>
                    <a:pt x="1184" y="81"/>
                    <a:pt x="1053" y="107"/>
                    <a:pt x="953" y="233"/>
                  </a:cubicBezTo>
                  <a:cubicBezTo>
                    <a:pt x="1185" y="867"/>
                    <a:pt x="1016" y="1481"/>
                    <a:pt x="805" y="2094"/>
                  </a:cubicBezTo>
                  <a:cubicBezTo>
                    <a:pt x="403" y="2411"/>
                    <a:pt x="1" y="2728"/>
                    <a:pt x="403" y="3278"/>
                  </a:cubicBezTo>
                  <a:cubicBezTo>
                    <a:pt x="614" y="3532"/>
                    <a:pt x="276" y="3765"/>
                    <a:pt x="255" y="4018"/>
                  </a:cubicBezTo>
                  <a:cubicBezTo>
                    <a:pt x="227" y="4566"/>
                    <a:pt x="637" y="4759"/>
                    <a:pt x="1089" y="4759"/>
                  </a:cubicBezTo>
                  <a:cubicBezTo>
                    <a:pt x="1318" y="4759"/>
                    <a:pt x="1557" y="4710"/>
                    <a:pt x="1756" y="4632"/>
                  </a:cubicBezTo>
                  <a:cubicBezTo>
                    <a:pt x="2095" y="4293"/>
                    <a:pt x="1947" y="3786"/>
                    <a:pt x="2243" y="3447"/>
                  </a:cubicBezTo>
                  <a:cubicBezTo>
                    <a:pt x="2306" y="3342"/>
                    <a:pt x="2391" y="3236"/>
                    <a:pt x="2391" y="3151"/>
                  </a:cubicBezTo>
                  <a:cubicBezTo>
                    <a:pt x="2285" y="2559"/>
                    <a:pt x="2941" y="2052"/>
                    <a:pt x="2475" y="1396"/>
                  </a:cubicBezTo>
                  <a:cubicBezTo>
                    <a:pt x="2391" y="677"/>
                    <a:pt x="3702" y="85"/>
                    <a:pt x="194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5" name="Google Shape;7075;p38"/>
            <p:cNvSpPr/>
            <p:nvPr/>
          </p:nvSpPr>
          <p:spPr>
            <a:xfrm>
              <a:off x="-3783125" y="3934375"/>
              <a:ext cx="107900" cy="114625"/>
            </a:xfrm>
            <a:custGeom>
              <a:avLst/>
              <a:gdLst/>
              <a:ahLst/>
              <a:cxnLst/>
              <a:rect l="l" t="t" r="r" b="b"/>
              <a:pathLst>
                <a:path w="4316" h="4585" extrusionOk="0">
                  <a:moveTo>
                    <a:pt x="2319" y="0"/>
                  </a:moveTo>
                  <a:cubicBezTo>
                    <a:pt x="1715" y="0"/>
                    <a:pt x="938" y="245"/>
                    <a:pt x="1862" y="602"/>
                  </a:cubicBezTo>
                  <a:cubicBezTo>
                    <a:pt x="2475" y="813"/>
                    <a:pt x="2475" y="1109"/>
                    <a:pt x="2094" y="1511"/>
                  </a:cubicBezTo>
                  <a:cubicBezTo>
                    <a:pt x="1396" y="2780"/>
                    <a:pt x="2158" y="2928"/>
                    <a:pt x="487" y="3668"/>
                  </a:cubicBezTo>
                  <a:cubicBezTo>
                    <a:pt x="1" y="3922"/>
                    <a:pt x="1" y="4176"/>
                    <a:pt x="529" y="4387"/>
                  </a:cubicBezTo>
                  <a:cubicBezTo>
                    <a:pt x="780" y="4516"/>
                    <a:pt x="1005" y="4584"/>
                    <a:pt x="1210" y="4584"/>
                  </a:cubicBezTo>
                  <a:cubicBezTo>
                    <a:pt x="1541" y="4584"/>
                    <a:pt x="1817" y="4407"/>
                    <a:pt x="2052" y="4028"/>
                  </a:cubicBezTo>
                  <a:cubicBezTo>
                    <a:pt x="2771" y="2865"/>
                    <a:pt x="4315" y="1257"/>
                    <a:pt x="2771" y="73"/>
                  </a:cubicBezTo>
                  <a:cubicBezTo>
                    <a:pt x="2672" y="23"/>
                    <a:pt x="2504" y="0"/>
                    <a:pt x="231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6" name="Google Shape;7076;p38"/>
            <p:cNvSpPr/>
            <p:nvPr/>
          </p:nvSpPr>
          <p:spPr>
            <a:xfrm>
              <a:off x="-3509775" y="3839900"/>
              <a:ext cx="120575" cy="104250"/>
            </a:xfrm>
            <a:custGeom>
              <a:avLst/>
              <a:gdLst/>
              <a:ahLst/>
              <a:cxnLst/>
              <a:rect l="l" t="t" r="r" b="b"/>
              <a:pathLst>
                <a:path w="4823" h="4170" extrusionOk="0">
                  <a:moveTo>
                    <a:pt x="2890" y="1"/>
                  </a:moveTo>
                  <a:cubicBezTo>
                    <a:pt x="1554" y="1"/>
                    <a:pt x="1306" y="1448"/>
                    <a:pt x="635" y="2435"/>
                  </a:cubicBezTo>
                  <a:cubicBezTo>
                    <a:pt x="1" y="3196"/>
                    <a:pt x="953" y="3958"/>
                    <a:pt x="1672" y="4169"/>
                  </a:cubicBezTo>
                  <a:cubicBezTo>
                    <a:pt x="2200" y="3915"/>
                    <a:pt x="3575" y="3640"/>
                    <a:pt x="3406" y="2921"/>
                  </a:cubicBezTo>
                  <a:cubicBezTo>
                    <a:pt x="3348" y="2889"/>
                    <a:pt x="3282" y="2875"/>
                    <a:pt x="3209" y="2875"/>
                  </a:cubicBezTo>
                  <a:cubicBezTo>
                    <a:pt x="2806" y="2875"/>
                    <a:pt x="2207" y="3295"/>
                    <a:pt x="1828" y="3295"/>
                  </a:cubicBezTo>
                  <a:cubicBezTo>
                    <a:pt x="1648" y="3295"/>
                    <a:pt x="1518" y="3200"/>
                    <a:pt x="1481" y="2921"/>
                  </a:cubicBezTo>
                  <a:cubicBezTo>
                    <a:pt x="1650" y="2245"/>
                    <a:pt x="1481" y="1441"/>
                    <a:pt x="2285" y="954"/>
                  </a:cubicBezTo>
                  <a:cubicBezTo>
                    <a:pt x="2446" y="849"/>
                    <a:pt x="2586" y="806"/>
                    <a:pt x="2712" y="806"/>
                  </a:cubicBezTo>
                  <a:cubicBezTo>
                    <a:pt x="3167" y="806"/>
                    <a:pt x="3445" y="1360"/>
                    <a:pt x="3892" y="1525"/>
                  </a:cubicBezTo>
                  <a:cubicBezTo>
                    <a:pt x="4823" y="1250"/>
                    <a:pt x="3850" y="130"/>
                    <a:pt x="3194" y="24"/>
                  </a:cubicBezTo>
                  <a:cubicBezTo>
                    <a:pt x="3087" y="8"/>
                    <a:pt x="2986" y="1"/>
                    <a:pt x="289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7" name="Google Shape;7077;p38"/>
            <p:cNvSpPr/>
            <p:nvPr/>
          </p:nvSpPr>
          <p:spPr>
            <a:xfrm>
              <a:off x="-3648600" y="4077075"/>
              <a:ext cx="133575" cy="103575"/>
            </a:xfrm>
            <a:custGeom>
              <a:avLst/>
              <a:gdLst/>
              <a:ahLst/>
              <a:cxnLst/>
              <a:rect l="l" t="t" r="r" b="b"/>
              <a:pathLst>
                <a:path w="5343" h="4143" extrusionOk="0">
                  <a:moveTo>
                    <a:pt x="4566" y="1"/>
                  </a:moveTo>
                  <a:cubicBezTo>
                    <a:pt x="4442" y="1"/>
                    <a:pt x="4323" y="80"/>
                    <a:pt x="4306" y="202"/>
                  </a:cubicBezTo>
                  <a:cubicBezTo>
                    <a:pt x="3714" y="1492"/>
                    <a:pt x="2403" y="3248"/>
                    <a:pt x="838" y="3374"/>
                  </a:cubicBezTo>
                  <a:cubicBezTo>
                    <a:pt x="784" y="3368"/>
                    <a:pt x="735" y="3365"/>
                    <a:pt x="691" y="3365"/>
                  </a:cubicBezTo>
                  <a:cubicBezTo>
                    <a:pt x="1" y="3365"/>
                    <a:pt x="482" y="4143"/>
                    <a:pt x="1017" y="4143"/>
                  </a:cubicBezTo>
                  <a:cubicBezTo>
                    <a:pt x="1091" y="4143"/>
                    <a:pt x="1166" y="4128"/>
                    <a:pt x="1239" y="4094"/>
                  </a:cubicBezTo>
                  <a:cubicBezTo>
                    <a:pt x="2995" y="3903"/>
                    <a:pt x="5342" y="1894"/>
                    <a:pt x="4644" y="12"/>
                  </a:cubicBezTo>
                  <a:cubicBezTo>
                    <a:pt x="4619" y="4"/>
                    <a:pt x="4592" y="1"/>
                    <a:pt x="456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8" name="Google Shape;7078;p38"/>
            <p:cNvSpPr/>
            <p:nvPr/>
          </p:nvSpPr>
          <p:spPr>
            <a:xfrm>
              <a:off x="-3325250" y="3973575"/>
              <a:ext cx="66125" cy="86300"/>
            </a:xfrm>
            <a:custGeom>
              <a:avLst/>
              <a:gdLst/>
              <a:ahLst/>
              <a:cxnLst/>
              <a:rect l="l" t="t" r="r" b="b"/>
              <a:pathLst>
                <a:path w="2645" h="3452" extrusionOk="0">
                  <a:moveTo>
                    <a:pt x="1914" y="1"/>
                  </a:moveTo>
                  <a:cubicBezTo>
                    <a:pt x="1883" y="1"/>
                    <a:pt x="1851" y="3"/>
                    <a:pt x="1820" y="6"/>
                  </a:cubicBezTo>
                  <a:cubicBezTo>
                    <a:pt x="1703" y="58"/>
                    <a:pt x="1578" y="68"/>
                    <a:pt x="1452" y="68"/>
                  </a:cubicBezTo>
                  <a:cubicBezTo>
                    <a:pt x="1361" y="68"/>
                    <a:pt x="1269" y="63"/>
                    <a:pt x="1179" y="63"/>
                  </a:cubicBezTo>
                  <a:cubicBezTo>
                    <a:pt x="1033" y="63"/>
                    <a:pt x="891" y="77"/>
                    <a:pt x="762" y="154"/>
                  </a:cubicBezTo>
                  <a:cubicBezTo>
                    <a:pt x="657" y="324"/>
                    <a:pt x="995" y="535"/>
                    <a:pt x="868" y="662"/>
                  </a:cubicBezTo>
                  <a:cubicBezTo>
                    <a:pt x="191" y="1170"/>
                    <a:pt x="339" y="1889"/>
                    <a:pt x="149" y="2523"/>
                  </a:cubicBezTo>
                  <a:cubicBezTo>
                    <a:pt x="1" y="2967"/>
                    <a:pt x="276" y="3327"/>
                    <a:pt x="805" y="3433"/>
                  </a:cubicBezTo>
                  <a:cubicBezTo>
                    <a:pt x="869" y="3445"/>
                    <a:pt x="927" y="3451"/>
                    <a:pt x="980" y="3451"/>
                  </a:cubicBezTo>
                  <a:cubicBezTo>
                    <a:pt x="1368" y="3451"/>
                    <a:pt x="1492" y="3135"/>
                    <a:pt x="1566" y="2819"/>
                  </a:cubicBezTo>
                  <a:cubicBezTo>
                    <a:pt x="1778" y="1973"/>
                    <a:pt x="2454" y="1297"/>
                    <a:pt x="2645" y="472"/>
                  </a:cubicBezTo>
                  <a:cubicBezTo>
                    <a:pt x="2510" y="184"/>
                    <a:pt x="2219" y="1"/>
                    <a:pt x="191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9" name="Google Shape;7079;p38"/>
            <p:cNvSpPr/>
            <p:nvPr/>
          </p:nvSpPr>
          <p:spPr>
            <a:xfrm>
              <a:off x="-3061350" y="3976625"/>
              <a:ext cx="100975" cy="93550"/>
            </a:xfrm>
            <a:custGeom>
              <a:avLst/>
              <a:gdLst/>
              <a:ahLst/>
              <a:cxnLst/>
              <a:rect l="l" t="t" r="r" b="b"/>
              <a:pathLst>
                <a:path w="4039" h="3742" extrusionOk="0">
                  <a:moveTo>
                    <a:pt x="2548" y="0"/>
                  </a:moveTo>
                  <a:cubicBezTo>
                    <a:pt x="1914" y="0"/>
                    <a:pt x="1" y="2513"/>
                    <a:pt x="802" y="2930"/>
                  </a:cubicBezTo>
                  <a:cubicBezTo>
                    <a:pt x="1529" y="3484"/>
                    <a:pt x="1916" y="3742"/>
                    <a:pt x="2296" y="3742"/>
                  </a:cubicBezTo>
                  <a:cubicBezTo>
                    <a:pt x="2613" y="3742"/>
                    <a:pt x="2925" y="3562"/>
                    <a:pt x="3425" y="3226"/>
                  </a:cubicBezTo>
                  <a:cubicBezTo>
                    <a:pt x="3425" y="2761"/>
                    <a:pt x="4038" y="2422"/>
                    <a:pt x="3742" y="1915"/>
                  </a:cubicBezTo>
                  <a:cubicBezTo>
                    <a:pt x="3648" y="1886"/>
                    <a:pt x="3552" y="1873"/>
                    <a:pt x="3456" y="1873"/>
                  </a:cubicBezTo>
                  <a:cubicBezTo>
                    <a:pt x="3057" y="1873"/>
                    <a:pt x="2669" y="2110"/>
                    <a:pt x="2515" y="2486"/>
                  </a:cubicBezTo>
                  <a:cubicBezTo>
                    <a:pt x="2428" y="2670"/>
                    <a:pt x="2234" y="2766"/>
                    <a:pt x="2055" y="2766"/>
                  </a:cubicBezTo>
                  <a:cubicBezTo>
                    <a:pt x="1845" y="2766"/>
                    <a:pt x="1656" y="2633"/>
                    <a:pt x="1691" y="2359"/>
                  </a:cubicBezTo>
                  <a:cubicBezTo>
                    <a:pt x="1310" y="1196"/>
                    <a:pt x="2346" y="1534"/>
                    <a:pt x="2706" y="625"/>
                  </a:cubicBezTo>
                  <a:cubicBezTo>
                    <a:pt x="2795" y="179"/>
                    <a:pt x="2717" y="0"/>
                    <a:pt x="254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0" name="Google Shape;7080;p38"/>
            <p:cNvSpPr/>
            <p:nvPr/>
          </p:nvSpPr>
          <p:spPr>
            <a:xfrm>
              <a:off x="-3336600" y="3982425"/>
              <a:ext cx="85950" cy="95000"/>
            </a:xfrm>
            <a:custGeom>
              <a:avLst/>
              <a:gdLst/>
              <a:ahLst/>
              <a:cxnLst/>
              <a:rect l="l" t="t" r="r" b="b"/>
              <a:pathLst>
                <a:path w="3438" h="3800" extrusionOk="0">
                  <a:moveTo>
                    <a:pt x="1470" y="1"/>
                  </a:moveTo>
                  <a:cubicBezTo>
                    <a:pt x="1415" y="1"/>
                    <a:pt x="1352" y="4"/>
                    <a:pt x="1280" y="12"/>
                  </a:cubicBezTo>
                  <a:cubicBezTo>
                    <a:pt x="117" y="752"/>
                    <a:pt x="582" y="1958"/>
                    <a:pt x="53" y="3015"/>
                  </a:cubicBezTo>
                  <a:cubicBezTo>
                    <a:pt x="1" y="3610"/>
                    <a:pt x="744" y="3799"/>
                    <a:pt x="1313" y="3799"/>
                  </a:cubicBezTo>
                  <a:cubicBezTo>
                    <a:pt x="1433" y="3799"/>
                    <a:pt x="1544" y="3791"/>
                    <a:pt x="1639" y="3777"/>
                  </a:cubicBezTo>
                  <a:cubicBezTo>
                    <a:pt x="2528" y="3036"/>
                    <a:pt x="2528" y="1894"/>
                    <a:pt x="3226" y="1048"/>
                  </a:cubicBezTo>
                  <a:cubicBezTo>
                    <a:pt x="3437" y="773"/>
                    <a:pt x="3268" y="414"/>
                    <a:pt x="3120" y="118"/>
                  </a:cubicBezTo>
                  <a:cubicBezTo>
                    <a:pt x="3069" y="114"/>
                    <a:pt x="3024" y="113"/>
                    <a:pt x="2984" y="113"/>
                  </a:cubicBezTo>
                  <a:cubicBezTo>
                    <a:pt x="2293" y="113"/>
                    <a:pt x="2968" y="606"/>
                    <a:pt x="2549" y="1006"/>
                  </a:cubicBezTo>
                  <a:cubicBezTo>
                    <a:pt x="1830" y="1450"/>
                    <a:pt x="2062" y="2888"/>
                    <a:pt x="1407" y="2952"/>
                  </a:cubicBezTo>
                  <a:cubicBezTo>
                    <a:pt x="1068" y="2931"/>
                    <a:pt x="688" y="2634"/>
                    <a:pt x="793" y="2444"/>
                  </a:cubicBezTo>
                  <a:cubicBezTo>
                    <a:pt x="1195" y="1831"/>
                    <a:pt x="624" y="985"/>
                    <a:pt x="1512" y="520"/>
                  </a:cubicBezTo>
                  <a:cubicBezTo>
                    <a:pt x="1782" y="365"/>
                    <a:pt x="2034" y="1"/>
                    <a:pt x="147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1" name="Google Shape;7081;p38"/>
            <p:cNvSpPr/>
            <p:nvPr/>
          </p:nvSpPr>
          <p:spPr>
            <a:xfrm>
              <a:off x="-3037600" y="3967375"/>
              <a:ext cx="96250" cy="85600"/>
            </a:xfrm>
            <a:custGeom>
              <a:avLst/>
              <a:gdLst/>
              <a:ahLst/>
              <a:cxnLst/>
              <a:rect l="l" t="t" r="r" b="b"/>
              <a:pathLst>
                <a:path w="3850" h="3424" extrusionOk="0">
                  <a:moveTo>
                    <a:pt x="3194" y="1"/>
                  </a:moveTo>
                  <a:lnTo>
                    <a:pt x="3194" y="1"/>
                  </a:lnTo>
                  <a:cubicBezTo>
                    <a:pt x="2158" y="22"/>
                    <a:pt x="2855" y="1925"/>
                    <a:pt x="1925" y="1989"/>
                  </a:cubicBezTo>
                  <a:cubicBezTo>
                    <a:pt x="1502" y="1777"/>
                    <a:pt x="1988" y="1206"/>
                    <a:pt x="1735" y="889"/>
                  </a:cubicBezTo>
                  <a:lnTo>
                    <a:pt x="1735" y="889"/>
                  </a:lnTo>
                  <a:cubicBezTo>
                    <a:pt x="1312" y="1143"/>
                    <a:pt x="1037" y="1523"/>
                    <a:pt x="508" y="1777"/>
                  </a:cubicBezTo>
                  <a:cubicBezTo>
                    <a:pt x="0" y="2031"/>
                    <a:pt x="592" y="2475"/>
                    <a:pt x="529" y="2750"/>
                  </a:cubicBezTo>
                  <a:cubicBezTo>
                    <a:pt x="466" y="3046"/>
                    <a:pt x="381" y="3342"/>
                    <a:pt x="783" y="3406"/>
                  </a:cubicBezTo>
                  <a:cubicBezTo>
                    <a:pt x="895" y="3418"/>
                    <a:pt x="994" y="3423"/>
                    <a:pt x="1081" y="3423"/>
                  </a:cubicBezTo>
                  <a:cubicBezTo>
                    <a:pt x="2238" y="3423"/>
                    <a:pt x="1320" y="2445"/>
                    <a:pt x="2834" y="2327"/>
                  </a:cubicBezTo>
                  <a:lnTo>
                    <a:pt x="2940" y="2242"/>
                  </a:lnTo>
                  <a:cubicBezTo>
                    <a:pt x="3088" y="1714"/>
                    <a:pt x="3849" y="254"/>
                    <a:pt x="319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2" name="Google Shape;7082;p38"/>
            <p:cNvSpPr/>
            <p:nvPr/>
          </p:nvSpPr>
          <p:spPr>
            <a:xfrm>
              <a:off x="-3977175" y="4201325"/>
              <a:ext cx="86750" cy="100225"/>
            </a:xfrm>
            <a:custGeom>
              <a:avLst/>
              <a:gdLst/>
              <a:ahLst/>
              <a:cxnLst/>
              <a:rect l="l" t="t" r="r" b="b"/>
              <a:pathLst>
                <a:path w="3470" h="4009" extrusionOk="0">
                  <a:moveTo>
                    <a:pt x="2998" y="1"/>
                  </a:moveTo>
                  <a:cubicBezTo>
                    <a:pt x="2651" y="1"/>
                    <a:pt x="2389" y="695"/>
                    <a:pt x="2264" y="963"/>
                  </a:cubicBezTo>
                  <a:cubicBezTo>
                    <a:pt x="1841" y="1704"/>
                    <a:pt x="1714" y="2634"/>
                    <a:pt x="635" y="2994"/>
                  </a:cubicBezTo>
                  <a:cubicBezTo>
                    <a:pt x="424" y="3269"/>
                    <a:pt x="1" y="3713"/>
                    <a:pt x="318" y="4009"/>
                  </a:cubicBezTo>
                  <a:cubicBezTo>
                    <a:pt x="2369" y="3375"/>
                    <a:pt x="3469" y="1894"/>
                    <a:pt x="3194" y="75"/>
                  </a:cubicBezTo>
                  <a:cubicBezTo>
                    <a:pt x="3126" y="24"/>
                    <a:pt x="3061" y="1"/>
                    <a:pt x="299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3" name="Google Shape;7083;p38"/>
            <p:cNvSpPr/>
            <p:nvPr/>
          </p:nvSpPr>
          <p:spPr>
            <a:xfrm>
              <a:off x="-3308325" y="3985875"/>
              <a:ext cx="71400" cy="92625"/>
            </a:xfrm>
            <a:custGeom>
              <a:avLst/>
              <a:gdLst/>
              <a:ahLst/>
              <a:cxnLst/>
              <a:rect l="l" t="t" r="r" b="b"/>
              <a:pathLst>
                <a:path w="2856" h="3705" extrusionOk="0">
                  <a:moveTo>
                    <a:pt x="1968" y="1"/>
                  </a:moveTo>
                  <a:cubicBezTo>
                    <a:pt x="1968" y="678"/>
                    <a:pt x="1862" y="1312"/>
                    <a:pt x="1185" y="1756"/>
                  </a:cubicBezTo>
                  <a:cubicBezTo>
                    <a:pt x="1101" y="1820"/>
                    <a:pt x="1058" y="1925"/>
                    <a:pt x="1079" y="2052"/>
                  </a:cubicBezTo>
                  <a:cubicBezTo>
                    <a:pt x="1566" y="2983"/>
                    <a:pt x="1" y="3046"/>
                    <a:pt x="487" y="3660"/>
                  </a:cubicBezTo>
                  <a:cubicBezTo>
                    <a:pt x="595" y="3691"/>
                    <a:pt x="692" y="3704"/>
                    <a:pt x="779" y="3704"/>
                  </a:cubicBezTo>
                  <a:cubicBezTo>
                    <a:pt x="1291" y="3704"/>
                    <a:pt x="1485" y="3233"/>
                    <a:pt x="1756" y="2962"/>
                  </a:cubicBezTo>
                  <a:cubicBezTo>
                    <a:pt x="2814" y="1862"/>
                    <a:pt x="2856" y="889"/>
                    <a:pt x="196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4" name="Google Shape;7084;p38"/>
            <p:cNvSpPr/>
            <p:nvPr/>
          </p:nvSpPr>
          <p:spPr>
            <a:xfrm>
              <a:off x="-2825050" y="3780200"/>
              <a:ext cx="81975" cy="104200"/>
            </a:xfrm>
            <a:custGeom>
              <a:avLst/>
              <a:gdLst/>
              <a:ahLst/>
              <a:cxnLst/>
              <a:rect l="l" t="t" r="r" b="b"/>
              <a:pathLst>
                <a:path w="3279" h="4168" extrusionOk="0">
                  <a:moveTo>
                    <a:pt x="2503" y="42"/>
                  </a:moveTo>
                  <a:cubicBezTo>
                    <a:pt x="1130" y="42"/>
                    <a:pt x="2220" y="1577"/>
                    <a:pt x="2115" y="2370"/>
                  </a:cubicBezTo>
                  <a:cubicBezTo>
                    <a:pt x="2221" y="3046"/>
                    <a:pt x="1481" y="2983"/>
                    <a:pt x="1142" y="3237"/>
                  </a:cubicBezTo>
                  <a:cubicBezTo>
                    <a:pt x="1135" y="3242"/>
                    <a:pt x="1128" y="3245"/>
                    <a:pt x="1120" y="3245"/>
                  </a:cubicBezTo>
                  <a:cubicBezTo>
                    <a:pt x="1038" y="3245"/>
                    <a:pt x="919" y="2982"/>
                    <a:pt x="719" y="2982"/>
                  </a:cubicBezTo>
                  <a:cubicBezTo>
                    <a:pt x="712" y="2982"/>
                    <a:pt x="705" y="2982"/>
                    <a:pt x="698" y="2983"/>
                  </a:cubicBezTo>
                  <a:cubicBezTo>
                    <a:pt x="0" y="3194"/>
                    <a:pt x="529" y="3554"/>
                    <a:pt x="529" y="3850"/>
                  </a:cubicBezTo>
                  <a:cubicBezTo>
                    <a:pt x="719" y="4167"/>
                    <a:pt x="1164" y="3956"/>
                    <a:pt x="1417" y="4167"/>
                  </a:cubicBezTo>
                  <a:cubicBezTo>
                    <a:pt x="3215" y="3300"/>
                    <a:pt x="3194" y="1799"/>
                    <a:pt x="3279" y="318"/>
                  </a:cubicBezTo>
                  <a:cubicBezTo>
                    <a:pt x="3173" y="1"/>
                    <a:pt x="2834" y="85"/>
                    <a:pt x="2559" y="43"/>
                  </a:cubicBezTo>
                  <a:cubicBezTo>
                    <a:pt x="2540" y="43"/>
                    <a:pt x="2521" y="42"/>
                    <a:pt x="2503" y="42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5" name="Google Shape;7085;p38"/>
            <p:cNvSpPr/>
            <p:nvPr/>
          </p:nvSpPr>
          <p:spPr>
            <a:xfrm>
              <a:off x="-4075525" y="4015075"/>
              <a:ext cx="79525" cy="109500"/>
            </a:xfrm>
            <a:custGeom>
              <a:avLst/>
              <a:gdLst/>
              <a:ahLst/>
              <a:cxnLst/>
              <a:rect l="l" t="t" r="r" b="b"/>
              <a:pathLst>
                <a:path w="3181" h="4380" extrusionOk="0">
                  <a:moveTo>
                    <a:pt x="932" y="1"/>
                  </a:moveTo>
                  <a:cubicBezTo>
                    <a:pt x="832" y="1"/>
                    <a:pt x="730" y="52"/>
                    <a:pt x="678" y="144"/>
                  </a:cubicBezTo>
                  <a:cubicBezTo>
                    <a:pt x="847" y="631"/>
                    <a:pt x="1" y="990"/>
                    <a:pt x="762" y="1392"/>
                  </a:cubicBezTo>
                  <a:cubicBezTo>
                    <a:pt x="1101" y="1392"/>
                    <a:pt x="1143" y="990"/>
                    <a:pt x="1566" y="969"/>
                  </a:cubicBezTo>
                  <a:lnTo>
                    <a:pt x="1566" y="969"/>
                  </a:lnTo>
                  <a:cubicBezTo>
                    <a:pt x="974" y="1942"/>
                    <a:pt x="1926" y="3168"/>
                    <a:pt x="657" y="3866"/>
                  </a:cubicBezTo>
                  <a:cubicBezTo>
                    <a:pt x="635" y="3930"/>
                    <a:pt x="635" y="4014"/>
                    <a:pt x="657" y="4099"/>
                  </a:cubicBezTo>
                  <a:cubicBezTo>
                    <a:pt x="929" y="4297"/>
                    <a:pt x="1153" y="4380"/>
                    <a:pt x="1337" y="4380"/>
                  </a:cubicBezTo>
                  <a:cubicBezTo>
                    <a:pt x="1883" y="4380"/>
                    <a:pt x="2084" y="3653"/>
                    <a:pt x="2179" y="3020"/>
                  </a:cubicBezTo>
                  <a:cubicBezTo>
                    <a:pt x="2472" y="1809"/>
                    <a:pt x="3180" y="21"/>
                    <a:pt x="1554" y="21"/>
                  </a:cubicBezTo>
                  <a:cubicBezTo>
                    <a:pt x="1420" y="21"/>
                    <a:pt x="1269" y="34"/>
                    <a:pt x="1101" y="60"/>
                  </a:cubicBezTo>
                  <a:cubicBezTo>
                    <a:pt x="1053" y="20"/>
                    <a:pt x="993" y="1"/>
                    <a:pt x="93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6" name="Google Shape;7086;p38"/>
            <p:cNvSpPr/>
            <p:nvPr/>
          </p:nvSpPr>
          <p:spPr>
            <a:xfrm>
              <a:off x="-3656075" y="4066250"/>
              <a:ext cx="123600" cy="94975"/>
            </a:xfrm>
            <a:custGeom>
              <a:avLst/>
              <a:gdLst/>
              <a:ahLst/>
              <a:cxnLst/>
              <a:rect l="l" t="t" r="r" b="b"/>
              <a:pathLst>
                <a:path w="4944" h="3799" extrusionOk="0">
                  <a:moveTo>
                    <a:pt x="4753" y="1"/>
                  </a:moveTo>
                  <a:lnTo>
                    <a:pt x="4626" y="43"/>
                  </a:lnTo>
                  <a:cubicBezTo>
                    <a:pt x="4245" y="466"/>
                    <a:pt x="4267" y="1100"/>
                    <a:pt x="3696" y="1439"/>
                  </a:cubicBezTo>
                  <a:cubicBezTo>
                    <a:pt x="3548" y="1650"/>
                    <a:pt x="3548" y="1967"/>
                    <a:pt x="3188" y="2031"/>
                  </a:cubicBezTo>
                  <a:cubicBezTo>
                    <a:pt x="2612" y="2142"/>
                    <a:pt x="2509" y="3151"/>
                    <a:pt x="1977" y="3151"/>
                  </a:cubicBezTo>
                  <a:cubicBezTo>
                    <a:pt x="1903" y="3151"/>
                    <a:pt x="1821" y="3132"/>
                    <a:pt x="1729" y="3088"/>
                  </a:cubicBezTo>
                  <a:cubicBezTo>
                    <a:pt x="1327" y="2771"/>
                    <a:pt x="2046" y="2708"/>
                    <a:pt x="2088" y="2433"/>
                  </a:cubicBezTo>
                  <a:cubicBezTo>
                    <a:pt x="2131" y="2073"/>
                    <a:pt x="2702" y="1756"/>
                    <a:pt x="2215" y="1375"/>
                  </a:cubicBezTo>
                  <a:lnTo>
                    <a:pt x="2215" y="1375"/>
                  </a:lnTo>
                  <a:cubicBezTo>
                    <a:pt x="0" y="2673"/>
                    <a:pt x="312" y="3799"/>
                    <a:pt x="1403" y="3799"/>
                  </a:cubicBezTo>
                  <a:cubicBezTo>
                    <a:pt x="2376" y="3799"/>
                    <a:pt x="3967" y="2906"/>
                    <a:pt x="4943" y="445"/>
                  </a:cubicBezTo>
                  <a:cubicBezTo>
                    <a:pt x="4859" y="297"/>
                    <a:pt x="4943" y="106"/>
                    <a:pt x="475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7" name="Google Shape;7087;p38"/>
            <p:cNvSpPr/>
            <p:nvPr/>
          </p:nvSpPr>
          <p:spPr>
            <a:xfrm>
              <a:off x="-3192525" y="3784975"/>
              <a:ext cx="77750" cy="81700"/>
            </a:xfrm>
            <a:custGeom>
              <a:avLst/>
              <a:gdLst/>
              <a:ahLst/>
              <a:cxnLst/>
              <a:rect l="l" t="t" r="r" b="b"/>
              <a:pathLst>
                <a:path w="3110" h="3268" extrusionOk="0">
                  <a:moveTo>
                    <a:pt x="2475" y="0"/>
                  </a:moveTo>
                  <a:cubicBezTo>
                    <a:pt x="1439" y="465"/>
                    <a:pt x="550" y="1058"/>
                    <a:pt x="191" y="2073"/>
                  </a:cubicBezTo>
                  <a:cubicBezTo>
                    <a:pt x="466" y="2390"/>
                    <a:pt x="149" y="2580"/>
                    <a:pt x="0" y="2813"/>
                  </a:cubicBezTo>
                  <a:cubicBezTo>
                    <a:pt x="88" y="3155"/>
                    <a:pt x="209" y="3268"/>
                    <a:pt x="345" y="3268"/>
                  </a:cubicBezTo>
                  <a:cubicBezTo>
                    <a:pt x="538" y="3268"/>
                    <a:pt x="763" y="3043"/>
                    <a:pt x="973" y="2919"/>
                  </a:cubicBezTo>
                  <a:cubicBezTo>
                    <a:pt x="1418" y="2136"/>
                    <a:pt x="1692" y="1269"/>
                    <a:pt x="2708" y="825"/>
                  </a:cubicBezTo>
                  <a:cubicBezTo>
                    <a:pt x="3109" y="635"/>
                    <a:pt x="2898" y="0"/>
                    <a:pt x="247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8" name="Google Shape;7088;p38"/>
            <p:cNvSpPr/>
            <p:nvPr/>
          </p:nvSpPr>
          <p:spPr>
            <a:xfrm>
              <a:off x="-4032675" y="4028700"/>
              <a:ext cx="35975" cy="92575"/>
            </a:xfrm>
            <a:custGeom>
              <a:avLst/>
              <a:gdLst/>
              <a:ahLst/>
              <a:cxnLst/>
              <a:rect l="l" t="t" r="r" b="b"/>
              <a:pathLst>
                <a:path w="1439" h="3703" extrusionOk="0">
                  <a:moveTo>
                    <a:pt x="846" y="1"/>
                  </a:moveTo>
                  <a:lnTo>
                    <a:pt x="613" y="86"/>
                  </a:lnTo>
                  <a:cubicBezTo>
                    <a:pt x="909" y="910"/>
                    <a:pt x="169" y="1629"/>
                    <a:pt x="296" y="2412"/>
                  </a:cubicBezTo>
                  <a:cubicBezTo>
                    <a:pt x="212" y="2877"/>
                    <a:pt x="0" y="3385"/>
                    <a:pt x="635" y="3702"/>
                  </a:cubicBezTo>
                  <a:cubicBezTo>
                    <a:pt x="656" y="3110"/>
                    <a:pt x="1396" y="2729"/>
                    <a:pt x="1248" y="2095"/>
                  </a:cubicBezTo>
                  <a:cubicBezTo>
                    <a:pt x="1417" y="1841"/>
                    <a:pt x="1206" y="1524"/>
                    <a:pt x="1417" y="1270"/>
                  </a:cubicBezTo>
                  <a:cubicBezTo>
                    <a:pt x="1438" y="783"/>
                    <a:pt x="1227" y="318"/>
                    <a:pt x="84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9" name="Google Shape;7089;p38"/>
            <p:cNvSpPr/>
            <p:nvPr/>
          </p:nvSpPr>
          <p:spPr>
            <a:xfrm>
              <a:off x="-3468000" y="3868500"/>
              <a:ext cx="80850" cy="79200"/>
            </a:xfrm>
            <a:custGeom>
              <a:avLst/>
              <a:gdLst/>
              <a:ahLst/>
              <a:cxnLst/>
              <a:rect l="l" t="t" r="r" b="b"/>
              <a:pathLst>
                <a:path w="3234" h="3168" extrusionOk="0">
                  <a:moveTo>
                    <a:pt x="2623" y="1"/>
                  </a:moveTo>
                  <a:cubicBezTo>
                    <a:pt x="1079" y="1164"/>
                    <a:pt x="2221" y="2031"/>
                    <a:pt x="1037" y="2369"/>
                  </a:cubicBezTo>
                  <a:cubicBezTo>
                    <a:pt x="656" y="2539"/>
                    <a:pt x="233" y="2666"/>
                    <a:pt x="1" y="3025"/>
                  </a:cubicBezTo>
                  <a:cubicBezTo>
                    <a:pt x="192" y="3123"/>
                    <a:pt x="387" y="3168"/>
                    <a:pt x="581" y="3168"/>
                  </a:cubicBezTo>
                  <a:cubicBezTo>
                    <a:pt x="1935" y="3168"/>
                    <a:pt x="3234" y="1018"/>
                    <a:pt x="262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0" name="Google Shape;7090;p38"/>
            <p:cNvSpPr/>
            <p:nvPr/>
          </p:nvSpPr>
          <p:spPr>
            <a:xfrm>
              <a:off x="-2837750" y="3784450"/>
              <a:ext cx="50250" cy="92000"/>
            </a:xfrm>
            <a:custGeom>
              <a:avLst/>
              <a:gdLst/>
              <a:ahLst/>
              <a:cxnLst/>
              <a:rect l="l" t="t" r="r" b="b"/>
              <a:pathLst>
                <a:path w="2010" h="3680" extrusionOk="0">
                  <a:moveTo>
                    <a:pt x="1947" y="0"/>
                  </a:moveTo>
                  <a:cubicBezTo>
                    <a:pt x="995" y="360"/>
                    <a:pt x="1" y="2115"/>
                    <a:pt x="466" y="2876"/>
                  </a:cubicBezTo>
                  <a:cubicBezTo>
                    <a:pt x="508" y="3320"/>
                    <a:pt x="572" y="3468"/>
                    <a:pt x="1037" y="3680"/>
                  </a:cubicBezTo>
                  <a:cubicBezTo>
                    <a:pt x="1312" y="3299"/>
                    <a:pt x="678" y="3130"/>
                    <a:pt x="1375" y="2728"/>
                  </a:cubicBezTo>
                  <a:cubicBezTo>
                    <a:pt x="1820" y="2200"/>
                    <a:pt x="1143" y="1438"/>
                    <a:pt x="1545" y="804"/>
                  </a:cubicBezTo>
                  <a:cubicBezTo>
                    <a:pt x="1629" y="529"/>
                    <a:pt x="2010" y="338"/>
                    <a:pt x="194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1" name="Google Shape;7091;p38"/>
            <p:cNvSpPr/>
            <p:nvPr/>
          </p:nvSpPr>
          <p:spPr>
            <a:xfrm>
              <a:off x="-3664150" y="4085275"/>
              <a:ext cx="78800" cy="85150"/>
            </a:xfrm>
            <a:custGeom>
              <a:avLst/>
              <a:gdLst/>
              <a:ahLst/>
              <a:cxnLst/>
              <a:rect l="l" t="t" r="r" b="b"/>
              <a:pathLst>
                <a:path w="3152" h="3406" extrusionOk="0">
                  <a:moveTo>
                    <a:pt x="2623" y="1"/>
                  </a:moveTo>
                  <a:cubicBezTo>
                    <a:pt x="1861" y="403"/>
                    <a:pt x="1544" y="1185"/>
                    <a:pt x="825" y="1629"/>
                  </a:cubicBezTo>
                  <a:cubicBezTo>
                    <a:pt x="85" y="2264"/>
                    <a:pt x="317" y="2814"/>
                    <a:pt x="973" y="3406"/>
                  </a:cubicBezTo>
                  <a:cubicBezTo>
                    <a:pt x="1036" y="3229"/>
                    <a:pt x="1140" y="3174"/>
                    <a:pt x="1264" y="3174"/>
                  </a:cubicBezTo>
                  <a:cubicBezTo>
                    <a:pt x="1470" y="3174"/>
                    <a:pt x="1729" y="3325"/>
                    <a:pt x="1942" y="3325"/>
                  </a:cubicBezTo>
                  <a:cubicBezTo>
                    <a:pt x="2076" y="3325"/>
                    <a:pt x="2191" y="3265"/>
                    <a:pt x="2263" y="3068"/>
                  </a:cubicBezTo>
                  <a:cubicBezTo>
                    <a:pt x="0" y="2898"/>
                    <a:pt x="1650" y="1185"/>
                    <a:pt x="2644" y="657"/>
                  </a:cubicBezTo>
                  <a:lnTo>
                    <a:pt x="2750" y="572"/>
                  </a:lnTo>
                  <a:cubicBezTo>
                    <a:pt x="2834" y="360"/>
                    <a:pt x="3151" y="128"/>
                    <a:pt x="262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2" name="Google Shape;7092;p38"/>
            <p:cNvSpPr/>
            <p:nvPr/>
          </p:nvSpPr>
          <p:spPr>
            <a:xfrm>
              <a:off x="-4320725" y="4022125"/>
              <a:ext cx="49075" cy="80125"/>
            </a:xfrm>
            <a:custGeom>
              <a:avLst/>
              <a:gdLst/>
              <a:ahLst/>
              <a:cxnLst/>
              <a:rect l="l" t="t" r="r" b="b"/>
              <a:pathLst>
                <a:path w="1963" h="3205" extrusionOk="0">
                  <a:moveTo>
                    <a:pt x="1249" y="1"/>
                  </a:moveTo>
                  <a:cubicBezTo>
                    <a:pt x="1077" y="1"/>
                    <a:pt x="950" y="90"/>
                    <a:pt x="990" y="327"/>
                  </a:cubicBezTo>
                  <a:cubicBezTo>
                    <a:pt x="1095" y="1152"/>
                    <a:pt x="461" y="1766"/>
                    <a:pt x="419" y="2506"/>
                  </a:cubicBezTo>
                  <a:cubicBezTo>
                    <a:pt x="1" y="2952"/>
                    <a:pt x="271" y="3205"/>
                    <a:pt x="637" y="3205"/>
                  </a:cubicBezTo>
                  <a:cubicBezTo>
                    <a:pt x="827" y="3205"/>
                    <a:pt x="1042" y="3137"/>
                    <a:pt x="1201" y="2992"/>
                  </a:cubicBezTo>
                  <a:cubicBezTo>
                    <a:pt x="1074" y="2315"/>
                    <a:pt x="1962" y="1892"/>
                    <a:pt x="1814" y="1216"/>
                  </a:cubicBezTo>
                  <a:cubicBezTo>
                    <a:pt x="1920" y="920"/>
                    <a:pt x="1920" y="581"/>
                    <a:pt x="1836" y="264"/>
                  </a:cubicBezTo>
                  <a:cubicBezTo>
                    <a:pt x="1700" y="117"/>
                    <a:pt x="1445" y="1"/>
                    <a:pt x="124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3" name="Google Shape;7093;p38"/>
            <p:cNvSpPr/>
            <p:nvPr/>
          </p:nvSpPr>
          <p:spPr>
            <a:xfrm>
              <a:off x="-3802900" y="3939125"/>
              <a:ext cx="50475" cy="79625"/>
            </a:xfrm>
            <a:custGeom>
              <a:avLst/>
              <a:gdLst/>
              <a:ahLst/>
              <a:cxnLst/>
              <a:rect l="l" t="t" r="r" b="b"/>
              <a:pathLst>
                <a:path w="2019" h="3185" extrusionOk="0">
                  <a:moveTo>
                    <a:pt x="1673" y="0"/>
                  </a:moveTo>
                  <a:cubicBezTo>
                    <a:pt x="1055" y="0"/>
                    <a:pt x="0" y="2467"/>
                    <a:pt x="51" y="2928"/>
                  </a:cubicBezTo>
                  <a:cubicBezTo>
                    <a:pt x="142" y="3110"/>
                    <a:pt x="295" y="3184"/>
                    <a:pt x="464" y="3184"/>
                  </a:cubicBezTo>
                  <a:cubicBezTo>
                    <a:pt x="845" y="3184"/>
                    <a:pt x="1306" y="2808"/>
                    <a:pt x="1320" y="2442"/>
                  </a:cubicBezTo>
                  <a:cubicBezTo>
                    <a:pt x="1045" y="1279"/>
                    <a:pt x="1532" y="1363"/>
                    <a:pt x="2018" y="475"/>
                  </a:cubicBezTo>
                  <a:cubicBezTo>
                    <a:pt x="1941" y="139"/>
                    <a:pt x="1819" y="0"/>
                    <a:pt x="167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4" name="Google Shape;7094;p38"/>
            <p:cNvSpPr/>
            <p:nvPr/>
          </p:nvSpPr>
          <p:spPr>
            <a:xfrm>
              <a:off x="-3005000" y="3965800"/>
              <a:ext cx="47250" cy="59700"/>
            </a:xfrm>
            <a:custGeom>
              <a:avLst/>
              <a:gdLst/>
              <a:ahLst/>
              <a:cxnLst/>
              <a:rect l="l" t="t" r="r" b="b"/>
              <a:pathLst>
                <a:path w="1890" h="2388" extrusionOk="0">
                  <a:moveTo>
                    <a:pt x="1361" y="0"/>
                  </a:moveTo>
                  <a:cubicBezTo>
                    <a:pt x="1150" y="275"/>
                    <a:pt x="790" y="169"/>
                    <a:pt x="473" y="233"/>
                  </a:cubicBezTo>
                  <a:cubicBezTo>
                    <a:pt x="156" y="444"/>
                    <a:pt x="790" y="719"/>
                    <a:pt x="431" y="952"/>
                  </a:cubicBezTo>
                  <a:cubicBezTo>
                    <a:pt x="152" y="1524"/>
                    <a:pt x="1" y="2388"/>
                    <a:pt x="504" y="2388"/>
                  </a:cubicBezTo>
                  <a:cubicBezTo>
                    <a:pt x="652" y="2388"/>
                    <a:pt x="855" y="2314"/>
                    <a:pt x="1128" y="2136"/>
                  </a:cubicBezTo>
                  <a:cubicBezTo>
                    <a:pt x="1403" y="1988"/>
                    <a:pt x="1361" y="1713"/>
                    <a:pt x="1361" y="1481"/>
                  </a:cubicBezTo>
                  <a:cubicBezTo>
                    <a:pt x="1361" y="952"/>
                    <a:pt x="1551" y="465"/>
                    <a:pt x="1890" y="64"/>
                  </a:cubicBezTo>
                  <a:lnTo>
                    <a:pt x="1361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5" name="Google Shape;7095;p38"/>
            <p:cNvSpPr/>
            <p:nvPr/>
          </p:nvSpPr>
          <p:spPr>
            <a:xfrm>
              <a:off x="-4008900" y="4184075"/>
              <a:ext cx="73525" cy="117600"/>
            </a:xfrm>
            <a:custGeom>
              <a:avLst/>
              <a:gdLst/>
              <a:ahLst/>
              <a:cxnLst/>
              <a:rect l="l" t="t" r="r" b="b"/>
              <a:pathLst>
                <a:path w="2941" h="4704" extrusionOk="0">
                  <a:moveTo>
                    <a:pt x="2423" y="1"/>
                  </a:moveTo>
                  <a:cubicBezTo>
                    <a:pt x="2379" y="1"/>
                    <a:pt x="2336" y="17"/>
                    <a:pt x="2306" y="46"/>
                  </a:cubicBezTo>
                  <a:cubicBezTo>
                    <a:pt x="952" y="892"/>
                    <a:pt x="1968" y="1780"/>
                    <a:pt x="678" y="2478"/>
                  </a:cubicBezTo>
                  <a:cubicBezTo>
                    <a:pt x="635" y="2880"/>
                    <a:pt x="1" y="3113"/>
                    <a:pt x="255" y="3599"/>
                  </a:cubicBezTo>
                  <a:cubicBezTo>
                    <a:pt x="476" y="4142"/>
                    <a:pt x="639" y="4704"/>
                    <a:pt x="1454" y="4704"/>
                  </a:cubicBezTo>
                  <a:cubicBezTo>
                    <a:pt x="1496" y="4704"/>
                    <a:pt x="1541" y="4702"/>
                    <a:pt x="1587" y="4699"/>
                  </a:cubicBezTo>
                  <a:lnTo>
                    <a:pt x="1587" y="4424"/>
                  </a:lnTo>
                  <a:cubicBezTo>
                    <a:pt x="64" y="3536"/>
                    <a:pt x="2941" y="1632"/>
                    <a:pt x="2560" y="67"/>
                  </a:cubicBezTo>
                  <a:cubicBezTo>
                    <a:pt x="2526" y="22"/>
                    <a:pt x="2474" y="1"/>
                    <a:pt x="242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6" name="Google Shape;7096;p38"/>
            <p:cNvSpPr/>
            <p:nvPr/>
          </p:nvSpPr>
          <p:spPr>
            <a:xfrm>
              <a:off x="-4380075" y="4023725"/>
              <a:ext cx="58200" cy="77450"/>
            </a:xfrm>
            <a:custGeom>
              <a:avLst/>
              <a:gdLst/>
              <a:ahLst/>
              <a:cxnLst/>
              <a:rect l="l" t="t" r="r" b="b"/>
              <a:pathLst>
                <a:path w="2328" h="3098" extrusionOk="0">
                  <a:moveTo>
                    <a:pt x="1071" y="0"/>
                  </a:moveTo>
                  <a:cubicBezTo>
                    <a:pt x="1016" y="0"/>
                    <a:pt x="956" y="16"/>
                    <a:pt x="889" y="52"/>
                  </a:cubicBezTo>
                  <a:cubicBezTo>
                    <a:pt x="656" y="1046"/>
                    <a:pt x="64" y="2103"/>
                    <a:pt x="826" y="3097"/>
                  </a:cubicBezTo>
                  <a:cubicBezTo>
                    <a:pt x="2327" y="2378"/>
                    <a:pt x="1" y="2040"/>
                    <a:pt x="1566" y="1321"/>
                  </a:cubicBezTo>
                  <a:cubicBezTo>
                    <a:pt x="1585" y="1002"/>
                    <a:pt x="1504" y="0"/>
                    <a:pt x="107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7" name="Google Shape;7097;p38"/>
            <p:cNvSpPr/>
            <p:nvPr/>
          </p:nvSpPr>
          <p:spPr>
            <a:xfrm>
              <a:off x="-3150750" y="3819575"/>
              <a:ext cx="66650" cy="57425"/>
            </a:xfrm>
            <a:custGeom>
              <a:avLst/>
              <a:gdLst/>
              <a:ahLst/>
              <a:cxnLst/>
              <a:rect l="l" t="t" r="r" b="b"/>
              <a:pathLst>
                <a:path w="2666" h="2297" extrusionOk="0">
                  <a:moveTo>
                    <a:pt x="2411" y="0"/>
                  </a:moveTo>
                  <a:cubicBezTo>
                    <a:pt x="2247" y="0"/>
                    <a:pt x="2130" y="129"/>
                    <a:pt x="1988" y="224"/>
                  </a:cubicBezTo>
                  <a:cubicBezTo>
                    <a:pt x="1100" y="668"/>
                    <a:pt x="0" y="1281"/>
                    <a:pt x="1058" y="2296"/>
                  </a:cubicBezTo>
                  <a:cubicBezTo>
                    <a:pt x="1692" y="1831"/>
                    <a:pt x="2284" y="1366"/>
                    <a:pt x="2581" y="668"/>
                  </a:cubicBezTo>
                  <a:cubicBezTo>
                    <a:pt x="2644" y="477"/>
                    <a:pt x="2665" y="266"/>
                    <a:pt x="2602" y="54"/>
                  </a:cubicBezTo>
                  <a:cubicBezTo>
                    <a:pt x="2531" y="16"/>
                    <a:pt x="2468" y="0"/>
                    <a:pt x="241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8" name="Google Shape;7098;p38"/>
            <p:cNvSpPr/>
            <p:nvPr/>
          </p:nvSpPr>
          <p:spPr>
            <a:xfrm>
              <a:off x="-2983675" y="3995975"/>
              <a:ext cx="51325" cy="61325"/>
            </a:xfrm>
            <a:custGeom>
              <a:avLst/>
              <a:gdLst/>
              <a:ahLst/>
              <a:cxnLst/>
              <a:rect l="l" t="t" r="r" b="b"/>
              <a:pathLst>
                <a:path w="2053" h="2453" extrusionOk="0">
                  <a:moveTo>
                    <a:pt x="1471" y="1"/>
                  </a:moveTo>
                  <a:cubicBezTo>
                    <a:pt x="950" y="1"/>
                    <a:pt x="923" y="745"/>
                    <a:pt x="677" y="1183"/>
                  </a:cubicBezTo>
                  <a:cubicBezTo>
                    <a:pt x="466" y="1585"/>
                    <a:pt x="1" y="1923"/>
                    <a:pt x="318" y="2452"/>
                  </a:cubicBezTo>
                  <a:cubicBezTo>
                    <a:pt x="1291" y="2050"/>
                    <a:pt x="2052" y="1120"/>
                    <a:pt x="1862" y="104"/>
                  </a:cubicBezTo>
                  <a:cubicBezTo>
                    <a:pt x="1706" y="32"/>
                    <a:pt x="1578" y="1"/>
                    <a:pt x="147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9" name="Google Shape;7099;p38"/>
            <p:cNvSpPr/>
            <p:nvPr/>
          </p:nvSpPr>
          <p:spPr>
            <a:xfrm>
              <a:off x="-3342675" y="3981125"/>
              <a:ext cx="38075" cy="76700"/>
            </a:xfrm>
            <a:custGeom>
              <a:avLst/>
              <a:gdLst/>
              <a:ahLst/>
              <a:cxnLst/>
              <a:rect l="l" t="t" r="r" b="b"/>
              <a:pathLst>
                <a:path w="1523" h="3068" extrusionOk="0">
                  <a:moveTo>
                    <a:pt x="1502" y="1"/>
                  </a:moveTo>
                  <a:lnTo>
                    <a:pt x="1502" y="1"/>
                  </a:lnTo>
                  <a:cubicBezTo>
                    <a:pt x="529" y="64"/>
                    <a:pt x="0" y="2031"/>
                    <a:pt x="169" y="2898"/>
                  </a:cubicBezTo>
                  <a:cubicBezTo>
                    <a:pt x="127" y="3025"/>
                    <a:pt x="190" y="3067"/>
                    <a:pt x="338" y="3067"/>
                  </a:cubicBezTo>
                  <a:cubicBezTo>
                    <a:pt x="1100" y="2285"/>
                    <a:pt x="677" y="910"/>
                    <a:pt x="1523" y="64"/>
                  </a:cubicBezTo>
                  <a:cubicBezTo>
                    <a:pt x="1481" y="43"/>
                    <a:pt x="1481" y="22"/>
                    <a:pt x="150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0" name="Google Shape;7100;p38"/>
            <p:cNvSpPr/>
            <p:nvPr/>
          </p:nvSpPr>
          <p:spPr>
            <a:xfrm>
              <a:off x="-3610225" y="4065725"/>
              <a:ext cx="50250" cy="71925"/>
            </a:xfrm>
            <a:custGeom>
              <a:avLst/>
              <a:gdLst/>
              <a:ahLst/>
              <a:cxnLst/>
              <a:rect l="l" t="t" r="r" b="b"/>
              <a:pathLst>
                <a:path w="2010" h="2877" extrusionOk="0">
                  <a:moveTo>
                    <a:pt x="1608" y="0"/>
                  </a:moveTo>
                  <a:cubicBezTo>
                    <a:pt x="1100" y="0"/>
                    <a:pt x="931" y="360"/>
                    <a:pt x="656" y="614"/>
                  </a:cubicBezTo>
                  <a:cubicBezTo>
                    <a:pt x="910" y="931"/>
                    <a:pt x="720" y="1185"/>
                    <a:pt x="487" y="1439"/>
                  </a:cubicBezTo>
                  <a:cubicBezTo>
                    <a:pt x="487" y="1777"/>
                    <a:pt x="0" y="2010"/>
                    <a:pt x="106" y="2390"/>
                  </a:cubicBezTo>
                  <a:cubicBezTo>
                    <a:pt x="402" y="2496"/>
                    <a:pt x="656" y="2644"/>
                    <a:pt x="868" y="2877"/>
                  </a:cubicBezTo>
                  <a:cubicBezTo>
                    <a:pt x="1164" y="2750"/>
                    <a:pt x="910" y="2263"/>
                    <a:pt x="1396" y="2242"/>
                  </a:cubicBezTo>
                  <a:cubicBezTo>
                    <a:pt x="2010" y="2200"/>
                    <a:pt x="1967" y="1798"/>
                    <a:pt x="1967" y="1417"/>
                  </a:cubicBezTo>
                  <a:cubicBezTo>
                    <a:pt x="1896" y="1376"/>
                    <a:pt x="1836" y="1359"/>
                    <a:pt x="1783" y="1359"/>
                  </a:cubicBezTo>
                  <a:cubicBezTo>
                    <a:pt x="1565" y="1359"/>
                    <a:pt x="1461" y="1641"/>
                    <a:pt x="1206" y="1692"/>
                  </a:cubicBezTo>
                  <a:cubicBezTo>
                    <a:pt x="1375" y="1142"/>
                    <a:pt x="1925" y="487"/>
                    <a:pt x="160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1" name="Google Shape;7101;p38"/>
            <p:cNvSpPr/>
            <p:nvPr/>
          </p:nvSpPr>
          <p:spPr>
            <a:xfrm>
              <a:off x="-4320850" y="4008100"/>
              <a:ext cx="48425" cy="76925"/>
            </a:xfrm>
            <a:custGeom>
              <a:avLst/>
              <a:gdLst/>
              <a:ahLst/>
              <a:cxnLst/>
              <a:rect l="l" t="t" r="r" b="b"/>
              <a:pathLst>
                <a:path w="1937" h="3077" extrusionOk="0">
                  <a:moveTo>
                    <a:pt x="1058" y="0"/>
                  </a:moveTo>
                  <a:cubicBezTo>
                    <a:pt x="720" y="423"/>
                    <a:pt x="1" y="804"/>
                    <a:pt x="783" y="1417"/>
                  </a:cubicBezTo>
                  <a:cubicBezTo>
                    <a:pt x="149" y="1861"/>
                    <a:pt x="635" y="2559"/>
                    <a:pt x="318" y="3067"/>
                  </a:cubicBezTo>
                  <a:cubicBezTo>
                    <a:pt x="356" y="3074"/>
                    <a:pt x="390" y="3077"/>
                    <a:pt x="420" y="3077"/>
                  </a:cubicBezTo>
                  <a:cubicBezTo>
                    <a:pt x="951" y="3077"/>
                    <a:pt x="415" y="2082"/>
                    <a:pt x="995" y="1882"/>
                  </a:cubicBezTo>
                  <a:cubicBezTo>
                    <a:pt x="1936" y="1555"/>
                    <a:pt x="540" y="653"/>
                    <a:pt x="1504" y="653"/>
                  </a:cubicBezTo>
                  <a:cubicBezTo>
                    <a:pt x="1536" y="653"/>
                    <a:pt x="1571" y="654"/>
                    <a:pt x="1608" y="656"/>
                  </a:cubicBezTo>
                  <a:cubicBezTo>
                    <a:pt x="1418" y="465"/>
                    <a:pt x="1439" y="106"/>
                    <a:pt x="105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2" name="Google Shape;7102;p38"/>
            <p:cNvSpPr/>
            <p:nvPr/>
          </p:nvSpPr>
          <p:spPr>
            <a:xfrm>
              <a:off x="-3157100" y="3824600"/>
              <a:ext cx="60825" cy="59675"/>
            </a:xfrm>
            <a:custGeom>
              <a:avLst/>
              <a:gdLst/>
              <a:ahLst/>
              <a:cxnLst/>
              <a:rect l="l" t="t" r="r" b="b"/>
              <a:pathLst>
                <a:path w="2433" h="2387" extrusionOk="0">
                  <a:moveTo>
                    <a:pt x="1943" y="0"/>
                  </a:moveTo>
                  <a:cubicBezTo>
                    <a:pt x="1068" y="0"/>
                    <a:pt x="54" y="1187"/>
                    <a:pt x="1" y="1841"/>
                  </a:cubicBezTo>
                  <a:cubicBezTo>
                    <a:pt x="167" y="2091"/>
                    <a:pt x="543" y="2387"/>
                    <a:pt x="872" y="2387"/>
                  </a:cubicBezTo>
                  <a:cubicBezTo>
                    <a:pt x="1044" y="2387"/>
                    <a:pt x="1203" y="2306"/>
                    <a:pt x="1312" y="2095"/>
                  </a:cubicBezTo>
                  <a:cubicBezTo>
                    <a:pt x="635" y="805"/>
                    <a:pt x="1523" y="868"/>
                    <a:pt x="2433" y="149"/>
                  </a:cubicBezTo>
                  <a:cubicBezTo>
                    <a:pt x="2280" y="46"/>
                    <a:pt x="2114" y="0"/>
                    <a:pt x="194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3" name="Google Shape;7103;p38"/>
            <p:cNvSpPr/>
            <p:nvPr/>
          </p:nvSpPr>
          <p:spPr>
            <a:xfrm>
              <a:off x="-3810725" y="4004925"/>
              <a:ext cx="59875" cy="39200"/>
            </a:xfrm>
            <a:custGeom>
              <a:avLst/>
              <a:gdLst/>
              <a:ahLst/>
              <a:cxnLst/>
              <a:rect l="l" t="t" r="r" b="b"/>
              <a:pathLst>
                <a:path w="2395" h="1568" extrusionOk="0">
                  <a:moveTo>
                    <a:pt x="1443" y="0"/>
                  </a:moveTo>
                  <a:cubicBezTo>
                    <a:pt x="1231" y="275"/>
                    <a:pt x="851" y="360"/>
                    <a:pt x="534" y="487"/>
                  </a:cubicBezTo>
                  <a:cubicBezTo>
                    <a:pt x="0" y="917"/>
                    <a:pt x="1218" y="1567"/>
                    <a:pt x="1600" y="1567"/>
                  </a:cubicBezTo>
                  <a:cubicBezTo>
                    <a:pt x="1612" y="1567"/>
                    <a:pt x="1623" y="1567"/>
                    <a:pt x="1633" y="1565"/>
                  </a:cubicBezTo>
                  <a:cubicBezTo>
                    <a:pt x="851" y="867"/>
                    <a:pt x="2183" y="1079"/>
                    <a:pt x="2395" y="487"/>
                  </a:cubicBezTo>
                  <a:cubicBezTo>
                    <a:pt x="2099" y="296"/>
                    <a:pt x="1781" y="127"/>
                    <a:pt x="144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4" name="Google Shape;7104;p38"/>
            <p:cNvSpPr/>
            <p:nvPr/>
          </p:nvSpPr>
          <p:spPr>
            <a:xfrm>
              <a:off x="-4078925" y="4088975"/>
              <a:ext cx="62125" cy="43925"/>
            </a:xfrm>
            <a:custGeom>
              <a:avLst/>
              <a:gdLst/>
              <a:ahLst/>
              <a:cxnLst/>
              <a:rect l="l" t="t" r="r" b="b"/>
              <a:pathLst>
                <a:path w="2485" h="1757" extrusionOk="0">
                  <a:moveTo>
                    <a:pt x="2146" y="1"/>
                  </a:moveTo>
                  <a:cubicBezTo>
                    <a:pt x="1828" y="479"/>
                    <a:pt x="1977" y="1268"/>
                    <a:pt x="1519" y="1268"/>
                  </a:cubicBezTo>
                  <a:cubicBezTo>
                    <a:pt x="1369" y="1268"/>
                    <a:pt x="1154" y="1183"/>
                    <a:pt x="835" y="974"/>
                  </a:cubicBezTo>
                  <a:cubicBezTo>
                    <a:pt x="766" y="945"/>
                    <a:pt x="699" y="932"/>
                    <a:pt x="635" y="932"/>
                  </a:cubicBezTo>
                  <a:cubicBezTo>
                    <a:pt x="235" y="932"/>
                    <a:pt x="0" y="1444"/>
                    <a:pt x="475" y="1608"/>
                  </a:cubicBezTo>
                  <a:cubicBezTo>
                    <a:pt x="604" y="1685"/>
                    <a:pt x="742" y="1700"/>
                    <a:pt x="883" y="1700"/>
                  </a:cubicBezTo>
                  <a:cubicBezTo>
                    <a:pt x="970" y="1700"/>
                    <a:pt x="1058" y="1694"/>
                    <a:pt x="1144" y="1694"/>
                  </a:cubicBezTo>
                  <a:cubicBezTo>
                    <a:pt x="1264" y="1694"/>
                    <a:pt x="1381" y="1705"/>
                    <a:pt x="1491" y="1756"/>
                  </a:cubicBezTo>
                  <a:cubicBezTo>
                    <a:pt x="1871" y="1672"/>
                    <a:pt x="2336" y="1735"/>
                    <a:pt x="2485" y="1291"/>
                  </a:cubicBezTo>
                  <a:cubicBezTo>
                    <a:pt x="2210" y="910"/>
                    <a:pt x="2104" y="466"/>
                    <a:pt x="214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5" name="Google Shape;7105;p38"/>
            <p:cNvSpPr/>
            <p:nvPr/>
          </p:nvSpPr>
          <p:spPr>
            <a:xfrm>
              <a:off x="-4088725" y="4028700"/>
              <a:ext cx="30150" cy="60850"/>
            </a:xfrm>
            <a:custGeom>
              <a:avLst/>
              <a:gdLst/>
              <a:ahLst/>
              <a:cxnLst/>
              <a:rect l="l" t="t" r="r" b="b"/>
              <a:pathLst>
                <a:path w="1206" h="2434" extrusionOk="0">
                  <a:moveTo>
                    <a:pt x="677" y="1"/>
                  </a:moveTo>
                  <a:cubicBezTo>
                    <a:pt x="360" y="339"/>
                    <a:pt x="85" y="678"/>
                    <a:pt x="85" y="1143"/>
                  </a:cubicBezTo>
                  <a:cubicBezTo>
                    <a:pt x="0" y="1566"/>
                    <a:pt x="0" y="2010"/>
                    <a:pt x="106" y="2433"/>
                  </a:cubicBezTo>
                  <a:cubicBezTo>
                    <a:pt x="825" y="2433"/>
                    <a:pt x="614" y="1820"/>
                    <a:pt x="931" y="1524"/>
                  </a:cubicBezTo>
                  <a:cubicBezTo>
                    <a:pt x="1142" y="1101"/>
                    <a:pt x="1206" y="318"/>
                    <a:pt x="67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6" name="Google Shape;7106;p38"/>
            <p:cNvSpPr/>
            <p:nvPr/>
          </p:nvSpPr>
          <p:spPr>
            <a:xfrm>
              <a:off x="-3951800" y="4181950"/>
              <a:ext cx="52900" cy="22325"/>
            </a:xfrm>
            <a:custGeom>
              <a:avLst/>
              <a:gdLst/>
              <a:ahLst/>
              <a:cxnLst/>
              <a:rect l="l" t="t" r="r" b="b"/>
              <a:pathLst>
                <a:path w="2116" h="893" extrusionOk="0">
                  <a:moveTo>
                    <a:pt x="1023" y="1"/>
                  </a:moveTo>
                  <a:cubicBezTo>
                    <a:pt x="742" y="1"/>
                    <a:pt x="403" y="46"/>
                    <a:pt x="1" y="131"/>
                  </a:cubicBezTo>
                  <a:lnTo>
                    <a:pt x="191" y="173"/>
                  </a:lnTo>
                  <a:cubicBezTo>
                    <a:pt x="237" y="826"/>
                    <a:pt x="871" y="891"/>
                    <a:pt x="1467" y="891"/>
                  </a:cubicBezTo>
                  <a:cubicBezTo>
                    <a:pt x="1614" y="891"/>
                    <a:pt x="1758" y="887"/>
                    <a:pt x="1891" y="887"/>
                  </a:cubicBezTo>
                  <a:cubicBezTo>
                    <a:pt x="1971" y="887"/>
                    <a:pt x="2047" y="888"/>
                    <a:pt x="2116" y="893"/>
                  </a:cubicBezTo>
                  <a:cubicBezTo>
                    <a:pt x="2056" y="275"/>
                    <a:pt x="1717" y="1"/>
                    <a:pt x="102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7" name="Google Shape;7107;p38"/>
            <p:cNvSpPr/>
            <p:nvPr/>
          </p:nvSpPr>
          <p:spPr>
            <a:xfrm>
              <a:off x="-4357850" y="4008175"/>
              <a:ext cx="34300" cy="48575"/>
            </a:xfrm>
            <a:custGeom>
              <a:avLst/>
              <a:gdLst/>
              <a:ahLst/>
              <a:cxnLst/>
              <a:rect l="l" t="t" r="r" b="b"/>
              <a:pathLst>
                <a:path w="1372" h="1943" extrusionOk="0">
                  <a:moveTo>
                    <a:pt x="628" y="0"/>
                  </a:moveTo>
                  <a:cubicBezTo>
                    <a:pt x="542" y="0"/>
                    <a:pt x="440" y="19"/>
                    <a:pt x="317" y="61"/>
                  </a:cubicBezTo>
                  <a:cubicBezTo>
                    <a:pt x="381" y="336"/>
                    <a:pt x="0" y="420"/>
                    <a:pt x="0" y="674"/>
                  </a:cubicBezTo>
                  <a:cubicBezTo>
                    <a:pt x="529" y="970"/>
                    <a:pt x="360" y="1541"/>
                    <a:pt x="677" y="1943"/>
                  </a:cubicBezTo>
                  <a:cubicBezTo>
                    <a:pt x="829" y="1431"/>
                    <a:pt x="1372" y="0"/>
                    <a:pt x="62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8" name="Google Shape;7108;p38"/>
            <p:cNvSpPr/>
            <p:nvPr/>
          </p:nvSpPr>
          <p:spPr>
            <a:xfrm>
              <a:off x="-2967275" y="3970025"/>
              <a:ext cx="35450" cy="55550"/>
            </a:xfrm>
            <a:custGeom>
              <a:avLst/>
              <a:gdLst/>
              <a:ahLst/>
              <a:cxnLst/>
              <a:rect l="l" t="t" r="r" b="b"/>
              <a:pathLst>
                <a:path w="1418" h="2222" extrusionOk="0">
                  <a:moveTo>
                    <a:pt x="571" y="0"/>
                  </a:moveTo>
                  <a:cubicBezTo>
                    <a:pt x="402" y="741"/>
                    <a:pt x="0" y="1439"/>
                    <a:pt x="21" y="2221"/>
                  </a:cubicBezTo>
                  <a:cubicBezTo>
                    <a:pt x="508" y="1925"/>
                    <a:pt x="296" y="1121"/>
                    <a:pt x="1142" y="1100"/>
                  </a:cubicBezTo>
                  <a:cubicBezTo>
                    <a:pt x="1417" y="741"/>
                    <a:pt x="719" y="339"/>
                    <a:pt x="57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9" name="Google Shape;7109;p38"/>
            <p:cNvSpPr/>
            <p:nvPr/>
          </p:nvSpPr>
          <p:spPr>
            <a:xfrm>
              <a:off x="-4085025" y="4065200"/>
              <a:ext cx="28575" cy="56600"/>
            </a:xfrm>
            <a:custGeom>
              <a:avLst/>
              <a:gdLst/>
              <a:ahLst/>
              <a:cxnLst/>
              <a:rect l="l" t="t" r="r" b="b"/>
              <a:pathLst>
                <a:path w="1143" h="2264" extrusionOk="0">
                  <a:moveTo>
                    <a:pt x="550" y="0"/>
                  </a:moveTo>
                  <a:lnTo>
                    <a:pt x="550" y="0"/>
                  </a:lnTo>
                  <a:cubicBezTo>
                    <a:pt x="169" y="233"/>
                    <a:pt x="571" y="783"/>
                    <a:pt x="21" y="952"/>
                  </a:cubicBezTo>
                  <a:lnTo>
                    <a:pt x="0" y="1565"/>
                  </a:lnTo>
                  <a:cubicBezTo>
                    <a:pt x="169" y="1798"/>
                    <a:pt x="21" y="2221"/>
                    <a:pt x="529" y="2263"/>
                  </a:cubicBezTo>
                  <a:cubicBezTo>
                    <a:pt x="677" y="2094"/>
                    <a:pt x="867" y="1988"/>
                    <a:pt x="1079" y="1946"/>
                  </a:cubicBezTo>
                  <a:cubicBezTo>
                    <a:pt x="1142" y="1502"/>
                    <a:pt x="656" y="1227"/>
                    <a:pt x="846" y="762"/>
                  </a:cubicBezTo>
                  <a:cubicBezTo>
                    <a:pt x="952" y="466"/>
                    <a:pt x="825" y="148"/>
                    <a:pt x="55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0" name="Google Shape;7110;p38"/>
            <p:cNvSpPr/>
            <p:nvPr/>
          </p:nvSpPr>
          <p:spPr>
            <a:xfrm>
              <a:off x="-4325075" y="4084750"/>
              <a:ext cx="34400" cy="32650"/>
            </a:xfrm>
            <a:custGeom>
              <a:avLst/>
              <a:gdLst/>
              <a:ahLst/>
              <a:cxnLst/>
              <a:rect l="l" t="t" r="r" b="b"/>
              <a:pathLst>
                <a:path w="1376" h="1306" extrusionOk="0">
                  <a:moveTo>
                    <a:pt x="487" y="1"/>
                  </a:moveTo>
                  <a:cubicBezTo>
                    <a:pt x="0" y="360"/>
                    <a:pt x="127" y="826"/>
                    <a:pt x="127" y="1270"/>
                  </a:cubicBezTo>
                  <a:cubicBezTo>
                    <a:pt x="236" y="1294"/>
                    <a:pt x="335" y="1305"/>
                    <a:pt x="425" y="1305"/>
                  </a:cubicBezTo>
                  <a:cubicBezTo>
                    <a:pt x="961" y="1305"/>
                    <a:pt x="1176" y="904"/>
                    <a:pt x="1375" y="487"/>
                  </a:cubicBezTo>
                  <a:cubicBezTo>
                    <a:pt x="1352" y="459"/>
                    <a:pt x="1314" y="448"/>
                    <a:pt x="1265" y="448"/>
                  </a:cubicBezTo>
                  <a:cubicBezTo>
                    <a:pt x="1107" y="448"/>
                    <a:pt x="845" y="561"/>
                    <a:pt x="681" y="561"/>
                  </a:cubicBezTo>
                  <a:cubicBezTo>
                    <a:pt x="516" y="561"/>
                    <a:pt x="449" y="449"/>
                    <a:pt x="67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1" name="Google Shape;7111;p38"/>
            <p:cNvSpPr/>
            <p:nvPr/>
          </p:nvSpPr>
          <p:spPr>
            <a:xfrm>
              <a:off x="-3991975" y="4205300"/>
              <a:ext cx="34925" cy="43875"/>
            </a:xfrm>
            <a:custGeom>
              <a:avLst/>
              <a:gdLst/>
              <a:ahLst/>
              <a:cxnLst/>
              <a:rect l="l" t="t" r="r" b="b"/>
              <a:pathLst>
                <a:path w="1397" h="1755" extrusionOk="0">
                  <a:moveTo>
                    <a:pt x="889" y="1"/>
                  </a:moveTo>
                  <a:lnTo>
                    <a:pt x="889" y="1"/>
                  </a:lnTo>
                  <a:cubicBezTo>
                    <a:pt x="339" y="445"/>
                    <a:pt x="360" y="1101"/>
                    <a:pt x="1" y="1629"/>
                  </a:cubicBezTo>
                  <a:cubicBezTo>
                    <a:pt x="115" y="1680"/>
                    <a:pt x="276" y="1754"/>
                    <a:pt x="395" y="1754"/>
                  </a:cubicBezTo>
                  <a:cubicBezTo>
                    <a:pt x="473" y="1754"/>
                    <a:pt x="534" y="1722"/>
                    <a:pt x="550" y="1629"/>
                  </a:cubicBezTo>
                  <a:cubicBezTo>
                    <a:pt x="698" y="1101"/>
                    <a:pt x="1396" y="635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2" name="Google Shape;7112;p38"/>
            <p:cNvSpPr/>
            <p:nvPr/>
          </p:nvSpPr>
          <p:spPr>
            <a:xfrm>
              <a:off x="-3204675" y="3844175"/>
              <a:ext cx="54875" cy="40375"/>
            </a:xfrm>
            <a:custGeom>
              <a:avLst/>
              <a:gdLst/>
              <a:ahLst/>
              <a:cxnLst/>
              <a:rect l="l" t="t" r="r" b="b"/>
              <a:pathLst>
                <a:path w="2195" h="1615" extrusionOk="0">
                  <a:moveTo>
                    <a:pt x="613" y="1"/>
                  </a:moveTo>
                  <a:cubicBezTo>
                    <a:pt x="0" y="487"/>
                    <a:pt x="402" y="1291"/>
                    <a:pt x="994" y="1608"/>
                  </a:cubicBezTo>
                  <a:cubicBezTo>
                    <a:pt x="1029" y="1612"/>
                    <a:pt x="1069" y="1614"/>
                    <a:pt x="1112" y="1614"/>
                  </a:cubicBezTo>
                  <a:cubicBezTo>
                    <a:pt x="1511" y="1614"/>
                    <a:pt x="2194" y="1432"/>
                    <a:pt x="1946" y="974"/>
                  </a:cubicBezTo>
                  <a:lnTo>
                    <a:pt x="1946" y="974"/>
                  </a:lnTo>
                  <a:cubicBezTo>
                    <a:pt x="1906" y="977"/>
                    <a:pt x="1870" y="979"/>
                    <a:pt x="1837" y="979"/>
                  </a:cubicBezTo>
                  <a:cubicBezTo>
                    <a:pt x="1486" y="979"/>
                    <a:pt x="1508" y="777"/>
                    <a:pt x="1354" y="487"/>
                  </a:cubicBezTo>
                  <a:cubicBezTo>
                    <a:pt x="1350" y="487"/>
                    <a:pt x="1346" y="487"/>
                    <a:pt x="1342" y="487"/>
                  </a:cubicBezTo>
                  <a:cubicBezTo>
                    <a:pt x="1184" y="487"/>
                    <a:pt x="944" y="747"/>
                    <a:pt x="793" y="747"/>
                  </a:cubicBezTo>
                  <a:cubicBezTo>
                    <a:pt x="699" y="747"/>
                    <a:pt x="640" y="646"/>
                    <a:pt x="656" y="318"/>
                  </a:cubicBezTo>
                  <a:cubicBezTo>
                    <a:pt x="740" y="212"/>
                    <a:pt x="719" y="64"/>
                    <a:pt x="61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3" name="Google Shape;7113;p38"/>
            <p:cNvSpPr/>
            <p:nvPr/>
          </p:nvSpPr>
          <p:spPr>
            <a:xfrm>
              <a:off x="-3765150" y="3931925"/>
              <a:ext cx="57125" cy="40775"/>
            </a:xfrm>
            <a:custGeom>
              <a:avLst/>
              <a:gdLst/>
              <a:ahLst/>
              <a:cxnLst/>
              <a:rect l="l" t="t" r="r" b="b"/>
              <a:pathLst>
                <a:path w="2285" h="1631" extrusionOk="0">
                  <a:moveTo>
                    <a:pt x="816" y="1"/>
                  </a:moveTo>
                  <a:cubicBezTo>
                    <a:pt x="620" y="1"/>
                    <a:pt x="419" y="151"/>
                    <a:pt x="217" y="151"/>
                  </a:cubicBezTo>
                  <a:cubicBezTo>
                    <a:pt x="208" y="151"/>
                    <a:pt x="200" y="150"/>
                    <a:pt x="191" y="150"/>
                  </a:cubicBezTo>
                  <a:lnTo>
                    <a:pt x="1" y="340"/>
                  </a:lnTo>
                  <a:cubicBezTo>
                    <a:pt x="233" y="361"/>
                    <a:pt x="381" y="467"/>
                    <a:pt x="381" y="678"/>
                  </a:cubicBezTo>
                  <a:cubicBezTo>
                    <a:pt x="762" y="932"/>
                    <a:pt x="1460" y="932"/>
                    <a:pt x="1418" y="1567"/>
                  </a:cubicBezTo>
                  <a:lnTo>
                    <a:pt x="1502" y="1630"/>
                  </a:lnTo>
                  <a:cubicBezTo>
                    <a:pt x="2285" y="1398"/>
                    <a:pt x="1968" y="552"/>
                    <a:pt x="1227" y="509"/>
                  </a:cubicBezTo>
                  <a:cubicBezTo>
                    <a:pt x="1201" y="510"/>
                    <a:pt x="1176" y="511"/>
                    <a:pt x="1153" y="511"/>
                  </a:cubicBezTo>
                  <a:cubicBezTo>
                    <a:pt x="691" y="511"/>
                    <a:pt x="1041" y="312"/>
                    <a:pt x="1122" y="171"/>
                  </a:cubicBezTo>
                  <a:cubicBezTo>
                    <a:pt x="1022" y="43"/>
                    <a:pt x="920" y="1"/>
                    <a:pt x="81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4" name="Google Shape;7114;p38"/>
            <p:cNvSpPr/>
            <p:nvPr/>
          </p:nvSpPr>
          <p:spPr>
            <a:xfrm>
              <a:off x="-3173325" y="3868500"/>
              <a:ext cx="35275" cy="26000"/>
            </a:xfrm>
            <a:custGeom>
              <a:avLst/>
              <a:gdLst/>
              <a:ahLst/>
              <a:cxnLst/>
              <a:rect l="l" t="t" r="r" b="b"/>
              <a:pathLst>
                <a:path w="1411" h="1040" extrusionOk="0">
                  <a:moveTo>
                    <a:pt x="692" y="1"/>
                  </a:moveTo>
                  <a:lnTo>
                    <a:pt x="480" y="339"/>
                  </a:lnTo>
                  <a:cubicBezTo>
                    <a:pt x="0" y="769"/>
                    <a:pt x="320" y="1040"/>
                    <a:pt x="718" y="1040"/>
                  </a:cubicBezTo>
                  <a:cubicBezTo>
                    <a:pt x="987" y="1040"/>
                    <a:pt x="1292" y="916"/>
                    <a:pt x="1411" y="635"/>
                  </a:cubicBezTo>
                  <a:cubicBezTo>
                    <a:pt x="1178" y="424"/>
                    <a:pt x="1094" y="64"/>
                    <a:pt x="69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5" name="Google Shape;7115;p38"/>
            <p:cNvSpPr/>
            <p:nvPr/>
          </p:nvSpPr>
          <p:spPr>
            <a:xfrm>
              <a:off x="-4071825" y="4019150"/>
              <a:ext cx="32825" cy="43025"/>
            </a:xfrm>
            <a:custGeom>
              <a:avLst/>
              <a:gdLst/>
              <a:ahLst/>
              <a:cxnLst/>
              <a:rect l="l" t="t" r="r" b="b"/>
              <a:pathLst>
                <a:path w="1313" h="1721" extrusionOk="0">
                  <a:moveTo>
                    <a:pt x="404" y="0"/>
                  </a:moveTo>
                  <a:cubicBezTo>
                    <a:pt x="235" y="0"/>
                    <a:pt x="139" y="262"/>
                    <a:pt x="1" y="383"/>
                  </a:cubicBezTo>
                  <a:cubicBezTo>
                    <a:pt x="382" y="785"/>
                    <a:pt x="128" y="1250"/>
                    <a:pt x="191" y="1673"/>
                  </a:cubicBezTo>
                  <a:cubicBezTo>
                    <a:pt x="247" y="1706"/>
                    <a:pt x="302" y="1721"/>
                    <a:pt x="354" y="1721"/>
                  </a:cubicBezTo>
                  <a:cubicBezTo>
                    <a:pt x="602" y="1721"/>
                    <a:pt x="781" y="1396"/>
                    <a:pt x="572" y="1187"/>
                  </a:cubicBezTo>
                  <a:cubicBezTo>
                    <a:pt x="509" y="891"/>
                    <a:pt x="318" y="637"/>
                    <a:pt x="784" y="341"/>
                  </a:cubicBezTo>
                  <a:cubicBezTo>
                    <a:pt x="1312" y="2"/>
                    <a:pt x="635" y="150"/>
                    <a:pt x="530" y="45"/>
                  </a:cubicBezTo>
                  <a:cubicBezTo>
                    <a:pt x="483" y="14"/>
                    <a:pt x="442" y="0"/>
                    <a:pt x="40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6" name="Google Shape;7116;p38"/>
            <p:cNvSpPr/>
            <p:nvPr/>
          </p:nvSpPr>
          <p:spPr>
            <a:xfrm>
              <a:off x="-3573650" y="4061225"/>
              <a:ext cx="36950" cy="23575"/>
            </a:xfrm>
            <a:custGeom>
              <a:avLst/>
              <a:gdLst/>
              <a:ahLst/>
              <a:cxnLst/>
              <a:rect l="l" t="t" r="r" b="b"/>
              <a:pathLst>
                <a:path w="1478" h="943" extrusionOk="0">
                  <a:moveTo>
                    <a:pt x="790" y="0"/>
                  </a:moveTo>
                  <a:cubicBezTo>
                    <a:pt x="570" y="0"/>
                    <a:pt x="347" y="59"/>
                    <a:pt x="145" y="180"/>
                  </a:cubicBezTo>
                  <a:lnTo>
                    <a:pt x="145" y="477"/>
                  </a:lnTo>
                  <a:cubicBezTo>
                    <a:pt x="1" y="791"/>
                    <a:pt x="262" y="943"/>
                    <a:pt x="547" y="943"/>
                  </a:cubicBezTo>
                  <a:cubicBezTo>
                    <a:pt x="723" y="943"/>
                    <a:pt x="907" y="885"/>
                    <a:pt x="1012" y="773"/>
                  </a:cubicBezTo>
                  <a:cubicBezTo>
                    <a:pt x="1181" y="603"/>
                    <a:pt x="1097" y="265"/>
                    <a:pt x="1477" y="265"/>
                  </a:cubicBezTo>
                  <a:lnTo>
                    <a:pt x="1477" y="202"/>
                  </a:lnTo>
                  <a:cubicBezTo>
                    <a:pt x="1268" y="69"/>
                    <a:pt x="1030" y="0"/>
                    <a:pt x="79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7" name="Google Shape;7117;p38"/>
            <p:cNvSpPr/>
            <p:nvPr/>
          </p:nvSpPr>
          <p:spPr>
            <a:xfrm>
              <a:off x="-3119550" y="3796875"/>
              <a:ext cx="38625" cy="31475"/>
            </a:xfrm>
            <a:custGeom>
              <a:avLst/>
              <a:gdLst/>
              <a:ahLst/>
              <a:cxnLst/>
              <a:rect l="l" t="t" r="r" b="b"/>
              <a:pathLst>
                <a:path w="1545" h="1259" extrusionOk="0">
                  <a:moveTo>
                    <a:pt x="1054" y="1"/>
                  </a:moveTo>
                  <a:cubicBezTo>
                    <a:pt x="988" y="1"/>
                    <a:pt x="907" y="51"/>
                    <a:pt x="804" y="180"/>
                  </a:cubicBezTo>
                  <a:cubicBezTo>
                    <a:pt x="846" y="730"/>
                    <a:pt x="21" y="772"/>
                    <a:pt x="0" y="1258"/>
                  </a:cubicBezTo>
                  <a:lnTo>
                    <a:pt x="931" y="1258"/>
                  </a:lnTo>
                  <a:cubicBezTo>
                    <a:pt x="1163" y="1047"/>
                    <a:pt x="1544" y="814"/>
                    <a:pt x="1333" y="455"/>
                  </a:cubicBezTo>
                  <a:cubicBezTo>
                    <a:pt x="1274" y="264"/>
                    <a:pt x="1205" y="1"/>
                    <a:pt x="105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8" name="Google Shape;7118;p38"/>
            <p:cNvSpPr/>
            <p:nvPr/>
          </p:nvSpPr>
          <p:spPr>
            <a:xfrm>
              <a:off x="-3121150" y="3788200"/>
              <a:ext cx="29100" cy="17975"/>
            </a:xfrm>
            <a:custGeom>
              <a:avLst/>
              <a:gdLst/>
              <a:ahLst/>
              <a:cxnLst/>
              <a:rect l="l" t="t" r="r" b="b"/>
              <a:pathLst>
                <a:path w="1164" h="719" extrusionOk="0">
                  <a:moveTo>
                    <a:pt x="238" y="0"/>
                  </a:moveTo>
                  <a:cubicBezTo>
                    <a:pt x="161" y="0"/>
                    <a:pt x="83" y="11"/>
                    <a:pt x="1" y="40"/>
                  </a:cubicBezTo>
                  <a:cubicBezTo>
                    <a:pt x="24" y="523"/>
                    <a:pt x="190" y="718"/>
                    <a:pt x="432" y="718"/>
                  </a:cubicBezTo>
                  <a:cubicBezTo>
                    <a:pt x="636" y="718"/>
                    <a:pt x="893" y="580"/>
                    <a:pt x="1164" y="358"/>
                  </a:cubicBezTo>
                  <a:cubicBezTo>
                    <a:pt x="1122" y="294"/>
                    <a:pt x="1058" y="210"/>
                    <a:pt x="995" y="146"/>
                  </a:cubicBezTo>
                  <a:cubicBezTo>
                    <a:pt x="734" y="130"/>
                    <a:pt x="498" y="0"/>
                    <a:pt x="23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9" name="Google Shape;7119;p38"/>
            <p:cNvSpPr/>
            <p:nvPr/>
          </p:nvSpPr>
          <p:spPr>
            <a:xfrm>
              <a:off x="-2999525" y="3965350"/>
              <a:ext cx="28575" cy="11425"/>
            </a:xfrm>
            <a:custGeom>
              <a:avLst/>
              <a:gdLst/>
              <a:ahLst/>
              <a:cxnLst/>
              <a:rect l="l" t="t" r="r" b="b"/>
              <a:pathLst>
                <a:path w="1143" h="457" extrusionOk="0">
                  <a:moveTo>
                    <a:pt x="911" y="0"/>
                  </a:moveTo>
                  <a:cubicBezTo>
                    <a:pt x="588" y="0"/>
                    <a:pt x="273" y="105"/>
                    <a:pt x="0" y="293"/>
                  </a:cubicBezTo>
                  <a:cubicBezTo>
                    <a:pt x="25" y="343"/>
                    <a:pt x="71" y="363"/>
                    <a:pt x="118" y="363"/>
                  </a:cubicBezTo>
                  <a:cubicBezTo>
                    <a:pt x="152" y="363"/>
                    <a:pt x="185" y="353"/>
                    <a:pt x="212" y="335"/>
                  </a:cubicBezTo>
                  <a:cubicBezTo>
                    <a:pt x="219" y="335"/>
                    <a:pt x="227" y="335"/>
                    <a:pt x="235" y="335"/>
                  </a:cubicBezTo>
                  <a:cubicBezTo>
                    <a:pt x="417" y="335"/>
                    <a:pt x="658" y="457"/>
                    <a:pt x="846" y="457"/>
                  </a:cubicBezTo>
                  <a:cubicBezTo>
                    <a:pt x="1009" y="457"/>
                    <a:pt x="1132" y="364"/>
                    <a:pt x="1142" y="18"/>
                  </a:cubicBezTo>
                  <a:cubicBezTo>
                    <a:pt x="1065" y="6"/>
                    <a:pt x="988" y="0"/>
                    <a:pt x="91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0" name="Google Shape;7120;p38"/>
            <p:cNvSpPr/>
            <p:nvPr/>
          </p:nvSpPr>
          <p:spPr>
            <a:xfrm>
              <a:off x="-3600175" y="4081050"/>
              <a:ext cx="22225" cy="20650"/>
            </a:xfrm>
            <a:custGeom>
              <a:avLst/>
              <a:gdLst/>
              <a:ahLst/>
              <a:cxnLst/>
              <a:rect l="l" t="t" r="r" b="b"/>
              <a:pathLst>
                <a:path w="889" h="826" extrusionOk="0">
                  <a:moveTo>
                    <a:pt x="254" y="1"/>
                  </a:moveTo>
                  <a:lnTo>
                    <a:pt x="64" y="170"/>
                  </a:lnTo>
                  <a:cubicBezTo>
                    <a:pt x="296" y="381"/>
                    <a:pt x="0" y="614"/>
                    <a:pt x="85" y="826"/>
                  </a:cubicBezTo>
                  <a:cubicBezTo>
                    <a:pt x="592" y="614"/>
                    <a:pt x="889" y="381"/>
                    <a:pt x="25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1" name="Google Shape;7121;p38"/>
            <p:cNvSpPr/>
            <p:nvPr/>
          </p:nvSpPr>
          <p:spPr>
            <a:xfrm>
              <a:off x="-3189350" y="3836775"/>
              <a:ext cx="16950" cy="15825"/>
            </a:xfrm>
            <a:custGeom>
              <a:avLst/>
              <a:gdLst/>
              <a:ahLst/>
              <a:cxnLst/>
              <a:rect l="l" t="t" r="r" b="b"/>
              <a:pathLst>
                <a:path w="678" h="633" extrusionOk="0">
                  <a:moveTo>
                    <a:pt x="64" y="1"/>
                  </a:moveTo>
                  <a:cubicBezTo>
                    <a:pt x="0" y="191"/>
                    <a:pt x="0" y="403"/>
                    <a:pt x="43" y="614"/>
                  </a:cubicBezTo>
                  <a:cubicBezTo>
                    <a:pt x="111" y="627"/>
                    <a:pt x="171" y="633"/>
                    <a:pt x="223" y="633"/>
                  </a:cubicBezTo>
                  <a:cubicBezTo>
                    <a:pt x="678" y="633"/>
                    <a:pt x="482" y="172"/>
                    <a:pt x="6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2" name="Google Shape;7122;p38"/>
            <p:cNvSpPr/>
            <p:nvPr/>
          </p:nvSpPr>
          <p:spPr>
            <a:xfrm>
              <a:off x="-3179825" y="3876975"/>
              <a:ext cx="18525" cy="14300"/>
            </a:xfrm>
            <a:custGeom>
              <a:avLst/>
              <a:gdLst/>
              <a:ahLst/>
              <a:cxnLst/>
              <a:rect l="l" t="t" r="r" b="b"/>
              <a:pathLst>
                <a:path w="741" h="572" extrusionOk="0">
                  <a:moveTo>
                    <a:pt x="740" y="0"/>
                  </a:moveTo>
                  <a:lnTo>
                    <a:pt x="0" y="296"/>
                  </a:lnTo>
                  <a:lnTo>
                    <a:pt x="550" y="571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3" name="Google Shape;7123;p38"/>
            <p:cNvSpPr/>
            <p:nvPr/>
          </p:nvSpPr>
          <p:spPr>
            <a:xfrm>
              <a:off x="-3004300" y="3973200"/>
              <a:ext cx="24350" cy="16400"/>
            </a:xfrm>
            <a:custGeom>
              <a:avLst/>
              <a:gdLst/>
              <a:ahLst/>
              <a:cxnLst/>
              <a:rect l="l" t="t" r="r" b="b"/>
              <a:pathLst>
                <a:path w="974" h="656" extrusionOk="0">
                  <a:moveTo>
                    <a:pt x="191" y="0"/>
                  </a:moveTo>
                  <a:lnTo>
                    <a:pt x="1" y="148"/>
                  </a:lnTo>
                  <a:cubicBezTo>
                    <a:pt x="233" y="212"/>
                    <a:pt x="403" y="423"/>
                    <a:pt x="403" y="656"/>
                  </a:cubicBezTo>
                  <a:cubicBezTo>
                    <a:pt x="974" y="444"/>
                    <a:pt x="487" y="233"/>
                    <a:pt x="403" y="21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4" name="Google Shape;7124;p38"/>
            <p:cNvSpPr/>
            <p:nvPr/>
          </p:nvSpPr>
          <p:spPr>
            <a:xfrm>
              <a:off x="-3762725" y="3972975"/>
              <a:ext cx="35150" cy="44200"/>
            </a:xfrm>
            <a:custGeom>
              <a:avLst/>
              <a:gdLst/>
              <a:ahLst/>
              <a:cxnLst/>
              <a:rect l="l" t="t" r="r" b="b"/>
              <a:pathLst>
                <a:path w="1406" h="1768" extrusionOk="0">
                  <a:moveTo>
                    <a:pt x="1321" y="1"/>
                  </a:moveTo>
                  <a:cubicBezTo>
                    <a:pt x="722" y="1"/>
                    <a:pt x="1" y="1240"/>
                    <a:pt x="263" y="1765"/>
                  </a:cubicBezTo>
                  <a:lnTo>
                    <a:pt x="475" y="1765"/>
                  </a:lnTo>
                  <a:cubicBezTo>
                    <a:pt x="513" y="1767"/>
                    <a:pt x="551" y="1768"/>
                    <a:pt x="588" y="1768"/>
                  </a:cubicBezTo>
                  <a:cubicBezTo>
                    <a:pt x="962" y="1768"/>
                    <a:pt x="1269" y="1661"/>
                    <a:pt x="1173" y="1257"/>
                  </a:cubicBezTo>
                  <a:cubicBezTo>
                    <a:pt x="1067" y="792"/>
                    <a:pt x="1321" y="411"/>
                    <a:pt x="1405" y="9"/>
                  </a:cubicBezTo>
                  <a:cubicBezTo>
                    <a:pt x="1378" y="4"/>
                    <a:pt x="1350" y="1"/>
                    <a:pt x="132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5" name="Google Shape;7125;p38"/>
            <p:cNvSpPr/>
            <p:nvPr/>
          </p:nvSpPr>
          <p:spPr>
            <a:xfrm>
              <a:off x="-3483325" y="3859600"/>
              <a:ext cx="74575" cy="68050"/>
            </a:xfrm>
            <a:custGeom>
              <a:avLst/>
              <a:gdLst/>
              <a:ahLst/>
              <a:cxnLst/>
              <a:rect l="l" t="t" r="r" b="b"/>
              <a:pathLst>
                <a:path w="2983" h="2722" extrusionOk="0">
                  <a:moveTo>
                    <a:pt x="1470" y="1"/>
                  </a:moveTo>
                  <a:cubicBezTo>
                    <a:pt x="1384" y="1"/>
                    <a:pt x="1289" y="13"/>
                    <a:pt x="1185" y="40"/>
                  </a:cubicBezTo>
                  <a:cubicBezTo>
                    <a:pt x="275" y="166"/>
                    <a:pt x="487" y="1287"/>
                    <a:pt x="233" y="1879"/>
                  </a:cubicBezTo>
                  <a:cubicBezTo>
                    <a:pt x="85" y="2133"/>
                    <a:pt x="0" y="2345"/>
                    <a:pt x="296" y="2514"/>
                  </a:cubicBezTo>
                  <a:cubicBezTo>
                    <a:pt x="460" y="2664"/>
                    <a:pt x="635" y="2722"/>
                    <a:pt x="814" y="2722"/>
                  </a:cubicBezTo>
                  <a:cubicBezTo>
                    <a:pt x="1189" y="2722"/>
                    <a:pt x="1581" y="2468"/>
                    <a:pt x="1925" y="2281"/>
                  </a:cubicBezTo>
                  <a:cubicBezTo>
                    <a:pt x="2115" y="1774"/>
                    <a:pt x="2982" y="1308"/>
                    <a:pt x="2496" y="759"/>
                  </a:cubicBezTo>
                  <a:cubicBezTo>
                    <a:pt x="2223" y="450"/>
                    <a:pt x="1998" y="1"/>
                    <a:pt x="147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6" name="Google Shape;7126;p38"/>
            <p:cNvSpPr/>
            <p:nvPr/>
          </p:nvSpPr>
          <p:spPr>
            <a:xfrm>
              <a:off x="-3453725" y="3856025"/>
              <a:ext cx="45500" cy="60625"/>
            </a:xfrm>
            <a:custGeom>
              <a:avLst/>
              <a:gdLst/>
              <a:ahLst/>
              <a:cxnLst/>
              <a:rect l="l" t="t" r="r" b="b"/>
              <a:pathLst>
                <a:path w="1820" h="2425" extrusionOk="0">
                  <a:moveTo>
                    <a:pt x="576" y="1"/>
                  </a:moveTo>
                  <a:cubicBezTo>
                    <a:pt x="396" y="1"/>
                    <a:pt x="203" y="55"/>
                    <a:pt x="1" y="183"/>
                  </a:cubicBezTo>
                  <a:cubicBezTo>
                    <a:pt x="1671" y="754"/>
                    <a:pt x="1037" y="1219"/>
                    <a:pt x="741" y="2424"/>
                  </a:cubicBezTo>
                  <a:lnTo>
                    <a:pt x="1100" y="2276"/>
                  </a:lnTo>
                  <a:cubicBezTo>
                    <a:pt x="1227" y="1769"/>
                    <a:pt x="1820" y="1409"/>
                    <a:pt x="1671" y="817"/>
                  </a:cubicBezTo>
                  <a:cubicBezTo>
                    <a:pt x="1441" y="387"/>
                    <a:pt x="1054" y="1"/>
                    <a:pt x="57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7" name="Google Shape;7127;p38"/>
            <p:cNvSpPr/>
            <p:nvPr/>
          </p:nvSpPr>
          <p:spPr>
            <a:xfrm>
              <a:off x="-3974525" y="4186275"/>
              <a:ext cx="75625" cy="86200"/>
            </a:xfrm>
            <a:custGeom>
              <a:avLst/>
              <a:gdLst/>
              <a:ahLst/>
              <a:cxnLst/>
              <a:rect l="l" t="t" r="r" b="b"/>
              <a:pathLst>
                <a:path w="3025" h="3448" extrusionOk="0">
                  <a:moveTo>
                    <a:pt x="1100" y="0"/>
                  </a:moveTo>
                  <a:lnTo>
                    <a:pt x="0" y="2708"/>
                  </a:lnTo>
                  <a:cubicBezTo>
                    <a:pt x="297" y="2919"/>
                    <a:pt x="381" y="3427"/>
                    <a:pt x="762" y="3448"/>
                  </a:cubicBezTo>
                  <a:cubicBezTo>
                    <a:pt x="804" y="3440"/>
                    <a:pt x="850" y="3438"/>
                    <a:pt x="898" y="3438"/>
                  </a:cubicBezTo>
                  <a:cubicBezTo>
                    <a:pt x="961" y="3438"/>
                    <a:pt x="1028" y="3442"/>
                    <a:pt x="1090" y="3442"/>
                  </a:cubicBezTo>
                  <a:cubicBezTo>
                    <a:pt x="1248" y="3442"/>
                    <a:pt x="1384" y="3419"/>
                    <a:pt x="1396" y="3257"/>
                  </a:cubicBezTo>
                  <a:cubicBezTo>
                    <a:pt x="1460" y="2644"/>
                    <a:pt x="2031" y="2221"/>
                    <a:pt x="2115" y="1650"/>
                  </a:cubicBezTo>
                  <a:cubicBezTo>
                    <a:pt x="2158" y="1143"/>
                    <a:pt x="2560" y="868"/>
                    <a:pt x="3025" y="720"/>
                  </a:cubicBezTo>
                  <a:cubicBezTo>
                    <a:pt x="2475" y="297"/>
                    <a:pt x="1481" y="741"/>
                    <a:pt x="110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8" name="Google Shape;7128;p38"/>
            <p:cNvSpPr/>
            <p:nvPr/>
          </p:nvSpPr>
          <p:spPr>
            <a:xfrm>
              <a:off x="-3962900" y="4206375"/>
              <a:ext cx="58725" cy="72450"/>
            </a:xfrm>
            <a:custGeom>
              <a:avLst/>
              <a:gdLst/>
              <a:ahLst/>
              <a:cxnLst/>
              <a:rect l="l" t="t" r="r" b="b"/>
              <a:pathLst>
                <a:path w="2349" h="2898" extrusionOk="0">
                  <a:moveTo>
                    <a:pt x="2348" y="0"/>
                  </a:moveTo>
                  <a:cubicBezTo>
                    <a:pt x="1989" y="21"/>
                    <a:pt x="1524" y="127"/>
                    <a:pt x="1524" y="381"/>
                  </a:cubicBezTo>
                  <a:cubicBezTo>
                    <a:pt x="1502" y="1036"/>
                    <a:pt x="952" y="1502"/>
                    <a:pt x="868" y="2094"/>
                  </a:cubicBezTo>
                  <a:cubicBezTo>
                    <a:pt x="804" y="2559"/>
                    <a:pt x="487" y="2559"/>
                    <a:pt x="107" y="2559"/>
                  </a:cubicBezTo>
                  <a:cubicBezTo>
                    <a:pt x="1" y="2644"/>
                    <a:pt x="1" y="2813"/>
                    <a:pt x="107" y="2898"/>
                  </a:cubicBezTo>
                  <a:cubicBezTo>
                    <a:pt x="1545" y="2665"/>
                    <a:pt x="1460" y="931"/>
                    <a:pt x="234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9" name="Google Shape;7129;p38"/>
            <p:cNvSpPr/>
            <p:nvPr/>
          </p:nvSpPr>
          <p:spPr>
            <a:xfrm>
              <a:off x="-3991450" y="4269825"/>
              <a:ext cx="32800" cy="24875"/>
            </a:xfrm>
            <a:custGeom>
              <a:avLst/>
              <a:gdLst/>
              <a:ahLst/>
              <a:cxnLst/>
              <a:rect l="l" t="t" r="r" b="b"/>
              <a:pathLst>
                <a:path w="1312" h="995" extrusionOk="0">
                  <a:moveTo>
                    <a:pt x="318" y="0"/>
                  </a:moveTo>
                  <a:lnTo>
                    <a:pt x="318" y="0"/>
                  </a:lnTo>
                  <a:cubicBezTo>
                    <a:pt x="1" y="550"/>
                    <a:pt x="22" y="952"/>
                    <a:pt x="889" y="994"/>
                  </a:cubicBezTo>
                  <a:cubicBezTo>
                    <a:pt x="1164" y="761"/>
                    <a:pt x="1312" y="381"/>
                    <a:pt x="1249" y="21"/>
                  </a:cubicBezTo>
                  <a:cubicBezTo>
                    <a:pt x="1216" y="10"/>
                    <a:pt x="1184" y="4"/>
                    <a:pt x="1155" y="4"/>
                  </a:cubicBezTo>
                  <a:cubicBezTo>
                    <a:pt x="961" y="4"/>
                    <a:pt x="833" y="223"/>
                    <a:pt x="651" y="223"/>
                  </a:cubicBezTo>
                  <a:cubicBezTo>
                    <a:pt x="559" y="223"/>
                    <a:pt x="453" y="167"/>
                    <a:pt x="31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0" name="Google Shape;7130;p38"/>
            <p:cNvSpPr/>
            <p:nvPr/>
          </p:nvSpPr>
          <p:spPr>
            <a:xfrm>
              <a:off x="-4071275" y="4031525"/>
              <a:ext cx="44950" cy="80100"/>
            </a:xfrm>
            <a:custGeom>
              <a:avLst/>
              <a:gdLst/>
              <a:ahLst/>
              <a:cxnLst/>
              <a:rect l="l" t="t" r="r" b="b"/>
              <a:pathLst>
                <a:path w="1798" h="3204" extrusionOk="0">
                  <a:moveTo>
                    <a:pt x="1334" y="0"/>
                  </a:moveTo>
                  <a:cubicBezTo>
                    <a:pt x="978" y="0"/>
                    <a:pt x="695" y="384"/>
                    <a:pt x="550" y="692"/>
                  </a:cubicBezTo>
                  <a:cubicBezTo>
                    <a:pt x="550" y="882"/>
                    <a:pt x="592" y="1072"/>
                    <a:pt x="360" y="1178"/>
                  </a:cubicBezTo>
                  <a:cubicBezTo>
                    <a:pt x="254" y="1834"/>
                    <a:pt x="0" y="2510"/>
                    <a:pt x="529" y="3103"/>
                  </a:cubicBezTo>
                  <a:cubicBezTo>
                    <a:pt x="686" y="3173"/>
                    <a:pt x="806" y="3204"/>
                    <a:pt x="900" y="3204"/>
                  </a:cubicBezTo>
                  <a:cubicBezTo>
                    <a:pt x="1148" y="3204"/>
                    <a:pt x="1214" y="2986"/>
                    <a:pt x="1290" y="2680"/>
                  </a:cubicBezTo>
                  <a:cubicBezTo>
                    <a:pt x="1459" y="1982"/>
                    <a:pt x="1227" y="1263"/>
                    <a:pt x="1523" y="586"/>
                  </a:cubicBezTo>
                  <a:cubicBezTo>
                    <a:pt x="1629" y="396"/>
                    <a:pt x="1798" y="142"/>
                    <a:pt x="1523" y="36"/>
                  </a:cubicBezTo>
                  <a:cubicBezTo>
                    <a:pt x="1458" y="11"/>
                    <a:pt x="1395" y="0"/>
                    <a:pt x="133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1" name="Google Shape;7131;p38"/>
            <p:cNvSpPr/>
            <p:nvPr/>
          </p:nvSpPr>
          <p:spPr>
            <a:xfrm>
              <a:off x="-3599125" y="4067300"/>
              <a:ext cx="62425" cy="50775"/>
            </a:xfrm>
            <a:custGeom>
              <a:avLst/>
              <a:gdLst/>
              <a:ahLst/>
              <a:cxnLst/>
              <a:rect l="l" t="t" r="r" b="b"/>
              <a:pathLst>
                <a:path w="2497" h="2031" extrusionOk="0">
                  <a:moveTo>
                    <a:pt x="2340" y="0"/>
                  </a:moveTo>
                  <a:cubicBezTo>
                    <a:pt x="2001" y="0"/>
                    <a:pt x="1837" y="600"/>
                    <a:pt x="1564" y="600"/>
                  </a:cubicBezTo>
                  <a:cubicBezTo>
                    <a:pt x="1454" y="600"/>
                    <a:pt x="1327" y="504"/>
                    <a:pt x="1164" y="234"/>
                  </a:cubicBezTo>
                  <a:cubicBezTo>
                    <a:pt x="931" y="403"/>
                    <a:pt x="804" y="656"/>
                    <a:pt x="825" y="931"/>
                  </a:cubicBezTo>
                  <a:cubicBezTo>
                    <a:pt x="931" y="1354"/>
                    <a:pt x="1" y="1608"/>
                    <a:pt x="529" y="1925"/>
                  </a:cubicBezTo>
                  <a:cubicBezTo>
                    <a:pt x="645" y="2000"/>
                    <a:pt x="734" y="2030"/>
                    <a:pt x="807" y="2030"/>
                  </a:cubicBezTo>
                  <a:cubicBezTo>
                    <a:pt x="1142" y="2030"/>
                    <a:pt x="1106" y="1375"/>
                    <a:pt x="1507" y="1375"/>
                  </a:cubicBezTo>
                  <a:cubicBezTo>
                    <a:pt x="1513" y="1375"/>
                    <a:pt x="1518" y="1375"/>
                    <a:pt x="1523" y="1376"/>
                  </a:cubicBezTo>
                  <a:cubicBezTo>
                    <a:pt x="2496" y="1249"/>
                    <a:pt x="2094" y="445"/>
                    <a:pt x="2454" y="22"/>
                  </a:cubicBezTo>
                  <a:cubicBezTo>
                    <a:pt x="2414" y="7"/>
                    <a:pt x="2376" y="0"/>
                    <a:pt x="234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2" name="Google Shape;7132;p38"/>
            <p:cNvSpPr/>
            <p:nvPr/>
          </p:nvSpPr>
          <p:spPr>
            <a:xfrm>
              <a:off x="-3631375" y="4122275"/>
              <a:ext cx="43625" cy="29450"/>
            </a:xfrm>
            <a:custGeom>
              <a:avLst/>
              <a:gdLst/>
              <a:ahLst/>
              <a:cxnLst/>
              <a:rect l="l" t="t" r="r" b="b"/>
              <a:pathLst>
                <a:path w="1745" h="1178" extrusionOk="0">
                  <a:moveTo>
                    <a:pt x="1407" y="1"/>
                  </a:moveTo>
                  <a:cubicBezTo>
                    <a:pt x="1295" y="1"/>
                    <a:pt x="1147" y="40"/>
                    <a:pt x="952" y="128"/>
                  </a:cubicBezTo>
                  <a:cubicBezTo>
                    <a:pt x="656" y="382"/>
                    <a:pt x="0" y="382"/>
                    <a:pt x="318" y="911"/>
                  </a:cubicBezTo>
                  <a:cubicBezTo>
                    <a:pt x="445" y="1102"/>
                    <a:pt x="608" y="1177"/>
                    <a:pt x="781" y="1177"/>
                  </a:cubicBezTo>
                  <a:cubicBezTo>
                    <a:pt x="1123" y="1177"/>
                    <a:pt x="1503" y="882"/>
                    <a:pt x="1714" y="615"/>
                  </a:cubicBezTo>
                  <a:cubicBezTo>
                    <a:pt x="1744" y="264"/>
                    <a:pt x="1698" y="1"/>
                    <a:pt x="140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3" name="Google Shape;7133;p38"/>
            <p:cNvSpPr/>
            <p:nvPr/>
          </p:nvSpPr>
          <p:spPr>
            <a:xfrm>
              <a:off x="-3177200" y="3788150"/>
              <a:ext cx="89400" cy="85675"/>
            </a:xfrm>
            <a:custGeom>
              <a:avLst/>
              <a:gdLst/>
              <a:ahLst/>
              <a:cxnLst/>
              <a:rect l="l" t="t" r="r" b="b"/>
              <a:pathLst>
                <a:path w="3576" h="3427" extrusionOk="0">
                  <a:moveTo>
                    <a:pt x="2116" y="0"/>
                  </a:moveTo>
                  <a:cubicBezTo>
                    <a:pt x="2264" y="1058"/>
                    <a:pt x="783" y="317"/>
                    <a:pt x="255" y="2728"/>
                  </a:cubicBezTo>
                  <a:cubicBezTo>
                    <a:pt x="318" y="2961"/>
                    <a:pt x="1" y="3151"/>
                    <a:pt x="149" y="3426"/>
                  </a:cubicBezTo>
                  <a:cubicBezTo>
                    <a:pt x="1143" y="3257"/>
                    <a:pt x="1608" y="2242"/>
                    <a:pt x="2306" y="1607"/>
                  </a:cubicBezTo>
                  <a:cubicBezTo>
                    <a:pt x="2623" y="1248"/>
                    <a:pt x="3575" y="1269"/>
                    <a:pt x="3237" y="486"/>
                  </a:cubicBezTo>
                  <a:lnTo>
                    <a:pt x="3237" y="486"/>
                  </a:lnTo>
                  <a:cubicBezTo>
                    <a:pt x="3059" y="555"/>
                    <a:pt x="2903" y="592"/>
                    <a:pt x="2772" y="592"/>
                  </a:cubicBezTo>
                  <a:cubicBezTo>
                    <a:pt x="2499" y="592"/>
                    <a:pt x="2335" y="429"/>
                    <a:pt x="2306" y="42"/>
                  </a:cubicBezTo>
                  <a:lnTo>
                    <a:pt x="2116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4" name="Google Shape;7134;p38"/>
            <p:cNvSpPr/>
            <p:nvPr/>
          </p:nvSpPr>
          <p:spPr>
            <a:xfrm>
              <a:off x="-3774675" y="3952050"/>
              <a:ext cx="47100" cy="64750"/>
            </a:xfrm>
            <a:custGeom>
              <a:avLst/>
              <a:gdLst/>
              <a:ahLst/>
              <a:cxnLst/>
              <a:rect l="l" t="t" r="r" b="b"/>
              <a:pathLst>
                <a:path w="1884" h="2590" extrusionOk="0">
                  <a:moveTo>
                    <a:pt x="741" y="0"/>
                  </a:moveTo>
                  <a:cubicBezTo>
                    <a:pt x="339" y="529"/>
                    <a:pt x="403" y="1375"/>
                    <a:pt x="1" y="1946"/>
                  </a:cubicBezTo>
                  <a:cubicBezTo>
                    <a:pt x="22" y="2010"/>
                    <a:pt x="22" y="2052"/>
                    <a:pt x="1" y="2094"/>
                  </a:cubicBezTo>
                  <a:cubicBezTo>
                    <a:pt x="134" y="2342"/>
                    <a:pt x="268" y="2590"/>
                    <a:pt x="618" y="2590"/>
                  </a:cubicBezTo>
                  <a:cubicBezTo>
                    <a:pt x="656" y="2590"/>
                    <a:pt x="697" y="2587"/>
                    <a:pt x="741" y="2581"/>
                  </a:cubicBezTo>
                  <a:cubicBezTo>
                    <a:pt x="805" y="1988"/>
                    <a:pt x="1418" y="1587"/>
                    <a:pt x="1503" y="994"/>
                  </a:cubicBezTo>
                  <a:cubicBezTo>
                    <a:pt x="1883" y="191"/>
                    <a:pt x="1756" y="64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5" name="Google Shape;7135;p38"/>
            <p:cNvSpPr/>
            <p:nvPr/>
          </p:nvSpPr>
          <p:spPr>
            <a:xfrm>
              <a:off x="-3756150" y="3948875"/>
              <a:ext cx="32800" cy="28050"/>
            </a:xfrm>
            <a:custGeom>
              <a:avLst/>
              <a:gdLst/>
              <a:ahLst/>
              <a:cxnLst/>
              <a:rect l="l" t="t" r="r" b="b"/>
              <a:pathLst>
                <a:path w="1312" h="1122" extrusionOk="0">
                  <a:moveTo>
                    <a:pt x="0" y="0"/>
                  </a:moveTo>
                  <a:lnTo>
                    <a:pt x="0" y="148"/>
                  </a:lnTo>
                  <a:cubicBezTo>
                    <a:pt x="698" y="212"/>
                    <a:pt x="973" y="529"/>
                    <a:pt x="762" y="1121"/>
                  </a:cubicBezTo>
                  <a:lnTo>
                    <a:pt x="1121" y="952"/>
                  </a:lnTo>
                  <a:cubicBezTo>
                    <a:pt x="1311" y="170"/>
                    <a:pt x="1185" y="64"/>
                    <a:pt x="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6" name="Google Shape;7136;p38"/>
            <p:cNvSpPr/>
            <p:nvPr/>
          </p:nvSpPr>
          <p:spPr>
            <a:xfrm>
              <a:off x="-3783125" y="3961025"/>
              <a:ext cx="25400" cy="40225"/>
            </a:xfrm>
            <a:custGeom>
              <a:avLst/>
              <a:gdLst/>
              <a:ahLst/>
              <a:cxnLst/>
              <a:rect l="l" t="t" r="r" b="b"/>
              <a:pathLst>
                <a:path w="1016" h="1609" extrusionOk="0">
                  <a:moveTo>
                    <a:pt x="741" y="1"/>
                  </a:moveTo>
                  <a:lnTo>
                    <a:pt x="741" y="1"/>
                  </a:lnTo>
                  <a:cubicBezTo>
                    <a:pt x="1" y="424"/>
                    <a:pt x="212" y="1016"/>
                    <a:pt x="360" y="1608"/>
                  </a:cubicBezTo>
                  <a:lnTo>
                    <a:pt x="529" y="1439"/>
                  </a:lnTo>
                  <a:cubicBezTo>
                    <a:pt x="593" y="953"/>
                    <a:pt x="1016" y="508"/>
                    <a:pt x="74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7" name="Google Shape;7137;p38"/>
            <p:cNvSpPr/>
            <p:nvPr/>
          </p:nvSpPr>
          <p:spPr>
            <a:xfrm>
              <a:off x="-3772025" y="3961025"/>
              <a:ext cx="21175" cy="35975"/>
            </a:xfrm>
            <a:custGeom>
              <a:avLst/>
              <a:gdLst/>
              <a:ahLst/>
              <a:cxnLst/>
              <a:rect l="l" t="t" r="r" b="b"/>
              <a:pathLst>
                <a:path w="847" h="1439" extrusionOk="0">
                  <a:moveTo>
                    <a:pt x="297" y="1"/>
                  </a:moveTo>
                  <a:cubicBezTo>
                    <a:pt x="212" y="487"/>
                    <a:pt x="1" y="931"/>
                    <a:pt x="85" y="1439"/>
                  </a:cubicBezTo>
                  <a:cubicBezTo>
                    <a:pt x="339" y="974"/>
                    <a:pt x="847" y="572"/>
                    <a:pt x="46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8" name="Google Shape;7138;p38"/>
            <p:cNvSpPr/>
            <p:nvPr/>
          </p:nvSpPr>
          <p:spPr>
            <a:xfrm>
              <a:off x="-3986150" y="4253950"/>
              <a:ext cx="14300" cy="15900"/>
            </a:xfrm>
            <a:custGeom>
              <a:avLst/>
              <a:gdLst/>
              <a:ahLst/>
              <a:cxnLst/>
              <a:rect l="l" t="t" r="r" b="b"/>
              <a:pathLst>
                <a:path w="572" h="636" extrusionOk="0">
                  <a:moveTo>
                    <a:pt x="465" y="1"/>
                  </a:moveTo>
                  <a:cubicBezTo>
                    <a:pt x="0" y="64"/>
                    <a:pt x="148" y="402"/>
                    <a:pt x="106" y="635"/>
                  </a:cubicBezTo>
                  <a:cubicBezTo>
                    <a:pt x="571" y="572"/>
                    <a:pt x="550" y="297"/>
                    <a:pt x="48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9" name="Google Shape;7139;p38"/>
            <p:cNvSpPr/>
            <p:nvPr/>
          </p:nvSpPr>
          <p:spPr>
            <a:xfrm>
              <a:off x="-4083975" y="4060975"/>
              <a:ext cx="26475" cy="48125"/>
            </a:xfrm>
            <a:custGeom>
              <a:avLst/>
              <a:gdLst/>
              <a:ahLst/>
              <a:cxnLst/>
              <a:rect l="l" t="t" r="r" b="b"/>
              <a:pathLst>
                <a:path w="1059" h="1925" extrusionOk="0">
                  <a:moveTo>
                    <a:pt x="677" y="0"/>
                  </a:moveTo>
                  <a:lnTo>
                    <a:pt x="508" y="169"/>
                  </a:lnTo>
                  <a:cubicBezTo>
                    <a:pt x="910" y="994"/>
                    <a:pt x="1" y="1438"/>
                    <a:pt x="1058" y="1925"/>
                  </a:cubicBezTo>
                  <a:cubicBezTo>
                    <a:pt x="783" y="1311"/>
                    <a:pt x="995" y="635"/>
                    <a:pt x="86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0" name="Google Shape;7140;p38"/>
            <p:cNvSpPr/>
            <p:nvPr/>
          </p:nvSpPr>
          <p:spPr>
            <a:xfrm>
              <a:off x="-3472075" y="3894425"/>
              <a:ext cx="32275" cy="25475"/>
            </a:xfrm>
            <a:custGeom>
              <a:avLst/>
              <a:gdLst/>
              <a:ahLst/>
              <a:cxnLst/>
              <a:rect l="l" t="t" r="r" b="b"/>
              <a:pathLst>
                <a:path w="1291" h="1019" extrusionOk="0">
                  <a:moveTo>
                    <a:pt x="777" y="0"/>
                  </a:moveTo>
                  <a:cubicBezTo>
                    <a:pt x="227" y="21"/>
                    <a:pt x="375" y="592"/>
                    <a:pt x="16" y="740"/>
                  </a:cubicBezTo>
                  <a:cubicBezTo>
                    <a:pt x="1" y="941"/>
                    <a:pt x="156" y="1019"/>
                    <a:pt x="362" y="1019"/>
                  </a:cubicBezTo>
                  <a:cubicBezTo>
                    <a:pt x="741" y="1019"/>
                    <a:pt x="1291" y="754"/>
                    <a:pt x="1263" y="508"/>
                  </a:cubicBezTo>
                  <a:cubicBezTo>
                    <a:pt x="1263" y="233"/>
                    <a:pt x="1052" y="0"/>
                    <a:pt x="77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1" name="Google Shape;7141;p38"/>
            <p:cNvSpPr/>
            <p:nvPr/>
          </p:nvSpPr>
          <p:spPr>
            <a:xfrm>
              <a:off x="-3986675" y="4254300"/>
              <a:ext cx="27800" cy="31025"/>
            </a:xfrm>
            <a:custGeom>
              <a:avLst/>
              <a:gdLst/>
              <a:ahLst/>
              <a:cxnLst/>
              <a:rect l="l" t="t" r="r" b="b"/>
              <a:pathLst>
                <a:path w="1112" h="1241" extrusionOk="0">
                  <a:moveTo>
                    <a:pt x="639" y="0"/>
                  </a:moveTo>
                  <a:cubicBezTo>
                    <a:pt x="599" y="0"/>
                    <a:pt x="556" y="3"/>
                    <a:pt x="508" y="8"/>
                  </a:cubicBezTo>
                  <a:lnTo>
                    <a:pt x="127" y="642"/>
                  </a:lnTo>
                  <a:cubicBezTo>
                    <a:pt x="169" y="854"/>
                    <a:pt x="0" y="1150"/>
                    <a:pt x="360" y="1234"/>
                  </a:cubicBezTo>
                  <a:cubicBezTo>
                    <a:pt x="384" y="1238"/>
                    <a:pt x="407" y="1240"/>
                    <a:pt x="428" y="1240"/>
                  </a:cubicBezTo>
                  <a:cubicBezTo>
                    <a:pt x="763" y="1240"/>
                    <a:pt x="779" y="801"/>
                    <a:pt x="1058" y="642"/>
                  </a:cubicBezTo>
                  <a:cubicBezTo>
                    <a:pt x="1058" y="330"/>
                    <a:pt x="1111" y="0"/>
                    <a:pt x="63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142" name="Google Shape;7142;p38"/>
          <p:cNvPicPr preferRelativeResize="0"/>
          <p:nvPr/>
        </p:nvPicPr>
        <p:blipFill>
          <a:blip r:embed="rId3">
            <a:alphaModFix amt="78000"/>
          </a:blip>
          <a:stretch>
            <a:fillRect/>
          </a:stretch>
        </p:blipFill>
        <p:spPr>
          <a:xfrm rot="4087981">
            <a:off x="-1035713" y="2978796"/>
            <a:ext cx="2995599" cy="1964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7143" name="Google Shape;7143;p38"/>
          <p:cNvPicPr preferRelativeResize="0"/>
          <p:nvPr/>
        </p:nvPicPr>
        <p:blipFill>
          <a:blip r:embed="rId4">
            <a:alphaModFix amt="72000"/>
          </a:blip>
          <a:stretch>
            <a:fillRect/>
          </a:stretch>
        </p:blipFill>
        <p:spPr>
          <a:xfrm rot="-7867873">
            <a:off x="6954277" y="-481791"/>
            <a:ext cx="3426521" cy="22465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3"/>
          <p:cNvSpPr txBox="1">
            <a:spLocks noGrp="1"/>
          </p:cNvSpPr>
          <p:nvPr>
            <p:ph type="subTitle" idx="1"/>
          </p:nvPr>
        </p:nvSpPr>
        <p:spPr>
          <a:xfrm>
            <a:off x="3140316" y="3410225"/>
            <a:ext cx="2864100" cy="68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98" name="Google Shape;198;p3"/>
          <p:cNvSpPr txBox="1">
            <a:spLocks noGrp="1"/>
          </p:cNvSpPr>
          <p:nvPr>
            <p:ph type="title"/>
          </p:nvPr>
        </p:nvSpPr>
        <p:spPr>
          <a:xfrm>
            <a:off x="3104616" y="2197022"/>
            <a:ext cx="2935500" cy="148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99" name="Google Shape;199;p3"/>
          <p:cNvSpPr txBox="1">
            <a:spLocks noGrp="1"/>
          </p:cNvSpPr>
          <p:nvPr>
            <p:ph type="title" idx="2" hasCustomPrompt="1"/>
          </p:nvPr>
        </p:nvSpPr>
        <p:spPr>
          <a:xfrm>
            <a:off x="3844116" y="1425648"/>
            <a:ext cx="1456500" cy="103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grpSp>
        <p:nvGrpSpPr>
          <p:cNvPr id="200" name="Google Shape;200;p3"/>
          <p:cNvGrpSpPr/>
          <p:nvPr/>
        </p:nvGrpSpPr>
        <p:grpSpPr>
          <a:xfrm>
            <a:off x="-1185137" y="840925"/>
            <a:ext cx="2106500" cy="597475"/>
            <a:chOff x="-2810250" y="3572525"/>
            <a:chExt cx="2106500" cy="597475"/>
          </a:xfrm>
        </p:grpSpPr>
        <p:sp>
          <p:nvSpPr>
            <p:cNvPr id="201" name="Google Shape;201;p3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3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3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3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3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3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3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3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3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3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3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3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3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3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3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3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3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3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3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3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3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3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3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3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3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3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3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3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3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3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3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3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3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3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3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3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3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3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3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3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3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3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3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3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3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3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3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3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3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3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3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3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3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3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3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3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3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3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3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3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3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3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3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3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3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3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3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3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3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3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3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3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3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3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3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3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3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3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3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3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3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3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3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3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3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3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3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3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3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3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3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3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3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3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3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1" name="Google Shape;311;p3"/>
          <p:cNvGrpSpPr/>
          <p:nvPr/>
        </p:nvGrpSpPr>
        <p:grpSpPr>
          <a:xfrm>
            <a:off x="7738988" y="4488250"/>
            <a:ext cx="1637000" cy="521475"/>
            <a:chOff x="-4380075" y="3780200"/>
            <a:chExt cx="1637000" cy="521475"/>
          </a:xfrm>
        </p:grpSpPr>
        <p:sp>
          <p:nvSpPr>
            <p:cNvPr id="312" name="Google Shape;312;p3"/>
            <p:cNvSpPr/>
            <p:nvPr/>
          </p:nvSpPr>
          <p:spPr>
            <a:xfrm>
              <a:off x="-4365800" y="4000700"/>
              <a:ext cx="92575" cy="119000"/>
            </a:xfrm>
            <a:custGeom>
              <a:avLst/>
              <a:gdLst/>
              <a:ahLst/>
              <a:cxnLst/>
              <a:rect l="l" t="t" r="r" b="b"/>
              <a:pathLst>
                <a:path w="3703" h="4760" extrusionOk="0">
                  <a:moveTo>
                    <a:pt x="1947" y="0"/>
                  </a:moveTo>
                  <a:cubicBezTo>
                    <a:pt x="1850" y="76"/>
                    <a:pt x="1738" y="93"/>
                    <a:pt x="1622" y="93"/>
                  </a:cubicBezTo>
                  <a:cubicBezTo>
                    <a:pt x="1523" y="93"/>
                    <a:pt x="1421" y="81"/>
                    <a:pt x="1324" y="81"/>
                  </a:cubicBezTo>
                  <a:cubicBezTo>
                    <a:pt x="1184" y="81"/>
                    <a:pt x="1053" y="107"/>
                    <a:pt x="953" y="233"/>
                  </a:cubicBezTo>
                  <a:cubicBezTo>
                    <a:pt x="1185" y="867"/>
                    <a:pt x="1016" y="1481"/>
                    <a:pt x="805" y="2094"/>
                  </a:cubicBezTo>
                  <a:cubicBezTo>
                    <a:pt x="403" y="2411"/>
                    <a:pt x="1" y="2728"/>
                    <a:pt x="403" y="3278"/>
                  </a:cubicBezTo>
                  <a:cubicBezTo>
                    <a:pt x="614" y="3532"/>
                    <a:pt x="276" y="3765"/>
                    <a:pt x="255" y="4018"/>
                  </a:cubicBezTo>
                  <a:cubicBezTo>
                    <a:pt x="227" y="4566"/>
                    <a:pt x="637" y="4759"/>
                    <a:pt x="1089" y="4759"/>
                  </a:cubicBezTo>
                  <a:cubicBezTo>
                    <a:pt x="1318" y="4759"/>
                    <a:pt x="1557" y="4710"/>
                    <a:pt x="1756" y="4632"/>
                  </a:cubicBezTo>
                  <a:cubicBezTo>
                    <a:pt x="2095" y="4293"/>
                    <a:pt x="1947" y="3786"/>
                    <a:pt x="2243" y="3447"/>
                  </a:cubicBezTo>
                  <a:cubicBezTo>
                    <a:pt x="2306" y="3342"/>
                    <a:pt x="2391" y="3236"/>
                    <a:pt x="2391" y="3151"/>
                  </a:cubicBezTo>
                  <a:cubicBezTo>
                    <a:pt x="2285" y="2559"/>
                    <a:pt x="2941" y="2052"/>
                    <a:pt x="2475" y="1396"/>
                  </a:cubicBezTo>
                  <a:cubicBezTo>
                    <a:pt x="2391" y="677"/>
                    <a:pt x="3702" y="85"/>
                    <a:pt x="194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"/>
            <p:cNvSpPr/>
            <p:nvPr/>
          </p:nvSpPr>
          <p:spPr>
            <a:xfrm>
              <a:off x="-3783125" y="3934375"/>
              <a:ext cx="107900" cy="114625"/>
            </a:xfrm>
            <a:custGeom>
              <a:avLst/>
              <a:gdLst/>
              <a:ahLst/>
              <a:cxnLst/>
              <a:rect l="l" t="t" r="r" b="b"/>
              <a:pathLst>
                <a:path w="4316" h="4585" extrusionOk="0">
                  <a:moveTo>
                    <a:pt x="2319" y="0"/>
                  </a:moveTo>
                  <a:cubicBezTo>
                    <a:pt x="1715" y="0"/>
                    <a:pt x="938" y="245"/>
                    <a:pt x="1862" y="602"/>
                  </a:cubicBezTo>
                  <a:cubicBezTo>
                    <a:pt x="2475" y="813"/>
                    <a:pt x="2475" y="1109"/>
                    <a:pt x="2094" y="1511"/>
                  </a:cubicBezTo>
                  <a:cubicBezTo>
                    <a:pt x="1396" y="2780"/>
                    <a:pt x="2158" y="2928"/>
                    <a:pt x="487" y="3668"/>
                  </a:cubicBezTo>
                  <a:cubicBezTo>
                    <a:pt x="1" y="3922"/>
                    <a:pt x="1" y="4176"/>
                    <a:pt x="529" y="4387"/>
                  </a:cubicBezTo>
                  <a:cubicBezTo>
                    <a:pt x="780" y="4516"/>
                    <a:pt x="1005" y="4584"/>
                    <a:pt x="1210" y="4584"/>
                  </a:cubicBezTo>
                  <a:cubicBezTo>
                    <a:pt x="1541" y="4584"/>
                    <a:pt x="1817" y="4407"/>
                    <a:pt x="2052" y="4028"/>
                  </a:cubicBezTo>
                  <a:cubicBezTo>
                    <a:pt x="2771" y="2865"/>
                    <a:pt x="4315" y="1257"/>
                    <a:pt x="2771" y="73"/>
                  </a:cubicBezTo>
                  <a:cubicBezTo>
                    <a:pt x="2672" y="23"/>
                    <a:pt x="2504" y="0"/>
                    <a:pt x="231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"/>
            <p:cNvSpPr/>
            <p:nvPr/>
          </p:nvSpPr>
          <p:spPr>
            <a:xfrm>
              <a:off x="-3509775" y="3839900"/>
              <a:ext cx="120575" cy="104250"/>
            </a:xfrm>
            <a:custGeom>
              <a:avLst/>
              <a:gdLst/>
              <a:ahLst/>
              <a:cxnLst/>
              <a:rect l="l" t="t" r="r" b="b"/>
              <a:pathLst>
                <a:path w="4823" h="4170" extrusionOk="0">
                  <a:moveTo>
                    <a:pt x="2890" y="1"/>
                  </a:moveTo>
                  <a:cubicBezTo>
                    <a:pt x="1554" y="1"/>
                    <a:pt x="1306" y="1448"/>
                    <a:pt x="635" y="2435"/>
                  </a:cubicBezTo>
                  <a:cubicBezTo>
                    <a:pt x="1" y="3196"/>
                    <a:pt x="953" y="3958"/>
                    <a:pt x="1672" y="4169"/>
                  </a:cubicBezTo>
                  <a:cubicBezTo>
                    <a:pt x="2200" y="3915"/>
                    <a:pt x="3575" y="3640"/>
                    <a:pt x="3406" y="2921"/>
                  </a:cubicBezTo>
                  <a:cubicBezTo>
                    <a:pt x="3348" y="2889"/>
                    <a:pt x="3282" y="2875"/>
                    <a:pt x="3209" y="2875"/>
                  </a:cubicBezTo>
                  <a:cubicBezTo>
                    <a:pt x="2806" y="2875"/>
                    <a:pt x="2207" y="3295"/>
                    <a:pt x="1828" y="3295"/>
                  </a:cubicBezTo>
                  <a:cubicBezTo>
                    <a:pt x="1648" y="3295"/>
                    <a:pt x="1518" y="3200"/>
                    <a:pt x="1481" y="2921"/>
                  </a:cubicBezTo>
                  <a:cubicBezTo>
                    <a:pt x="1650" y="2245"/>
                    <a:pt x="1481" y="1441"/>
                    <a:pt x="2285" y="954"/>
                  </a:cubicBezTo>
                  <a:cubicBezTo>
                    <a:pt x="2446" y="849"/>
                    <a:pt x="2586" y="806"/>
                    <a:pt x="2712" y="806"/>
                  </a:cubicBezTo>
                  <a:cubicBezTo>
                    <a:pt x="3167" y="806"/>
                    <a:pt x="3445" y="1360"/>
                    <a:pt x="3892" y="1525"/>
                  </a:cubicBezTo>
                  <a:cubicBezTo>
                    <a:pt x="4823" y="1250"/>
                    <a:pt x="3850" y="130"/>
                    <a:pt x="3194" y="24"/>
                  </a:cubicBezTo>
                  <a:cubicBezTo>
                    <a:pt x="3087" y="8"/>
                    <a:pt x="2986" y="1"/>
                    <a:pt x="289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"/>
            <p:cNvSpPr/>
            <p:nvPr/>
          </p:nvSpPr>
          <p:spPr>
            <a:xfrm>
              <a:off x="-3648600" y="4077075"/>
              <a:ext cx="133575" cy="103575"/>
            </a:xfrm>
            <a:custGeom>
              <a:avLst/>
              <a:gdLst/>
              <a:ahLst/>
              <a:cxnLst/>
              <a:rect l="l" t="t" r="r" b="b"/>
              <a:pathLst>
                <a:path w="5343" h="4143" extrusionOk="0">
                  <a:moveTo>
                    <a:pt x="4566" y="1"/>
                  </a:moveTo>
                  <a:cubicBezTo>
                    <a:pt x="4442" y="1"/>
                    <a:pt x="4323" y="80"/>
                    <a:pt x="4306" y="202"/>
                  </a:cubicBezTo>
                  <a:cubicBezTo>
                    <a:pt x="3714" y="1492"/>
                    <a:pt x="2403" y="3248"/>
                    <a:pt x="838" y="3374"/>
                  </a:cubicBezTo>
                  <a:cubicBezTo>
                    <a:pt x="784" y="3368"/>
                    <a:pt x="735" y="3365"/>
                    <a:pt x="691" y="3365"/>
                  </a:cubicBezTo>
                  <a:cubicBezTo>
                    <a:pt x="1" y="3365"/>
                    <a:pt x="482" y="4143"/>
                    <a:pt x="1017" y="4143"/>
                  </a:cubicBezTo>
                  <a:cubicBezTo>
                    <a:pt x="1091" y="4143"/>
                    <a:pt x="1166" y="4128"/>
                    <a:pt x="1239" y="4094"/>
                  </a:cubicBezTo>
                  <a:cubicBezTo>
                    <a:pt x="2995" y="3903"/>
                    <a:pt x="5342" y="1894"/>
                    <a:pt x="4644" y="12"/>
                  </a:cubicBezTo>
                  <a:cubicBezTo>
                    <a:pt x="4619" y="4"/>
                    <a:pt x="4592" y="1"/>
                    <a:pt x="456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"/>
            <p:cNvSpPr/>
            <p:nvPr/>
          </p:nvSpPr>
          <p:spPr>
            <a:xfrm>
              <a:off x="-3325250" y="3973575"/>
              <a:ext cx="66125" cy="86300"/>
            </a:xfrm>
            <a:custGeom>
              <a:avLst/>
              <a:gdLst/>
              <a:ahLst/>
              <a:cxnLst/>
              <a:rect l="l" t="t" r="r" b="b"/>
              <a:pathLst>
                <a:path w="2645" h="3452" extrusionOk="0">
                  <a:moveTo>
                    <a:pt x="1914" y="1"/>
                  </a:moveTo>
                  <a:cubicBezTo>
                    <a:pt x="1883" y="1"/>
                    <a:pt x="1851" y="3"/>
                    <a:pt x="1820" y="6"/>
                  </a:cubicBezTo>
                  <a:cubicBezTo>
                    <a:pt x="1703" y="58"/>
                    <a:pt x="1578" y="68"/>
                    <a:pt x="1452" y="68"/>
                  </a:cubicBezTo>
                  <a:cubicBezTo>
                    <a:pt x="1361" y="68"/>
                    <a:pt x="1269" y="63"/>
                    <a:pt x="1179" y="63"/>
                  </a:cubicBezTo>
                  <a:cubicBezTo>
                    <a:pt x="1033" y="63"/>
                    <a:pt x="891" y="77"/>
                    <a:pt x="762" y="154"/>
                  </a:cubicBezTo>
                  <a:cubicBezTo>
                    <a:pt x="657" y="324"/>
                    <a:pt x="995" y="535"/>
                    <a:pt x="868" y="662"/>
                  </a:cubicBezTo>
                  <a:cubicBezTo>
                    <a:pt x="191" y="1170"/>
                    <a:pt x="339" y="1889"/>
                    <a:pt x="149" y="2523"/>
                  </a:cubicBezTo>
                  <a:cubicBezTo>
                    <a:pt x="1" y="2967"/>
                    <a:pt x="276" y="3327"/>
                    <a:pt x="805" y="3433"/>
                  </a:cubicBezTo>
                  <a:cubicBezTo>
                    <a:pt x="869" y="3445"/>
                    <a:pt x="927" y="3451"/>
                    <a:pt x="980" y="3451"/>
                  </a:cubicBezTo>
                  <a:cubicBezTo>
                    <a:pt x="1368" y="3451"/>
                    <a:pt x="1492" y="3135"/>
                    <a:pt x="1566" y="2819"/>
                  </a:cubicBezTo>
                  <a:cubicBezTo>
                    <a:pt x="1778" y="1973"/>
                    <a:pt x="2454" y="1297"/>
                    <a:pt x="2645" y="472"/>
                  </a:cubicBezTo>
                  <a:cubicBezTo>
                    <a:pt x="2510" y="184"/>
                    <a:pt x="2219" y="1"/>
                    <a:pt x="191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"/>
            <p:cNvSpPr/>
            <p:nvPr/>
          </p:nvSpPr>
          <p:spPr>
            <a:xfrm>
              <a:off x="-3061350" y="3976625"/>
              <a:ext cx="100975" cy="93550"/>
            </a:xfrm>
            <a:custGeom>
              <a:avLst/>
              <a:gdLst/>
              <a:ahLst/>
              <a:cxnLst/>
              <a:rect l="l" t="t" r="r" b="b"/>
              <a:pathLst>
                <a:path w="4039" h="3742" extrusionOk="0">
                  <a:moveTo>
                    <a:pt x="2548" y="0"/>
                  </a:moveTo>
                  <a:cubicBezTo>
                    <a:pt x="1914" y="0"/>
                    <a:pt x="1" y="2513"/>
                    <a:pt x="802" y="2930"/>
                  </a:cubicBezTo>
                  <a:cubicBezTo>
                    <a:pt x="1529" y="3484"/>
                    <a:pt x="1916" y="3742"/>
                    <a:pt x="2296" y="3742"/>
                  </a:cubicBezTo>
                  <a:cubicBezTo>
                    <a:pt x="2613" y="3742"/>
                    <a:pt x="2925" y="3562"/>
                    <a:pt x="3425" y="3226"/>
                  </a:cubicBezTo>
                  <a:cubicBezTo>
                    <a:pt x="3425" y="2761"/>
                    <a:pt x="4038" y="2422"/>
                    <a:pt x="3742" y="1915"/>
                  </a:cubicBezTo>
                  <a:cubicBezTo>
                    <a:pt x="3648" y="1886"/>
                    <a:pt x="3552" y="1873"/>
                    <a:pt x="3456" y="1873"/>
                  </a:cubicBezTo>
                  <a:cubicBezTo>
                    <a:pt x="3057" y="1873"/>
                    <a:pt x="2669" y="2110"/>
                    <a:pt x="2515" y="2486"/>
                  </a:cubicBezTo>
                  <a:cubicBezTo>
                    <a:pt x="2428" y="2670"/>
                    <a:pt x="2234" y="2766"/>
                    <a:pt x="2055" y="2766"/>
                  </a:cubicBezTo>
                  <a:cubicBezTo>
                    <a:pt x="1845" y="2766"/>
                    <a:pt x="1656" y="2633"/>
                    <a:pt x="1691" y="2359"/>
                  </a:cubicBezTo>
                  <a:cubicBezTo>
                    <a:pt x="1310" y="1196"/>
                    <a:pt x="2346" y="1534"/>
                    <a:pt x="2706" y="625"/>
                  </a:cubicBezTo>
                  <a:cubicBezTo>
                    <a:pt x="2795" y="179"/>
                    <a:pt x="2717" y="0"/>
                    <a:pt x="254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"/>
            <p:cNvSpPr/>
            <p:nvPr/>
          </p:nvSpPr>
          <p:spPr>
            <a:xfrm>
              <a:off x="-3336600" y="3982425"/>
              <a:ext cx="85950" cy="95000"/>
            </a:xfrm>
            <a:custGeom>
              <a:avLst/>
              <a:gdLst/>
              <a:ahLst/>
              <a:cxnLst/>
              <a:rect l="l" t="t" r="r" b="b"/>
              <a:pathLst>
                <a:path w="3438" h="3800" extrusionOk="0">
                  <a:moveTo>
                    <a:pt x="1470" y="1"/>
                  </a:moveTo>
                  <a:cubicBezTo>
                    <a:pt x="1415" y="1"/>
                    <a:pt x="1352" y="4"/>
                    <a:pt x="1280" y="12"/>
                  </a:cubicBezTo>
                  <a:cubicBezTo>
                    <a:pt x="117" y="752"/>
                    <a:pt x="582" y="1958"/>
                    <a:pt x="53" y="3015"/>
                  </a:cubicBezTo>
                  <a:cubicBezTo>
                    <a:pt x="1" y="3610"/>
                    <a:pt x="744" y="3799"/>
                    <a:pt x="1313" y="3799"/>
                  </a:cubicBezTo>
                  <a:cubicBezTo>
                    <a:pt x="1433" y="3799"/>
                    <a:pt x="1544" y="3791"/>
                    <a:pt x="1639" y="3777"/>
                  </a:cubicBezTo>
                  <a:cubicBezTo>
                    <a:pt x="2528" y="3036"/>
                    <a:pt x="2528" y="1894"/>
                    <a:pt x="3226" y="1048"/>
                  </a:cubicBezTo>
                  <a:cubicBezTo>
                    <a:pt x="3437" y="773"/>
                    <a:pt x="3268" y="414"/>
                    <a:pt x="3120" y="118"/>
                  </a:cubicBezTo>
                  <a:cubicBezTo>
                    <a:pt x="3069" y="114"/>
                    <a:pt x="3024" y="113"/>
                    <a:pt x="2984" y="113"/>
                  </a:cubicBezTo>
                  <a:cubicBezTo>
                    <a:pt x="2293" y="113"/>
                    <a:pt x="2968" y="606"/>
                    <a:pt x="2549" y="1006"/>
                  </a:cubicBezTo>
                  <a:cubicBezTo>
                    <a:pt x="1830" y="1450"/>
                    <a:pt x="2062" y="2888"/>
                    <a:pt x="1407" y="2952"/>
                  </a:cubicBezTo>
                  <a:cubicBezTo>
                    <a:pt x="1068" y="2931"/>
                    <a:pt x="688" y="2634"/>
                    <a:pt x="793" y="2444"/>
                  </a:cubicBezTo>
                  <a:cubicBezTo>
                    <a:pt x="1195" y="1831"/>
                    <a:pt x="624" y="985"/>
                    <a:pt x="1512" y="520"/>
                  </a:cubicBezTo>
                  <a:cubicBezTo>
                    <a:pt x="1782" y="365"/>
                    <a:pt x="2034" y="1"/>
                    <a:pt x="147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"/>
            <p:cNvSpPr/>
            <p:nvPr/>
          </p:nvSpPr>
          <p:spPr>
            <a:xfrm>
              <a:off x="-3037600" y="3967375"/>
              <a:ext cx="96250" cy="85600"/>
            </a:xfrm>
            <a:custGeom>
              <a:avLst/>
              <a:gdLst/>
              <a:ahLst/>
              <a:cxnLst/>
              <a:rect l="l" t="t" r="r" b="b"/>
              <a:pathLst>
                <a:path w="3850" h="3424" extrusionOk="0">
                  <a:moveTo>
                    <a:pt x="3194" y="1"/>
                  </a:moveTo>
                  <a:lnTo>
                    <a:pt x="3194" y="1"/>
                  </a:lnTo>
                  <a:cubicBezTo>
                    <a:pt x="2158" y="22"/>
                    <a:pt x="2855" y="1925"/>
                    <a:pt x="1925" y="1989"/>
                  </a:cubicBezTo>
                  <a:cubicBezTo>
                    <a:pt x="1502" y="1777"/>
                    <a:pt x="1988" y="1206"/>
                    <a:pt x="1735" y="889"/>
                  </a:cubicBezTo>
                  <a:lnTo>
                    <a:pt x="1735" y="889"/>
                  </a:lnTo>
                  <a:cubicBezTo>
                    <a:pt x="1312" y="1143"/>
                    <a:pt x="1037" y="1523"/>
                    <a:pt x="508" y="1777"/>
                  </a:cubicBezTo>
                  <a:cubicBezTo>
                    <a:pt x="0" y="2031"/>
                    <a:pt x="592" y="2475"/>
                    <a:pt x="529" y="2750"/>
                  </a:cubicBezTo>
                  <a:cubicBezTo>
                    <a:pt x="466" y="3046"/>
                    <a:pt x="381" y="3342"/>
                    <a:pt x="783" y="3406"/>
                  </a:cubicBezTo>
                  <a:cubicBezTo>
                    <a:pt x="895" y="3418"/>
                    <a:pt x="994" y="3423"/>
                    <a:pt x="1081" y="3423"/>
                  </a:cubicBezTo>
                  <a:cubicBezTo>
                    <a:pt x="2238" y="3423"/>
                    <a:pt x="1320" y="2445"/>
                    <a:pt x="2834" y="2327"/>
                  </a:cubicBezTo>
                  <a:lnTo>
                    <a:pt x="2940" y="2242"/>
                  </a:lnTo>
                  <a:cubicBezTo>
                    <a:pt x="3088" y="1714"/>
                    <a:pt x="3849" y="254"/>
                    <a:pt x="319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"/>
            <p:cNvSpPr/>
            <p:nvPr/>
          </p:nvSpPr>
          <p:spPr>
            <a:xfrm>
              <a:off x="-3977175" y="4201325"/>
              <a:ext cx="86750" cy="100225"/>
            </a:xfrm>
            <a:custGeom>
              <a:avLst/>
              <a:gdLst/>
              <a:ahLst/>
              <a:cxnLst/>
              <a:rect l="l" t="t" r="r" b="b"/>
              <a:pathLst>
                <a:path w="3470" h="4009" extrusionOk="0">
                  <a:moveTo>
                    <a:pt x="2998" y="1"/>
                  </a:moveTo>
                  <a:cubicBezTo>
                    <a:pt x="2651" y="1"/>
                    <a:pt x="2389" y="695"/>
                    <a:pt x="2264" y="963"/>
                  </a:cubicBezTo>
                  <a:cubicBezTo>
                    <a:pt x="1841" y="1704"/>
                    <a:pt x="1714" y="2634"/>
                    <a:pt x="635" y="2994"/>
                  </a:cubicBezTo>
                  <a:cubicBezTo>
                    <a:pt x="424" y="3269"/>
                    <a:pt x="1" y="3713"/>
                    <a:pt x="318" y="4009"/>
                  </a:cubicBezTo>
                  <a:cubicBezTo>
                    <a:pt x="2369" y="3375"/>
                    <a:pt x="3469" y="1894"/>
                    <a:pt x="3194" y="75"/>
                  </a:cubicBezTo>
                  <a:cubicBezTo>
                    <a:pt x="3126" y="24"/>
                    <a:pt x="3061" y="1"/>
                    <a:pt x="299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"/>
            <p:cNvSpPr/>
            <p:nvPr/>
          </p:nvSpPr>
          <p:spPr>
            <a:xfrm>
              <a:off x="-3308325" y="3985875"/>
              <a:ext cx="71400" cy="92625"/>
            </a:xfrm>
            <a:custGeom>
              <a:avLst/>
              <a:gdLst/>
              <a:ahLst/>
              <a:cxnLst/>
              <a:rect l="l" t="t" r="r" b="b"/>
              <a:pathLst>
                <a:path w="2856" h="3705" extrusionOk="0">
                  <a:moveTo>
                    <a:pt x="1968" y="1"/>
                  </a:moveTo>
                  <a:cubicBezTo>
                    <a:pt x="1968" y="678"/>
                    <a:pt x="1862" y="1312"/>
                    <a:pt x="1185" y="1756"/>
                  </a:cubicBezTo>
                  <a:cubicBezTo>
                    <a:pt x="1101" y="1820"/>
                    <a:pt x="1058" y="1925"/>
                    <a:pt x="1079" y="2052"/>
                  </a:cubicBezTo>
                  <a:cubicBezTo>
                    <a:pt x="1566" y="2983"/>
                    <a:pt x="1" y="3046"/>
                    <a:pt x="487" y="3660"/>
                  </a:cubicBezTo>
                  <a:cubicBezTo>
                    <a:pt x="595" y="3691"/>
                    <a:pt x="692" y="3704"/>
                    <a:pt x="779" y="3704"/>
                  </a:cubicBezTo>
                  <a:cubicBezTo>
                    <a:pt x="1291" y="3704"/>
                    <a:pt x="1485" y="3233"/>
                    <a:pt x="1756" y="2962"/>
                  </a:cubicBezTo>
                  <a:cubicBezTo>
                    <a:pt x="2814" y="1862"/>
                    <a:pt x="2856" y="889"/>
                    <a:pt x="196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"/>
            <p:cNvSpPr/>
            <p:nvPr/>
          </p:nvSpPr>
          <p:spPr>
            <a:xfrm>
              <a:off x="-2825050" y="3780200"/>
              <a:ext cx="81975" cy="104200"/>
            </a:xfrm>
            <a:custGeom>
              <a:avLst/>
              <a:gdLst/>
              <a:ahLst/>
              <a:cxnLst/>
              <a:rect l="l" t="t" r="r" b="b"/>
              <a:pathLst>
                <a:path w="3279" h="4168" extrusionOk="0">
                  <a:moveTo>
                    <a:pt x="2503" y="42"/>
                  </a:moveTo>
                  <a:cubicBezTo>
                    <a:pt x="1130" y="42"/>
                    <a:pt x="2220" y="1577"/>
                    <a:pt x="2115" y="2370"/>
                  </a:cubicBezTo>
                  <a:cubicBezTo>
                    <a:pt x="2221" y="3046"/>
                    <a:pt x="1481" y="2983"/>
                    <a:pt x="1142" y="3237"/>
                  </a:cubicBezTo>
                  <a:cubicBezTo>
                    <a:pt x="1135" y="3242"/>
                    <a:pt x="1128" y="3245"/>
                    <a:pt x="1120" y="3245"/>
                  </a:cubicBezTo>
                  <a:cubicBezTo>
                    <a:pt x="1038" y="3245"/>
                    <a:pt x="919" y="2982"/>
                    <a:pt x="719" y="2982"/>
                  </a:cubicBezTo>
                  <a:cubicBezTo>
                    <a:pt x="712" y="2982"/>
                    <a:pt x="705" y="2982"/>
                    <a:pt x="698" y="2983"/>
                  </a:cubicBezTo>
                  <a:cubicBezTo>
                    <a:pt x="0" y="3194"/>
                    <a:pt x="529" y="3554"/>
                    <a:pt x="529" y="3850"/>
                  </a:cubicBezTo>
                  <a:cubicBezTo>
                    <a:pt x="719" y="4167"/>
                    <a:pt x="1164" y="3956"/>
                    <a:pt x="1417" y="4167"/>
                  </a:cubicBezTo>
                  <a:cubicBezTo>
                    <a:pt x="3215" y="3300"/>
                    <a:pt x="3194" y="1799"/>
                    <a:pt x="3279" y="318"/>
                  </a:cubicBezTo>
                  <a:cubicBezTo>
                    <a:pt x="3173" y="1"/>
                    <a:pt x="2834" y="85"/>
                    <a:pt x="2559" y="43"/>
                  </a:cubicBezTo>
                  <a:cubicBezTo>
                    <a:pt x="2540" y="43"/>
                    <a:pt x="2521" y="42"/>
                    <a:pt x="2503" y="42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"/>
            <p:cNvSpPr/>
            <p:nvPr/>
          </p:nvSpPr>
          <p:spPr>
            <a:xfrm>
              <a:off x="-4075525" y="4015075"/>
              <a:ext cx="79525" cy="109500"/>
            </a:xfrm>
            <a:custGeom>
              <a:avLst/>
              <a:gdLst/>
              <a:ahLst/>
              <a:cxnLst/>
              <a:rect l="l" t="t" r="r" b="b"/>
              <a:pathLst>
                <a:path w="3181" h="4380" extrusionOk="0">
                  <a:moveTo>
                    <a:pt x="932" y="1"/>
                  </a:moveTo>
                  <a:cubicBezTo>
                    <a:pt x="832" y="1"/>
                    <a:pt x="730" y="52"/>
                    <a:pt x="678" y="144"/>
                  </a:cubicBezTo>
                  <a:cubicBezTo>
                    <a:pt x="847" y="631"/>
                    <a:pt x="1" y="990"/>
                    <a:pt x="762" y="1392"/>
                  </a:cubicBezTo>
                  <a:cubicBezTo>
                    <a:pt x="1101" y="1392"/>
                    <a:pt x="1143" y="990"/>
                    <a:pt x="1566" y="969"/>
                  </a:cubicBezTo>
                  <a:lnTo>
                    <a:pt x="1566" y="969"/>
                  </a:lnTo>
                  <a:cubicBezTo>
                    <a:pt x="974" y="1942"/>
                    <a:pt x="1926" y="3168"/>
                    <a:pt x="657" y="3866"/>
                  </a:cubicBezTo>
                  <a:cubicBezTo>
                    <a:pt x="635" y="3930"/>
                    <a:pt x="635" y="4014"/>
                    <a:pt x="657" y="4099"/>
                  </a:cubicBezTo>
                  <a:cubicBezTo>
                    <a:pt x="929" y="4297"/>
                    <a:pt x="1153" y="4380"/>
                    <a:pt x="1337" y="4380"/>
                  </a:cubicBezTo>
                  <a:cubicBezTo>
                    <a:pt x="1883" y="4380"/>
                    <a:pt x="2084" y="3653"/>
                    <a:pt x="2179" y="3020"/>
                  </a:cubicBezTo>
                  <a:cubicBezTo>
                    <a:pt x="2472" y="1809"/>
                    <a:pt x="3180" y="21"/>
                    <a:pt x="1554" y="21"/>
                  </a:cubicBezTo>
                  <a:cubicBezTo>
                    <a:pt x="1420" y="21"/>
                    <a:pt x="1269" y="34"/>
                    <a:pt x="1101" y="60"/>
                  </a:cubicBezTo>
                  <a:cubicBezTo>
                    <a:pt x="1053" y="20"/>
                    <a:pt x="993" y="1"/>
                    <a:pt x="93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"/>
            <p:cNvSpPr/>
            <p:nvPr/>
          </p:nvSpPr>
          <p:spPr>
            <a:xfrm>
              <a:off x="-3656075" y="4066250"/>
              <a:ext cx="123600" cy="94975"/>
            </a:xfrm>
            <a:custGeom>
              <a:avLst/>
              <a:gdLst/>
              <a:ahLst/>
              <a:cxnLst/>
              <a:rect l="l" t="t" r="r" b="b"/>
              <a:pathLst>
                <a:path w="4944" h="3799" extrusionOk="0">
                  <a:moveTo>
                    <a:pt x="4753" y="1"/>
                  </a:moveTo>
                  <a:lnTo>
                    <a:pt x="4626" y="43"/>
                  </a:lnTo>
                  <a:cubicBezTo>
                    <a:pt x="4245" y="466"/>
                    <a:pt x="4267" y="1100"/>
                    <a:pt x="3696" y="1439"/>
                  </a:cubicBezTo>
                  <a:cubicBezTo>
                    <a:pt x="3548" y="1650"/>
                    <a:pt x="3548" y="1967"/>
                    <a:pt x="3188" y="2031"/>
                  </a:cubicBezTo>
                  <a:cubicBezTo>
                    <a:pt x="2612" y="2142"/>
                    <a:pt x="2509" y="3151"/>
                    <a:pt x="1977" y="3151"/>
                  </a:cubicBezTo>
                  <a:cubicBezTo>
                    <a:pt x="1903" y="3151"/>
                    <a:pt x="1821" y="3132"/>
                    <a:pt x="1729" y="3088"/>
                  </a:cubicBezTo>
                  <a:cubicBezTo>
                    <a:pt x="1327" y="2771"/>
                    <a:pt x="2046" y="2708"/>
                    <a:pt x="2088" y="2433"/>
                  </a:cubicBezTo>
                  <a:cubicBezTo>
                    <a:pt x="2131" y="2073"/>
                    <a:pt x="2702" y="1756"/>
                    <a:pt x="2215" y="1375"/>
                  </a:cubicBezTo>
                  <a:lnTo>
                    <a:pt x="2215" y="1375"/>
                  </a:lnTo>
                  <a:cubicBezTo>
                    <a:pt x="0" y="2673"/>
                    <a:pt x="312" y="3799"/>
                    <a:pt x="1403" y="3799"/>
                  </a:cubicBezTo>
                  <a:cubicBezTo>
                    <a:pt x="2376" y="3799"/>
                    <a:pt x="3967" y="2906"/>
                    <a:pt x="4943" y="445"/>
                  </a:cubicBezTo>
                  <a:cubicBezTo>
                    <a:pt x="4859" y="297"/>
                    <a:pt x="4943" y="106"/>
                    <a:pt x="475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"/>
            <p:cNvSpPr/>
            <p:nvPr/>
          </p:nvSpPr>
          <p:spPr>
            <a:xfrm>
              <a:off x="-3192525" y="3784975"/>
              <a:ext cx="77750" cy="81700"/>
            </a:xfrm>
            <a:custGeom>
              <a:avLst/>
              <a:gdLst/>
              <a:ahLst/>
              <a:cxnLst/>
              <a:rect l="l" t="t" r="r" b="b"/>
              <a:pathLst>
                <a:path w="3110" h="3268" extrusionOk="0">
                  <a:moveTo>
                    <a:pt x="2475" y="0"/>
                  </a:moveTo>
                  <a:cubicBezTo>
                    <a:pt x="1439" y="465"/>
                    <a:pt x="550" y="1058"/>
                    <a:pt x="191" y="2073"/>
                  </a:cubicBezTo>
                  <a:cubicBezTo>
                    <a:pt x="466" y="2390"/>
                    <a:pt x="149" y="2580"/>
                    <a:pt x="0" y="2813"/>
                  </a:cubicBezTo>
                  <a:cubicBezTo>
                    <a:pt x="88" y="3155"/>
                    <a:pt x="209" y="3268"/>
                    <a:pt x="345" y="3268"/>
                  </a:cubicBezTo>
                  <a:cubicBezTo>
                    <a:pt x="538" y="3268"/>
                    <a:pt x="763" y="3043"/>
                    <a:pt x="973" y="2919"/>
                  </a:cubicBezTo>
                  <a:cubicBezTo>
                    <a:pt x="1418" y="2136"/>
                    <a:pt x="1692" y="1269"/>
                    <a:pt x="2708" y="825"/>
                  </a:cubicBezTo>
                  <a:cubicBezTo>
                    <a:pt x="3109" y="635"/>
                    <a:pt x="2898" y="0"/>
                    <a:pt x="247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"/>
            <p:cNvSpPr/>
            <p:nvPr/>
          </p:nvSpPr>
          <p:spPr>
            <a:xfrm>
              <a:off x="-4032675" y="4028700"/>
              <a:ext cx="35975" cy="92575"/>
            </a:xfrm>
            <a:custGeom>
              <a:avLst/>
              <a:gdLst/>
              <a:ahLst/>
              <a:cxnLst/>
              <a:rect l="l" t="t" r="r" b="b"/>
              <a:pathLst>
                <a:path w="1439" h="3703" extrusionOk="0">
                  <a:moveTo>
                    <a:pt x="846" y="1"/>
                  </a:moveTo>
                  <a:lnTo>
                    <a:pt x="613" y="86"/>
                  </a:lnTo>
                  <a:cubicBezTo>
                    <a:pt x="909" y="910"/>
                    <a:pt x="169" y="1629"/>
                    <a:pt x="296" y="2412"/>
                  </a:cubicBezTo>
                  <a:cubicBezTo>
                    <a:pt x="212" y="2877"/>
                    <a:pt x="0" y="3385"/>
                    <a:pt x="635" y="3702"/>
                  </a:cubicBezTo>
                  <a:cubicBezTo>
                    <a:pt x="656" y="3110"/>
                    <a:pt x="1396" y="2729"/>
                    <a:pt x="1248" y="2095"/>
                  </a:cubicBezTo>
                  <a:cubicBezTo>
                    <a:pt x="1417" y="1841"/>
                    <a:pt x="1206" y="1524"/>
                    <a:pt x="1417" y="1270"/>
                  </a:cubicBezTo>
                  <a:cubicBezTo>
                    <a:pt x="1438" y="783"/>
                    <a:pt x="1227" y="318"/>
                    <a:pt x="84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"/>
            <p:cNvSpPr/>
            <p:nvPr/>
          </p:nvSpPr>
          <p:spPr>
            <a:xfrm>
              <a:off x="-3468000" y="3868500"/>
              <a:ext cx="80850" cy="79200"/>
            </a:xfrm>
            <a:custGeom>
              <a:avLst/>
              <a:gdLst/>
              <a:ahLst/>
              <a:cxnLst/>
              <a:rect l="l" t="t" r="r" b="b"/>
              <a:pathLst>
                <a:path w="3234" h="3168" extrusionOk="0">
                  <a:moveTo>
                    <a:pt x="2623" y="1"/>
                  </a:moveTo>
                  <a:cubicBezTo>
                    <a:pt x="1079" y="1164"/>
                    <a:pt x="2221" y="2031"/>
                    <a:pt x="1037" y="2369"/>
                  </a:cubicBezTo>
                  <a:cubicBezTo>
                    <a:pt x="656" y="2539"/>
                    <a:pt x="233" y="2666"/>
                    <a:pt x="1" y="3025"/>
                  </a:cubicBezTo>
                  <a:cubicBezTo>
                    <a:pt x="192" y="3123"/>
                    <a:pt x="387" y="3168"/>
                    <a:pt x="581" y="3168"/>
                  </a:cubicBezTo>
                  <a:cubicBezTo>
                    <a:pt x="1935" y="3168"/>
                    <a:pt x="3234" y="1018"/>
                    <a:pt x="26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"/>
            <p:cNvSpPr/>
            <p:nvPr/>
          </p:nvSpPr>
          <p:spPr>
            <a:xfrm>
              <a:off x="-2837750" y="3784450"/>
              <a:ext cx="50250" cy="92000"/>
            </a:xfrm>
            <a:custGeom>
              <a:avLst/>
              <a:gdLst/>
              <a:ahLst/>
              <a:cxnLst/>
              <a:rect l="l" t="t" r="r" b="b"/>
              <a:pathLst>
                <a:path w="2010" h="3680" extrusionOk="0">
                  <a:moveTo>
                    <a:pt x="1947" y="0"/>
                  </a:moveTo>
                  <a:cubicBezTo>
                    <a:pt x="995" y="360"/>
                    <a:pt x="1" y="2115"/>
                    <a:pt x="466" y="2876"/>
                  </a:cubicBezTo>
                  <a:cubicBezTo>
                    <a:pt x="508" y="3320"/>
                    <a:pt x="572" y="3468"/>
                    <a:pt x="1037" y="3680"/>
                  </a:cubicBezTo>
                  <a:cubicBezTo>
                    <a:pt x="1312" y="3299"/>
                    <a:pt x="678" y="3130"/>
                    <a:pt x="1375" y="2728"/>
                  </a:cubicBezTo>
                  <a:cubicBezTo>
                    <a:pt x="1820" y="2200"/>
                    <a:pt x="1143" y="1438"/>
                    <a:pt x="1545" y="804"/>
                  </a:cubicBezTo>
                  <a:cubicBezTo>
                    <a:pt x="1629" y="529"/>
                    <a:pt x="2010" y="338"/>
                    <a:pt x="194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3"/>
            <p:cNvSpPr/>
            <p:nvPr/>
          </p:nvSpPr>
          <p:spPr>
            <a:xfrm>
              <a:off x="-3664150" y="4085275"/>
              <a:ext cx="78800" cy="85150"/>
            </a:xfrm>
            <a:custGeom>
              <a:avLst/>
              <a:gdLst/>
              <a:ahLst/>
              <a:cxnLst/>
              <a:rect l="l" t="t" r="r" b="b"/>
              <a:pathLst>
                <a:path w="3152" h="3406" extrusionOk="0">
                  <a:moveTo>
                    <a:pt x="2623" y="1"/>
                  </a:moveTo>
                  <a:cubicBezTo>
                    <a:pt x="1861" y="403"/>
                    <a:pt x="1544" y="1185"/>
                    <a:pt x="825" y="1629"/>
                  </a:cubicBezTo>
                  <a:cubicBezTo>
                    <a:pt x="85" y="2264"/>
                    <a:pt x="317" y="2814"/>
                    <a:pt x="973" y="3406"/>
                  </a:cubicBezTo>
                  <a:cubicBezTo>
                    <a:pt x="1036" y="3229"/>
                    <a:pt x="1140" y="3174"/>
                    <a:pt x="1264" y="3174"/>
                  </a:cubicBezTo>
                  <a:cubicBezTo>
                    <a:pt x="1470" y="3174"/>
                    <a:pt x="1729" y="3325"/>
                    <a:pt x="1942" y="3325"/>
                  </a:cubicBezTo>
                  <a:cubicBezTo>
                    <a:pt x="2076" y="3325"/>
                    <a:pt x="2191" y="3265"/>
                    <a:pt x="2263" y="3068"/>
                  </a:cubicBezTo>
                  <a:cubicBezTo>
                    <a:pt x="0" y="2898"/>
                    <a:pt x="1650" y="1185"/>
                    <a:pt x="2644" y="657"/>
                  </a:cubicBezTo>
                  <a:lnTo>
                    <a:pt x="2750" y="572"/>
                  </a:lnTo>
                  <a:cubicBezTo>
                    <a:pt x="2834" y="360"/>
                    <a:pt x="3151" y="128"/>
                    <a:pt x="26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3"/>
            <p:cNvSpPr/>
            <p:nvPr/>
          </p:nvSpPr>
          <p:spPr>
            <a:xfrm>
              <a:off x="-4320725" y="4022125"/>
              <a:ext cx="49075" cy="80125"/>
            </a:xfrm>
            <a:custGeom>
              <a:avLst/>
              <a:gdLst/>
              <a:ahLst/>
              <a:cxnLst/>
              <a:rect l="l" t="t" r="r" b="b"/>
              <a:pathLst>
                <a:path w="1963" h="3205" extrusionOk="0">
                  <a:moveTo>
                    <a:pt x="1249" y="1"/>
                  </a:moveTo>
                  <a:cubicBezTo>
                    <a:pt x="1077" y="1"/>
                    <a:pt x="950" y="90"/>
                    <a:pt x="990" y="327"/>
                  </a:cubicBezTo>
                  <a:cubicBezTo>
                    <a:pt x="1095" y="1152"/>
                    <a:pt x="461" y="1766"/>
                    <a:pt x="419" y="2506"/>
                  </a:cubicBezTo>
                  <a:cubicBezTo>
                    <a:pt x="1" y="2952"/>
                    <a:pt x="271" y="3205"/>
                    <a:pt x="637" y="3205"/>
                  </a:cubicBezTo>
                  <a:cubicBezTo>
                    <a:pt x="827" y="3205"/>
                    <a:pt x="1042" y="3137"/>
                    <a:pt x="1201" y="2992"/>
                  </a:cubicBezTo>
                  <a:cubicBezTo>
                    <a:pt x="1074" y="2315"/>
                    <a:pt x="1962" y="1892"/>
                    <a:pt x="1814" y="1216"/>
                  </a:cubicBezTo>
                  <a:cubicBezTo>
                    <a:pt x="1920" y="920"/>
                    <a:pt x="1920" y="581"/>
                    <a:pt x="1836" y="264"/>
                  </a:cubicBezTo>
                  <a:cubicBezTo>
                    <a:pt x="1700" y="117"/>
                    <a:pt x="1445" y="1"/>
                    <a:pt x="124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3"/>
            <p:cNvSpPr/>
            <p:nvPr/>
          </p:nvSpPr>
          <p:spPr>
            <a:xfrm>
              <a:off x="-3802900" y="3939125"/>
              <a:ext cx="50475" cy="79625"/>
            </a:xfrm>
            <a:custGeom>
              <a:avLst/>
              <a:gdLst/>
              <a:ahLst/>
              <a:cxnLst/>
              <a:rect l="l" t="t" r="r" b="b"/>
              <a:pathLst>
                <a:path w="2019" h="3185" extrusionOk="0">
                  <a:moveTo>
                    <a:pt x="1673" y="0"/>
                  </a:moveTo>
                  <a:cubicBezTo>
                    <a:pt x="1055" y="0"/>
                    <a:pt x="0" y="2467"/>
                    <a:pt x="51" y="2928"/>
                  </a:cubicBezTo>
                  <a:cubicBezTo>
                    <a:pt x="142" y="3110"/>
                    <a:pt x="295" y="3184"/>
                    <a:pt x="464" y="3184"/>
                  </a:cubicBezTo>
                  <a:cubicBezTo>
                    <a:pt x="845" y="3184"/>
                    <a:pt x="1306" y="2808"/>
                    <a:pt x="1320" y="2442"/>
                  </a:cubicBezTo>
                  <a:cubicBezTo>
                    <a:pt x="1045" y="1279"/>
                    <a:pt x="1532" y="1363"/>
                    <a:pt x="2018" y="475"/>
                  </a:cubicBezTo>
                  <a:cubicBezTo>
                    <a:pt x="1941" y="139"/>
                    <a:pt x="1819" y="0"/>
                    <a:pt x="167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3"/>
            <p:cNvSpPr/>
            <p:nvPr/>
          </p:nvSpPr>
          <p:spPr>
            <a:xfrm>
              <a:off x="-3005000" y="3965800"/>
              <a:ext cx="47250" cy="59700"/>
            </a:xfrm>
            <a:custGeom>
              <a:avLst/>
              <a:gdLst/>
              <a:ahLst/>
              <a:cxnLst/>
              <a:rect l="l" t="t" r="r" b="b"/>
              <a:pathLst>
                <a:path w="1890" h="2388" extrusionOk="0">
                  <a:moveTo>
                    <a:pt x="1361" y="0"/>
                  </a:moveTo>
                  <a:cubicBezTo>
                    <a:pt x="1150" y="275"/>
                    <a:pt x="790" y="169"/>
                    <a:pt x="473" y="233"/>
                  </a:cubicBezTo>
                  <a:cubicBezTo>
                    <a:pt x="156" y="444"/>
                    <a:pt x="790" y="719"/>
                    <a:pt x="431" y="952"/>
                  </a:cubicBezTo>
                  <a:cubicBezTo>
                    <a:pt x="152" y="1524"/>
                    <a:pt x="1" y="2388"/>
                    <a:pt x="504" y="2388"/>
                  </a:cubicBezTo>
                  <a:cubicBezTo>
                    <a:pt x="652" y="2388"/>
                    <a:pt x="855" y="2314"/>
                    <a:pt x="1128" y="2136"/>
                  </a:cubicBezTo>
                  <a:cubicBezTo>
                    <a:pt x="1403" y="1988"/>
                    <a:pt x="1361" y="1713"/>
                    <a:pt x="1361" y="1481"/>
                  </a:cubicBezTo>
                  <a:cubicBezTo>
                    <a:pt x="1361" y="952"/>
                    <a:pt x="1551" y="465"/>
                    <a:pt x="1890" y="64"/>
                  </a:cubicBezTo>
                  <a:lnTo>
                    <a:pt x="1361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"/>
            <p:cNvSpPr/>
            <p:nvPr/>
          </p:nvSpPr>
          <p:spPr>
            <a:xfrm>
              <a:off x="-4008900" y="4184075"/>
              <a:ext cx="73525" cy="117600"/>
            </a:xfrm>
            <a:custGeom>
              <a:avLst/>
              <a:gdLst/>
              <a:ahLst/>
              <a:cxnLst/>
              <a:rect l="l" t="t" r="r" b="b"/>
              <a:pathLst>
                <a:path w="2941" h="4704" extrusionOk="0">
                  <a:moveTo>
                    <a:pt x="2423" y="1"/>
                  </a:moveTo>
                  <a:cubicBezTo>
                    <a:pt x="2379" y="1"/>
                    <a:pt x="2336" y="17"/>
                    <a:pt x="2306" y="46"/>
                  </a:cubicBezTo>
                  <a:cubicBezTo>
                    <a:pt x="952" y="892"/>
                    <a:pt x="1968" y="1780"/>
                    <a:pt x="678" y="2478"/>
                  </a:cubicBezTo>
                  <a:cubicBezTo>
                    <a:pt x="635" y="2880"/>
                    <a:pt x="1" y="3113"/>
                    <a:pt x="255" y="3599"/>
                  </a:cubicBezTo>
                  <a:cubicBezTo>
                    <a:pt x="476" y="4142"/>
                    <a:pt x="639" y="4704"/>
                    <a:pt x="1454" y="4704"/>
                  </a:cubicBezTo>
                  <a:cubicBezTo>
                    <a:pt x="1496" y="4704"/>
                    <a:pt x="1541" y="4702"/>
                    <a:pt x="1587" y="4699"/>
                  </a:cubicBezTo>
                  <a:lnTo>
                    <a:pt x="1587" y="4424"/>
                  </a:lnTo>
                  <a:cubicBezTo>
                    <a:pt x="64" y="3536"/>
                    <a:pt x="2941" y="1632"/>
                    <a:pt x="2560" y="67"/>
                  </a:cubicBezTo>
                  <a:cubicBezTo>
                    <a:pt x="2526" y="22"/>
                    <a:pt x="2474" y="1"/>
                    <a:pt x="24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"/>
            <p:cNvSpPr/>
            <p:nvPr/>
          </p:nvSpPr>
          <p:spPr>
            <a:xfrm>
              <a:off x="-4380075" y="4023725"/>
              <a:ext cx="58200" cy="77450"/>
            </a:xfrm>
            <a:custGeom>
              <a:avLst/>
              <a:gdLst/>
              <a:ahLst/>
              <a:cxnLst/>
              <a:rect l="l" t="t" r="r" b="b"/>
              <a:pathLst>
                <a:path w="2328" h="3098" extrusionOk="0">
                  <a:moveTo>
                    <a:pt x="1071" y="0"/>
                  </a:moveTo>
                  <a:cubicBezTo>
                    <a:pt x="1016" y="0"/>
                    <a:pt x="956" y="16"/>
                    <a:pt x="889" y="52"/>
                  </a:cubicBezTo>
                  <a:cubicBezTo>
                    <a:pt x="656" y="1046"/>
                    <a:pt x="64" y="2103"/>
                    <a:pt x="826" y="3097"/>
                  </a:cubicBezTo>
                  <a:cubicBezTo>
                    <a:pt x="2327" y="2378"/>
                    <a:pt x="1" y="2040"/>
                    <a:pt x="1566" y="1321"/>
                  </a:cubicBezTo>
                  <a:cubicBezTo>
                    <a:pt x="1585" y="1002"/>
                    <a:pt x="1504" y="0"/>
                    <a:pt x="10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"/>
            <p:cNvSpPr/>
            <p:nvPr/>
          </p:nvSpPr>
          <p:spPr>
            <a:xfrm>
              <a:off x="-3150750" y="3819575"/>
              <a:ext cx="66650" cy="57425"/>
            </a:xfrm>
            <a:custGeom>
              <a:avLst/>
              <a:gdLst/>
              <a:ahLst/>
              <a:cxnLst/>
              <a:rect l="l" t="t" r="r" b="b"/>
              <a:pathLst>
                <a:path w="2666" h="2297" extrusionOk="0">
                  <a:moveTo>
                    <a:pt x="2411" y="0"/>
                  </a:moveTo>
                  <a:cubicBezTo>
                    <a:pt x="2247" y="0"/>
                    <a:pt x="2130" y="129"/>
                    <a:pt x="1988" y="224"/>
                  </a:cubicBezTo>
                  <a:cubicBezTo>
                    <a:pt x="1100" y="668"/>
                    <a:pt x="0" y="1281"/>
                    <a:pt x="1058" y="2296"/>
                  </a:cubicBezTo>
                  <a:cubicBezTo>
                    <a:pt x="1692" y="1831"/>
                    <a:pt x="2284" y="1366"/>
                    <a:pt x="2581" y="668"/>
                  </a:cubicBezTo>
                  <a:cubicBezTo>
                    <a:pt x="2644" y="477"/>
                    <a:pt x="2665" y="266"/>
                    <a:pt x="2602" y="54"/>
                  </a:cubicBezTo>
                  <a:cubicBezTo>
                    <a:pt x="2531" y="16"/>
                    <a:pt x="2468" y="0"/>
                    <a:pt x="241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"/>
            <p:cNvSpPr/>
            <p:nvPr/>
          </p:nvSpPr>
          <p:spPr>
            <a:xfrm>
              <a:off x="-2983675" y="3995975"/>
              <a:ext cx="51325" cy="61325"/>
            </a:xfrm>
            <a:custGeom>
              <a:avLst/>
              <a:gdLst/>
              <a:ahLst/>
              <a:cxnLst/>
              <a:rect l="l" t="t" r="r" b="b"/>
              <a:pathLst>
                <a:path w="2053" h="2453" extrusionOk="0">
                  <a:moveTo>
                    <a:pt x="1471" y="1"/>
                  </a:moveTo>
                  <a:cubicBezTo>
                    <a:pt x="950" y="1"/>
                    <a:pt x="923" y="745"/>
                    <a:pt x="677" y="1183"/>
                  </a:cubicBezTo>
                  <a:cubicBezTo>
                    <a:pt x="466" y="1585"/>
                    <a:pt x="1" y="1923"/>
                    <a:pt x="318" y="2452"/>
                  </a:cubicBezTo>
                  <a:cubicBezTo>
                    <a:pt x="1291" y="2050"/>
                    <a:pt x="2052" y="1120"/>
                    <a:pt x="1862" y="104"/>
                  </a:cubicBezTo>
                  <a:cubicBezTo>
                    <a:pt x="1706" y="32"/>
                    <a:pt x="1578" y="1"/>
                    <a:pt x="147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"/>
            <p:cNvSpPr/>
            <p:nvPr/>
          </p:nvSpPr>
          <p:spPr>
            <a:xfrm>
              <a:off x="-3342675" y="3981125"/>
              <a:ext cx="38075" cy="76700"/>
            </a:xfrm>
            <a:custGeom>
              <a:avLst/>
              <a:gdLst/>
              <a:ahLst/>
              <a:cxnLst/>
              <a:rect l="l" t="t" r="r" b="b"/>
              <a:pathLst>
                <a:path w="1523" h="3068" extrusionOk="0">
                  <a:moveTo>
                    <a:pt x="1502" y="1"/>
                  </a:moveTo>
                  <a:lnTo>
                    <a:pt x="1502" y="1"/>
                  </a:lnTo>
                  <a:cubicBezTo>
                    <a:pt x="529" y="64"/>
                    <a:pt x="0" y="2031"/>
                    <a:pt x="169" y="2898"/>
                  </a:cubicBezTo>
                  <a:cubicBezTo>
                    <a:pt x="127" y="3025"/>
                    <a:pt x="190" y="3067"/>
                    <a:pt x="338" y="3067"/>
                  </a:cubicBezTo>
                  <a:cubicBezTo>
                    <a:pt x="1100" y="2285"/>
                    <a:pt x="677" y="910"/>
                    <a:pt x="1523" y="64"/>
                  </a:cubicBezTo>
                  <a:cubicBezTo>
                    <a:pt x="1481" y="43"/>
                    <a:pt x="1481" y="22"/>
                    <a:pt x="150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"/>
            <p:cNvSpPr/>
            <p:nvPr/>
          </p:nvSpPr>
          <p:spPr>
            <a:xfrm>
              <a:off x="-3610225" y="4065725"/>
              <a:ext cx="50250" cy="71925"/>
            </a:xfrm>
            <a:custGeom>
              <a:avLst/>
              <a:gdLst/>
              <a:ahLst/>
              <a:cxnLst/>
              <a:rect l="l" t="t" r="r" b="b"/>
              <a:pathLst>
                <a:path w="2010" h="2877" extrusionOk="0">
                  <a:moveTo>
                    <a:pt x="1608" y="0"/>
                  </a:moveTo>
                  <a:cubicBezTo>
                    <a:pt x="1100" y="0"/>
                    <a:pt x="931" y="360"/>
                    <a:pt x="656" y="614"/>
                  </a:cubicBezTo>
                  <a:cubicBezTo>
                    <a:pt x="910" y="931"/>
                    <a:pt x="720" y="1185"/>
                    <a:pt x="487" y="1439"/>
                  </a:cubicBezTo>
                  <a:cubicBezTo>
                    <a:pt x="487" y="1777"/>
                    <a:pt x="0" y="2010"/>
                    <a:pt x="106" y="2390"/>
                  </a:cubicBezTo>
                  <a:cubicBezTo>
                    <a:pt x="402" y="2496"/>
                    <a:pt x="656" y="2644"/>
                    <a:pt x="868" y="2877"/>
                  </a:cubicBezTo>
                  <a:cubicBezTo>
                    <a:pt x="1164" y="2750"/>
                    <a:pt x="910" y="2263"/>
                    <a:pt x="1396" y="2242"/>
                  </a:cubicBezTo>
                  <a:cubicBezTo>
                    <a:pt x="2010" y="2200"/>
                    <a:pt x="1967" y="1798"/>
                    <a:pt x="1967" y="1417"/>
                  </a:cubicBezTo>
                  <a:cubicBezTo>
                    <a:pt x="1896" y="1376"/>
                    <a:pt x="1836" y="1359"/>
                    <a:pt x="1783" y="1359"/>
                  </a:cubicBezTo>
                  <a:cubicBezTo>
                    <a:pt x="1565" y="1359"/>
                    <a:pt x="1461" y="1641"/>
                    <a:pt x="1206" y="1692"/>
                  </a:cubicBezTo>
                  <a:cubicBezTo>
                    <a:pt x="1375" y="1142"/>
                    <a:pt x="1925" y="487"/>
                    <a:pt x="160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"/>
            <p:cNvSpPr/>
            <p:nvPr/>
          </p:nvSpPr>
          <p:spPr>
            <a:xfrm>
              <a:off x="-4320850" y="4008100"/>
              <a:ext cx="48425" cy="76925"/>
            </a:xfrm>
            <a:custGeom>
              <a:avLst/>
              <a:gdLst/>
              <a:ahLst/>
              <a:cxnLst/>
              <a:rect l="l" t="t" r="r" b="b"/>
              <a:pathLst>
                <a:path w="1937" h="3077" extrusionOk="0">
                  <a:moveTo>
                    <a:pt x="1058" y="0"/>
                  </a:moveTo>
                  <a:cubicBezTo>
                    <a:pt x="720" y="423"/>
                    <a:pt x="1" y="804"/>
                    <a:pt x="783" y="1417"/>
                  </a:cubicBezTo>
                  <a:cubicBezTo>
                    <a:pt x="149" y="1861"/>
                    <a:pt x="635" y="2559"/>
                    <a:pt x="318" y="3067"/>
                  </a:cubicBezTo>
                  <a:cubicBezTo>
                    <a:pt x="356" y="3074"/>
                    <a:pt x="390" y="3077"/>
                    <a:pt x="420" y="3077"/>
                  </a:cubicBezTo>
                  <a:cubicBezTo>
                    <a:pt x="951" y="3077"/>
                    <a:pt x="415" y="2082"/>
                    <a:pt x="995" y="1882"/>
                  </a:cubicBezTo>
                  <a:cubicBezTo>
                    <a:pt x="1936" y="1555"/>
                    <a:pt x="540" y="653"/>
                    <a:pt x="1504" y="653"/>
                  </a:cubicBezTo>
                  <a:cubicBezTo>
                    <a:pt x="1536" y="653"/>
                    <a:pt x="1571" y="654"/>
                    <a:pt x="1608" y="656"/>
                  </a:cubicBezTo>
                  <a:cubicBezTo>
                    <a:pt x="1418" y="465"/>
                    <a:pt x="1439" y="106"/>
                    <a:pt x="105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"/>
            <p:cNvSpPr/>
            <p:nvPr/>
          </p:nvSpPr>
          <p:spPr>
            <a:xfrm>
              <a:off x="-3157100" y="3824600"/>
              <a:ext cx="60825" cy="59675"/>
            </a:xfrm>
            <a:custGeom>
              <a:avLst/>
              <a:gdLst/>
              <a:ahLst/>
              <a:cxnLst/>
              <a:rect l="l" t="t" r="r" b="b"/>
              <a:pathLst>
                <a:path w="2433" h="2387" extrusionOk="0">
                  <a:moveTo>
                    <a:pt x="1943" y="0"/>
                  </a:moveTo>
                  <a:cubicBezTo>
                    <a:pt x="1068" y="0"/>
                    <a:pt x="54" y="1187"/>
                    <a:pt x="1" y="1841"/>
                  </a:cubicBezTo>
                  <a:cubicBezTo>
                    <a:pt x="167" y="2091"/>
                    <a:pt x="543" y="2387"/>
                    <a:pt x="872" y="2387"/>
                  </a:cubicBezTo>
                  <a:cubicBezTo>
                    <a:pt x="1044" y="2387"/>
                    <a:pt x="1203" y="2306"/>
                    <a:pt x="1312" y="2095"/>
                  </a:cubicBezTo>
                  <a:cubicBezTo>
                    <a:pt x="635" y="805"/>
                    <a:pt x="1523" y="868"/>
                    <a:pt x="2433" y="149"/>
                  </a:cubicBezTo>
                  <a:cubicBezTo>
                    <a:pt x="2280" y="46"/>
                    <a:pt x="2114" y="0"/>
                    <a:pt x="194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"/>
            <p:cNvSpPr/>
            <p:nvPr/>
          </p:nvSpPr>
          <p:spPr>
            <a:xfrm>
              <a:off x="-3810725" y="4004925"/>
              <a:ext cx="59875" cy="39200"/>
            </a:xfrm>
            <a:custGeom>
              <a:avLst/>
              <a:gdLst/>
              <a:ahLst/>
              <a:cxnLst/>
              <a:rect l="l" t="t" r="r" b="b"/>
              <a:pathLst>
                <a:path w="2395" h="1568" extrusionOk="0">
                  <a:moveTo>
                    <a:pt x="1443" y="0"/>
                  </a:moveTo>
                  <a:cubicBezTo>
                    <a:pt x="1231" y="275"/>
                    <a:pt x="851" y="360"/>
                    <a:pt x="534" y="487"/>
                  </a:cubicBezTo>
                  <a:cubicBezTo>
                    <a:pt x="0" y="917"/>
                    <a:pt x="1218" y="1567"/>
                    <a:pt x="1600" y="1567"/>
                  </a:cubicBezTo>
                  <a:cubicBezTo>
                    <a:pt x="1612" y="1567"/>
                    <a:pt x="1623" y="1567"/>
                    <a:pt x="1633" y="1565"/>
                  </a:cubicBezTo>
                  <a:cubicBezTo>
                    <a:pt x="851" y="867"/>
                    <a:pt x="2183" y="1079"/>
                    <a:pt x="2395" y="487"/>
                  </a:cubicBezTo>
                  <a:cubicBezTo>
                    <a:pt x="2099" y="296"/>
                    <a:pt x="1781" y="127"/>
                    <a:pt x="144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"/>
            <p:cNvSpPr/>
            <p:nvPr/>
          </p:nvSpPr>
          <p:spPr>
            <a:xfrm>
              <a:off x="-4078925" y="4088975"/>
              <a:ext cx="62125" cy="43925"/>
            </a:xfrm>
            <a:custGeom>
              <a:avLst/>
              <a:gdLst/>
              <a:ahLst/>
              <a:cxnLst/>
              <a:rect l="l" t="t" r="r" b="b"/>
              <a:pathLst>
                <a:path w="2485" h="1757" extrusionOk="0">
                  <a:moveTo>
                    <a:pt x="2146" y="1"/>
                  </a:moveTo>
                  <a:cubicBezTo>
                    <a:pt x="1828" y="479"/>
                    <a:pt x="1977" y="1268"/>
                    <a:pt x="1519" y="1268"/>
                  </a:cubicBezTo>
                  <a:cubicBezTo>
                    <a:pt x="1369" y="1268"/>
                    <a:pt x="1154" y="1183"/>
                    <a:pt x="835" y="974"/>
                  </a:cubicBezTo>
                  <a:cubicBezTo>
                    <a:pt x="766" y="945"/>
                    <a:pt x="699" y="932"/>
                    <a:pt x="635" y="932"/>
                  </a:cubicBezTo>
                  <a:cubicBezTo>
                    <a:pt x="235" y="932"/>
                    <a:pt x="0" y="1444"/>
                    <a:pt x="475" y="1608"/>
                  </a:cubicBezTo>
                  <a:cubicBezTo>
                    <a:pt x="604" y="1685"/>
                    <a:pt x="742" y="1700"/>
                    <a:pt x="883" y="1700"/>
                  </a:cubicBezTo>
                  <a:cubicBezTo>
                    <a:pt x="970" y="1700"/>
                    <a:pt x="1058" y="1694"/>
                    <a:pt x="1144" y="1694"/>
                  </a:cubicBezTo>
                  <a:cubicBezTo>
                    <a:pt x="1264" y="1694"/>
                    <a:pt x="1381" y="1705"/>
                    <a:pt x="1491" y="1756"/>
                  </a:cubicBezTo>
                  <a:cubicBezTo>
                    <a:pt x="1871" y="1672"/>
                    <a:pt x="2336" y="1735"/>
                    <a:pt x="2485" y="1291"/>
                  </a:cubicBezTo>
                  <a:cubicBezTo>
                    <a:pt x="2210" y="910"/>
                    <a:pt x="2104" y="466"/>
                    <a:pt x="214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"/>
            <p:cNvSpPr/>
            <p:nvPr/>
          </p:nvSpPr>
          <p:spPr>
            <a:xfrm>
              <a:off x="-4088725" y="4028700"/>
              <a:ext cx="30150" cy="60850"/>
            </a:xfrm>
            <a:custGeom>
              <a:avLst/>
              <a:gdLst/>
              <a:ahLst/>
              <a:cxnLst/>
              <a:rect l="l" t="t" r="r" b="b"/>
              <a:pathLst>
                <a:path w="1206" h="2434" extrusionOk="0">
                  <a:moveTo>
                    <a:pt x="677" y="1"/>
                  </a:moveTo>
                  <a:cubicBezTo>
                    <a:pt x="360" y="339"/>
                    <a:pt x="85" y="678"/>
                    <a:pt x="85" y="1143"/>
                  </a:cubicBezTo>
                  <a:cubicBezTo>
                    <a:pt x="0" y="1566"/>
                    <a:pt x="0" y="2010"/>
                    <a:pt x="106" y="2433"/>
                  </a:cubicBezTo>
                  <a:cubicBezTo>
                    <a:pt x="825" y="2433"/>
                    <a:pt x="614" y="1820"/>
                    <a:pt x="931" y="1524"/>
                  </a:cubicBezTo>
                  <a:cubicBezTo>
                    <a:pt x="1142" y="1101"/>
                    <a:pt x="1206" y="318"/>
                    <a:pt x="67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"/>
            <p:cNvSpPr/>
            <p:nvPr/>
          </p:nvSpPr>
          <p:spPr>
            <a:xfrm>
              <a:off x="-3951800" y="4181950"/>
              <a:ext cx="52900" cy="22325"/>
            </a:xfrm>
            <a:custGeom>
              <a:avLst/>
              <a:gdLst/>
              <a:ahLst/>
              <a:cxnLst/>
              <a:rect l="l" t="t" r="r" b="b"/>
              <a:pathLst>
                <a:path w="2116" h="893" extrusionOk="0">
                  <a:moveTo>
                    <a:pt x="1023" y="1"/>
                  </a:moveTo>
                  <a:cubicBezTo>
                    <a:pt x="742" y="1"/>
                    <a:pt x="403" y="46"/>
                    <a:pt x="1" y="131"/>
                  </a:cubicBezTo>
                  <a:lnTo>
                    <a:pt x="191" y="173"/>
                  </a:lnTo>
                  <a:cubicBezTo>
                    <a:pt x="237" y="826"/>
                    <a:pt x="871" y="891"/>
                    <a:pt x="1467" y="891"/>
                  </a:cubicBezTo>
                  <a:cubicBezTo>
                    <a:pt x="1614" y="891"/>
                    <a:pt x="1758" y="887"/>
                    <a:pt x="1891" y="887"/>
                  </a:cubicBezTo>
                  <a:cubicBezTo>
                    <a:pt x="1971" y="887"/>
                    <a:pt x="2047" y="888"/>
                    <a:pt x="2116" y="893"/>
                  </a:cubicBezTo>
                  <a:cubicBezTo>
                    <a:pt x="2056" y="275"/>
                    <a:pt x="1717" y="1"/>
                    <a:pt x="10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"/>
            <p:cNvSpPr/>
            <p:nvPr/>
          </p:nvSpPr>
          <p:spPr>
            <a:xfrm>
              <a:off x="-4357850" y="4008175"/>
              <a:ext cx="34300" cy="48575"/>
            </a:xfrm>
            <a:custGeom>
              <a:avLst/>
              <a:gdLst/>
              <a:ahLst/>
              <a:cxnLst/>
              <a:rect l="l" t="t" r="r" b="b"/>
              <a:pathLst>
                <a:path w="1372" h="1943" extrusionOk="0">
                  <a:moveTo>
                    <a:pt x="628" y="0"/>
                  </a:moveTo>
                  <a:cubicBezTo>
                    <a:pt x="542" y="0"/>
                    <a:pt x="440" y="19"/>
                    <a:pt x="317" y="61"/>
                  </a:cubicBezTo>
                  <a:cubicBezTo>
                    <a:pt x="381" y="336"/>
                    <a:pt x="0" y="420"/>
                    <a:pt x="0" y="674"/>
                  </a:cubicBezTo>
                  <a:cubicBezTo>
                    <a:pt x="529" y="970"/>
                    <a:pt x="360" y="1541"/>
                    <a:pt x="677" y="1943"/>
                  </a:cubicBezTo>
                  <a:cubicBezTo>
                    <a:pt x="829" y="1431"/>
                    <a:pt x="1372" y="0"/>
                    <a:pt x="62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"/>
            <p:cNvSpPr/>
            <p:nvPr/>
          </p:nvSpPr>
          <p:spPr>
            <a:xfrm>
              <a:off x="-2967275" y="3970025"/>
              <a:ext cx="35450" cy="55550"/>
            </a:xfrm>
            <a:custGeom>
              <a:avLst/>
              <a:gdLst/>
              <a:ahLst/>
              <a:cxnLst/>
              <a:rect l="l" t="t" r="r" b="b"/>
              <a:pathLst>
                <a:path w="1418" h="2222" extrusionOk="0">
                  <a:moveTo>
                    <a:pt x="571" y="0"/>
                  </a:moveTo>
                  <a:cubicBezTo>
                    <a:pt x="402" y="741"/>
                    <a:pt x="0" y="1439"/>
                    <a:pt x="21" y="2221"/>
                  </a:cubicBezTo>
                  <a:cubicBezTo>
                    <a:pt x="508" y="1925"/>
                    <a:pt x="296" y="1121"/>
                    <a:pt x="1142" y="1100"/>
                  </a:cubicBezTo>
                  <a:cubicBezTo>
                    <a:pt x="1417" y="741"/>
                    <a:pt x="719" y="339"/>
                    <a:pt x="5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"/>
            <p:cNvSpPr/>
            <p:nvPr/>
          </p:nvSpPr>
          <p:spPr>
            <a:xfrm>
              <a:off x="-4085025" y="4065200"/>
              <a:ext cx="28575" cy="56600"/>
            </a:xfrm>
            <a:custGeom>
              <a:avLst/>
              <a:gdLst/>
              <a:ahLst/>
              <a:cxnLst/>
              <a:rect l="l" t="t" r="r" b="b"/>
              <a:pathLst>
                <a:path w="1143" h="2264" extrusionOk="0">
                  <a:moveTo>
                    <a:pt x="550" y="0"/>
                  </a:moveTo>
                  <a:lnTo>
                    <a:pt x="550" y="0"/>
                  </a:lnTo>
                  <a:cubicBezTo>
                    <a:pt x="169" y="233"/>
                    <a:pt x="571" y="783"/>
                    <a:pt x="21" y="952"/>
                  </a:cubicBezTo>
                  <a:lnTo>
                    <a:pt x="0" y="1565"/>
                  </a:lnTo>
                  <a:cubicBezTo>
                    <a:pt x="169" y="1798"/>
                    <a:pt x="21" y="2221"/>
                    <a:pt x="529" y="2263"/>
                  </a:cubicBezTo>
                  <a:cubicBezTo>
                    <a:pt x="677" y="2094"/>
                    <a:pt x="867" y="1988"/>
                    <a:pt x="1079" y="1946"/>
                  </a:cubicBezTo>
                  <a:cubicBezTo>
                    <a:pt x="1142" y="1502"/>
                    <a:pt x="656" y="1227"/>
                    <a:pt x="846" y="762"/>
                  </a:cubicBezTo>
                  <a:cubicBezTo>
                    <a:pt x="952" y="466"/>
                    <a:pt x="825" y="148"/>
                    <a:pt x="55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"/>
            <p:cNvSpPr/>
            <p:nvPr/>
          </p:nvSpPr>
          <p:spPr>
            <a:xfrm>
              <a:off x="-4325075" y="4084750"/>
              <a:ext cx="34400" cy="32650"/>
            </a:xfrm>
            <a:custGeom>
              <a:avLst/>
              <a:gdLst/>
              <a:ahLst/>
              <a:cxnLst/>
              <a:rect l="l" t="t" r="r" b="b"/>
              <a:pathLst>
                <a:path w="1376" h="1306" extrusionOk="0">
                  <a:moveTo>
                    <a:pt x="487" y="1"/>
                  </a:moveTo>
                  <a:cubicBezTo>
                    <a:pt x="0" y="360"/>
                    <a:pt x="127" y="826"/>
                    <a:pt x="127" y="1270"/>
                  </a:cubicBezTo>
                  <a:cubicBezTo>
                    <a:pt x="236" y="1294"/>
                    <a:pt x="335" y="1305"/>
                    <a:pt x="425" y="1305"/>
                  </a:cubicBezTo>
                  <a:cubicBezTo>
                    <a:pt x="961" y="1305"/>
                    <a:pt x="1176" y="904"/>
                    <a:pt x="1375" y="487"/>
                  </a:cubicBezTo>
                  <a:cubicBezTo>
                    <a:pt x="1352" y="459"/>
                    <a:pt x="1314" y="448"/>
                    <a:pt x="1265" y="448"/>
                  </a:cubicBezTo>
                  <a:cubicBezTo>
                    <a:pt x="1107" y="448"/>
                    <a:pt x="845" y="561"/>
                    <a:pt x="681" y="561"/>
                  </a:cubicBezTo>
                  <a:cubicBezTo>
                    <a:pt x="516" y="561"/>
                    <a:pt x="449" y="449"/>
                    <a:pt x="67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3"/>
            <p:cNvSpPr/>
            <p:nvPr/>
          </p:nvSpPr>
          <p:spPr>
            <a:xfrm>
              <a:off x="-3991975" y="4205300"/>
              <a:ext cx="34925" cy="43875"/>
            </a:xfrm>
            <a:custGeom>
              <a:avLst/>
              <a:gdLst/>
              <a:ahLst/>
              <a:cxnLst/>
              <a:rect l="l" t="t" r="r" b="b"/>
              <a:pathLst>
                <a:path w="1397" h="1755" extrusionOk="0">
                  <a:moveTo>
                    <a:pt x="889" y="1"/>
                  </a:moveTo>
                  <a:lnTo>
                    <a:pt x="889" y="1"/>
                  </a:lnTo>
                  <a:cubicBezTo>
                    <a:pt x="339" y="445"/>
                    <a:pt x="360" y="1101"/>
                    <a:pt x="1" y="1629"/>
                  </a:cubicBezTo>
                  <a:cubicBezTo>
                    <a:pt x="115" y="1680"/>
                    <a:pt x="276" y="1754"/>
                    <a:pt x="395" y="1754"/>
                  </a:cubicBezTo>
                  <a:cubicBezTo>
                    <a:pt x="473" y="1754"/>
                    <a:pt x="534" y="1722"/>
                    <a:pt x="550" y="1629"/>
                  </a:cubicBezTo>
                  <a:cubicBezTo>
                    <a:pt x="698" y="1101"/>
                    <a:pt x="1396" y="635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3"/>
            <p:cNvSpPr/>
            <p:nvPr/>
          </p:nvSpPr>
          <p:spPr>
            <a:xfrm>
              <a:off x="-3204675" y="3844175"/>
              <a:ext cx="54875" cy="40375"/>
            </a:xfrm>
            <a:custGeom>
              <a:avLst/>
              <a:gdLst/>
              <a:ahLst/>
              <a:cxnLst/>
              <a:rect l="l" t="t" r="r" b="b"/>
              <a:pathLst>
                <a:path w="2195" h="1615" extrusionOk="0">
                  <a:moveTo>
                    <a:pt x="613" y="1"/>
                  </a:moveTo>
                  <a:cubicBezTo>
                    <a:pt x="0" y="487"/>
                    <a:pt x="402" y="1291"/>
                    <a:pt x="994" y="1608"/>
                  </a:cubicBezTo>
                  <a:cubicBezTo>
                    <a:pt x="1029" y="1612"/>
                    <a:pt x="1069" y="1614"/>
                    <a:pt x="1112" y="1614"/>
                  </a:cubicBezTo>
                  <a:cubicBezTo>
                    <a:pt x="1511" y="1614"/>
                    <a:pt x="2194" y="1432"/>
                    <a:pt x="1946" y="974"/>
                  </a:cubicBezTo>
                  <a:lnTo>
                    <a:pt x="1946" y="974"/>
                  </a:lnTo>
                  <a:cubicBezTo>
                    <a:pt x="1906" y="977"/>
                    <a:pt x="1870" y="979"/>
                    <a:pt x="1837" y="979"/>
                  </a:cubicBezTo>
                  <a:cubicBezTo>
                    <a:pt x="1486" y="979"/>
                    <a:pt x="1508" y="777"/>
                    <a:pt x="1354" y="487"/>
                  </a:cubicBezTo>
                  <a:cubicBezTo>
                    <a:pt x="1350" y="487"/>
                    <a:pt x="1346" y="487"/>
                    <a:pt x="1342" y="487"/>
                  </a:cubicBezTo>
                  <a:cubicBezTo>
                    <a:pt x="1184" y="487"/>
                    <a:pt x="944" y="747"/>
                    <a:pt x="793" y="747"/>
                  </a:cubicBezTo>
                  <a:cubicBezTo>
                    <a:pt x="699" y="747"/>
                    <a:pt x="640" y="646"/>
                    <a:pt x="656" y="318"/>
                  </a:cubicBezTo>
                  <a:cubicBezTo>
                    <a:pt x="740" y="212"/>
                    <a:pt x="719" y="64"/>
                    <a:pt x="61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3"/>
            <p:cNvSpPr/>
            <p:nvPr/>
          </p:nvSpPr>
          <p:spPr>
            <a:xfrm>
              <a:off x="-3765150" y="3931925"/>
              <a:ext cx="57125" cy="40775"/>
            </a:xfrm>
            <a:custGeom>
              <a:avLst/>
              <a:gdLst/>
              <a:ahLst/>
              <a:cxnLst/>
              <a:rect l="l" t="t" r="r" b="b"/>
              <a:pathLst>
                <a:path w="2285" h="1631" extrusionOk="0">
                  <a:moveTo>
                    <a:pt x="816" y="1"/>
                  </a:moveTo>
                  <a:cubicBezTo>
                    <a:pt x="620" y="1"/>
                    <a:pt x="419" y="151"/>
                    <a:pt x="217" y="151"/>
                  </a:cubicBezTo>
                  <a:cubicBezTo>
                    <a:pt x="208" y="151"/>
                    <a:pt x="200" y="150"/>
                    <a:pt x="191" y="150"/>
                  </a:cubicBezTo>
                  <a:lnTo>
                    <a:pt x="1" y="340"/>
                  </a:lnTo>
                  <a:cubicBezTo>
                    <a:pt x="233" y="361"/>
                    <a:pt x="381" y="467"/>
                    <a:pt x="381" y="678"/>
                  </a:cubicBezTo>
                  <a:cubicBezTo>
                    <a:pt x="762" y="932"/>
                    <a:pt x="1460" y="932"/>
                    <a:pt x="1418" y="1567"/>
                  </a:cubicBezTo>
                  <a:lnTo>
                    <a:pt x="1502" y="1630"/>
                  </a:lnTo>
                  <a:cubicBezTo>
                    <a:pt x="2285" y="1398"/>
                    <a:pt x="1968" y="552"/>
                    <a:pt x="1227" y="509"/>
                  </a:cubicBezTo>
                  <a:cubicBezTo>
                    <a:pt x="1201" y="510"/>
                    <a:pt x="1176" y="511"/>
                    <a:pt x="1153" y="511"/>
                  </a:cubicBezTo>
                  <a:cubicBezTo>
                    <a:pt x="691" y="511"/>
                    <a:pt x="1041" y="312"/>
                    <a:pt x="1122" y="171"/>
                  </a:cubicBezTo>
                  <a:cubicBezTo>
                    <a:pt x="1022" y="43"/>
                    <a:pt x="920" y="1"/>
                    <a:pt x="81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3"/>
            <p:cNvSpPr/>
            <p:nvPr/>
          </p:nvSpPr>
          <p:spPr>
            <a:xfrm>
              <a:off x="-3173325" y="3868500"/>
              <a:ext cx="35275" cy="26000"/>
            </a:xfrm>
            <a:custGeom>
              <a:avLst/>
              <a:gdLst/>
              <a:ahLst/>
              <a:cxnLst/>
              <a:rect l="l" t="t" r="r" b="b"/>
              <a:pathLst>
                <a:path w="1411" h="1040" extrusionOk="0">
                  <a:moveTo>
                    <a:pt x="692" y="1"/>
                  </a:moveTo>
                  <a:lnTo>
                    <a:pt x="480" y="339"/>
                  </a:lnTo>
                  <a:cubicBezTo>
                    <a:pt x="0" y="769"/>
                    <a:pt x="320" y="1040"/>
                    <a:pt x="718" y="1040"/>
                  </a:cubicBezTo>
                  <a:cubicBezTo>
                    <a:pt x="987" y="1040"/>
                    <a:pt x="1292" y="916"/>
                    <a:pt x="1411" y="635"/>
                  </a:cubicBezTo>
                  <a:cubicBezTo>
                    <a:pt x="1178" y="424"/>
                    <a:pt x="1094" y="64"/>
                    <a:pt x="69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"/>
            <p:cNvSpPr/>
            <p:nvPr/>
          </p:nvSpPr>
          <p:spPr>
            <a:xfrm>
              <a:off x="-4071825" y="4019150"/>
              <a:ext cx="32825" cy="43025"/>
            </a:xfrm>
            <a:custGeom>
              <a:avLst/>
              <a:gdLst/>
              <a:ahLst/>
              <a:cxnLst/>
              <a:rect l="l" t="t" r="r" b="b"/>
              <a:pathLst>
                <a:path w="1313" h="1721" extrusionOk="0">
                  <a:moveTo>
                    <a:pt x="404" y="0"/>
                  </a:moveTo>
                  <a:cubicBezTo>
                    <a:pt x="235" y="0"/>
                    <a:pt x="139" y="262"/>
                    <a:pt x="1" y="383"/>
                  </a:cubicBezTo>
                  <a:cubicBezTo>
                    <a:pt x="382" y="785"/>
                    <a:pt x="128" y="1250"/>
                    <a:pt x="191" y="1673"/>
                  </a:cubicBezTo>
                  <a:cubicBezTo>
                    <a:pt x="247" y="1706"/>
                    <a:pt x="302" y="1721"/>
                    <a:pt x="354" y="1721"/>
                  </a:cubicBezTo>
                  <a:cubicBezTo>
                    <a:pt x="602" y="1721"/>
                    <a:pt x="781" y="1396"/>
                    <a:pt x="572" y="1187"/>
                  </a:cubicBezTo>
                  <a:cubicBezTo>
                    <a:pt x="509" y="891"/>
                    <a:pt x="318" y="637"/>
                    <a:pt x="784" y="341"/>
                  </a:cubicBezTo>
                  <a:cubicBezTo>
                    <a:pt x="1312" y="2"/>
                    <a:pt x="635" y="150"/>
                    <a:pt x="530" y="45"/>
                  </a:cubicBezTo>
                  <a:cubicBezTo>
                    <a:pt x="483" y="14"/>
                    <a:pt x="442" y="0"/>
                    <a:pt x="40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"/>
            <p:cNvSpPr/>
            <p:nvPr/>
          </p:nvSpPr>
          <p:spPr>
            <a:xfrm>
              <a:off x="-3573650" y="4061225"/>
              <a:ext cx="36950" cy="23575"/>
            </a:xfrm>
            <a:custGeom>
              <a:avLst/>
              <a:gdLst/>
              <a:ahLst/>
              <a:cxnLst/>
              <a:rect l="l" t="t" r="r" b="b"/>
              <a:pathLst>
                <a:path w="1478" h="943" extrusionOk="0">
                  <a:moveTo>
                    <a:pt x="790" y="0"/>
                  </a:moveTo>
                  <a:cubicBezTo>
                    <a:pt x="570" y="0"/>
                    <a:pt x="347" y="59"/>
                    <a:pt x="145" y="180"/>
                  </a:cubicBezTo>
                  <a:lnTo>
                    <a:pt x="145" y="477"/>
                  </a:lnTo>
                  <a:cubicBezTo>
                    <a:pt x="1" y="791"/>
                    <a:pt x="262" y="943"/>
                    <a:pt x="547" y="943"/>
                  </a:cubicBezTo>
                  <a:cubicBezTo>
                    <a:pt x="723" y="943"/>
                    <a:pt x="907" y="885"/>
                    <a:pt x="1012" y="773"/>
                  </a:cubicBezTo>
                  <a:cubicBezTo>
                    <a:pt x="1181" y="603"/>
                    <a:pt x="1097" y="265"/>
                    <a:pt x="1477" y="265"/>
                  </a:cubicBezTo>
                  <a:lnTo>
                    <a:pt x="1477" y="202"/>
                  </a:lnTo>
                  <a:cubicBezTo>
                    <a:pt x="1268" y="69"/>
                    <a:pt x="1030" y="0"/>
                    <a:pt x="79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3"/>
            <p:cNvSpPr/>
            <p:nvPr/>
          </p:nvSpPr>
          <p:spPr>
            <a:xfrm>
              <a:off x="-3119550" y="3796875"/>
              <a:ext cx="38625" cy="31475"/>
            </a:xfrm>
            <a:custGeom>
              <a:avLst/>
              <a:gdLst/>
              <a:ahLst/>
              <a:cxnLst/>
              <a:rect l="l" t="t" r="r" b="b"/>
              <a:pathLst>
                <a:path w="1545" h="1259" extrusionOk="0">
                  <a:moveTo>
                    <a:pt x="1054" y="1"/>
                  </a:moveTo>
                  <a:cubicBezTo>
                    <a:pt x="988" y="1"/>
                    <a:pt x="907" y="51"/>
                    <a:pt x="804" y="180"/>
                  </a:cubicBezTo>
                  <a:cubicBezTo>
                    <a:pt x="846" y="730"/>
                    <a:pt x="21" y="772"/>
                    <a:pt x="0" y="1258"/>
                  </a:cubicBezTo>
                  <a:lnTo>
                    <a:pt x="931" y="1258"/>
                  </a:lnTo>
                  <a:cubicBezTo>
                    <a:pt x="1163" y="1047"/>
                    <a:pt x="1544" y="814"/>
                    <a:pt x="1333" y="455"/>
                  </a:cubicBezTo>
                  <a:cubicBezTo>
                    <a:pt x="1274" y="264"/>
                    <a:pt x="1205" y="1"/>
                    <a:pt x="105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3"/>
            <p:cNvSpPr/>
            <p:nvPr/>
          </p:nvSpPr>
          <p:spPr>
            <a:xfrm>
              <a:off x="-3121150" y="3788200"/>
              <a:ext cx="29100" cy="17975"/>
            </a:xfrm>
            <a:custGeom>
              <a:avLst/>
              <a:gdLst/>
              <a:ahLst/>
              <a:cxnLst/>
              <a:rect l="l" t="t" r="r" b="b"/>
              <a:pathLst>
                <a:path w="1164" h="719" extrusionOk="0">
                  <a:moveTo>
                    <a:pt x="238" y="0"/>
                  </a:moveTo>
                  <a:cubicBezTo>
                    <a:pt x="161" y="0"/>
                    <a:pt x="83" y="11"/>
                    <a:pt x="1" y="40"/>
                  </a:cubicBezTo>
                  <a:cubicBezTo>
                    <a:pt x="24" y="523"/>
                    <a:pt x="190" y="718"/>
                    <a:pt x="432" y="718"/>
                  </a:cubicBezTo>
                  <a:cubicBezTo>
                    <a:pt x="636" y="718"/>
                    <a:pt x="893" y="580"/>
                    <a:pt x="1164" y="358"/>
                  </a:cubicBezTo>
                  <a:cubicBezTo>
                    <a:pt x="1122" y="294"/>
                    <a:pt x="1058" y="210"/>
                    <a:pt x="995" y="146"/>
                  </a:cubicBezTo>
                  <a:cubicBezTo>
                    <a:pt x="734" y="130"/>
                    <a:pt x="498" y="0"/>
                    <a:pt x="23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3"/>
            <p:cNvSpPr/>
            <p:nvPr/>
          </p:nvSpPr>
          <p:spPr>
            <a:xfrm>
              <a:off x="-2999525" y="3965350"/>
              <a:ext cx="28575" cy="11425"/>
            </a:xfrm>
            <a:custGeom>
              <a:avLst/>
              <a:gdLst/>
              <a:ahLst/>
              <a:cxnLst/>
              <a:rect l="l" t="t" r="r" b="b"/>
              <a:pathLst>
                <a:path w="1143" h="457" extrusionOk="0">
                  <a:moveTo>
                    <a:pt x="911" y="0"/>
                  </a:moveTo>
                  <a:cubicBezTo>
                    <a:pt x="588" y="0"/>
                    <a:pt x="273" y="105"/>
                    <a:pt x="0" y="293"/>
                  </a:cubicBezTo>
                  <a:cubicBezTo>
                    <a:pt x="25" y="343"/>
                    <a:pt x="71" y="363"/>
                    <a:pt x="118" y="363"/>
                  </a:cubicBezTo>
                  <a:cubicBezTo>
                    <a:pt x="152" y="363"/>
                    <a:pt x="185" y="353"/>
                    <a:pt x="212" y="335"/>
                  </a:cubicBezTo>
                  <a:cubicBezTo>
                    <a:pt x="219" y="335"/>
                    <a:pt x="227" y="335"/>
                    <a:pt x="235" y="335"/>
                  </a:cubicBezTo>
                  <a:cubicBezTo>
                    <a:pt x="417" y="335"/>
                    <a:pt x="658" y="457"/>
                    <a:pt x="846" y="457"/>
                  </a:cubicBezTo>
                  <a:cubicBezTo>
                    <a:pt x="1009" y="457"/>
                    <a:pt x="1132" y="364"/>
                    <a:pt x="1142" y="18"/>
                  </a:cubicBezTo>
                  <a:cubicBezTo>
                    <a:pt x="1065" y="6"/>
                    <a:pt x="988" y="0"/>
                    <a:pt x="91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3"/>
            <p:cNvSpPr/>
            <p:nvPr/>
          </p:nvSpPr>
          <p:spPr>
            <a:xfrm>
              <a:off x="-3600175" y="4081050"/>
              <a:ext cx="22225" cy="20650"/>
            </a:xfrm>
            <a:custGeom>
              <a:avLst/>
              <a:gdLst/>
              <a:ahLst/>
              <a:cxnLst/>
              <a:rect l="l" t="t" r="r" b="b"/>
              <a:pathLst>
                <a:path w="889" h="826" extrusionOk="0">
                  <a:moveTo>
                    <a:pt x="254" y="1"/>
                  </a:moveTo>
                  <a:lnTo>
                    <a:pt x="64" y="170"/>
                  </a:lnTo>
                  <a:cubicBezTo>
                    <a:pt x="296" y="381"/>
                    <a:pt x="0" y="614"/>
                    <a:pt x="85" y="826"/>
                  </a:cubicBezTo>
                  <a:cubicBezTo>
                    <a:pt x="592" y="614"/>
                    <a:pt x="889" y="381"/>
                    <a:pt x="25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3"/>
            <p:cNvSpPr/>
            <p:nvPr/>
          </p:nvSpPr>
          <p:spPr>
            <a:xfrm>
              <a:off x="-3189350" y="3836775"/>
              <a:ext cx="16950" cy="15825"/>
            </a:xfrm>
            <a:custGeom>
              <a:avLst/>
              <a:gdLst/>
              <a:ahLst/>
              <a:cxnLst/>
              <a:rect l="l" t="t" r="r" b="b"/>
              <a:pathLst>
                <a:path w="678" h="633" extrusionOk="0">
                  <a:moveTo>
                    <a:pt x="64" y="1"/>
                  </a:moveTo>
                  <a:cubicBezTo>
                    <a:pt x="0" y="191"/>
                    <a:pt x="0" y="403"/>
                    <a:pt x="43" y="614"/>
                  </a:cubicBezTo>
                  <a:cubicBezTo>
                    <a:pt x="111" y="627"/>
                    <a:pt x="171" y="633"/>
                    <a:pt x="223" y="633"/>
                  </a:cubicBezTo>
                  <a:cubicBezTo>
                    <a:pt x="678" y="633"/>
                    <a:pt x="482" y="172"/>
                    <a:pt x="6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3"/>
            <p:cNvSpPr/>
            <p:nvPr/>
          </p:nvSpPr>
          <p:spPr>
            <a:xfrm>
              <a:off x="-3179825" y="3876975"/>
              <a:ext cx="18525" cy="14300"/>
            </a:xfrm>
            <a:custGeom>
              <a:avLst/>
              <a:gdLst/>
              <a:ahLst/>
              <a:cxnLst/>
              <a:rect l="l" t="t" r="r" b="b"/>
              <a:pathLst>
                <a:path w="741" h="572" extrusionOk="0">
                  <a:moveTo>
                    <a:pt x="740" y="0"/>
                  </a:moveTo>
                  <a:lnTo>
                    <a:pt x="0" y="296"/>
                  </a:lnTo>
                  <a:lnTo>
                    <a:pt x="550" y="571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3"/>
            <p:cNvSpPr/>
            <p:nvPr/>
          </p:nvSpPr>
          <p:spPr>
            <a:xfrm>
              <a:off x="-3004300" y="3973200"/>
              <a:ext cx="24350" cy="16400"/>
            </a:xfrm>
            <a:custGeom>
              <a:avLst/>
              <a:gdLst/>
              <a:ahLst/>
              <a:cxnLst/>
              <a:rect l="l" t="t" r="r" b="b"/>
              <a:pathLst>
                <a:path w="974" h="656" extrusionOk="0">
                  <a:moveTo>
                    <a:pt x="191" y="0"/>
                  </a:moveTo>
                  <a:lnTo>
                    <a:pt x="1" y="148"/>
                  </a:lnTo>
                  <a:cubicBezTo>
                    <a:pt x="233" y="212"/>
                    <a:pt x="403" y="423"/>
                    <a:pt x="403" y="656"/>
                  </a:cubicBezTo>
                  <a:cubicBezTo>
                    <a:pt x="974" y="444"/>
                    <a:pt x="487" y="233"/>
                    <a:pt x="403" y="21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3"/>
            <p:cNvSpPr/>
            <p:nvPr/>
          </p:nvSpPr>
          <p:spPr>
            <a:xfrm>
              <a:off x="-3762725" y="3972975"/>
              <a:ext cx="35150" cy="44200"/>
            </a:xfrm>
            <a:custGeom>
              <a:avLst/>
              <a:gdLst/>
              <a:ahLst/>
              <a:cxnLst/>
              <a:rect l="l" t="t" r="r" b="b"/>
              <a:pathLst>
                <a:path w="1406" h="1768" extrusionOk="0">
                  <a:moveTo>
                    <a:pt x="1321" y="1"/>
                  </a:moveTo>
                  <a:cubicBezTo>
                    <a:pt x="722" y="1"/>
                    <a:pt x="1" y="1240"/>
                    <a:pt x="263" y="1765"/>
                  </a:cubicBezTo>
                  <a:lnTo>
                    <a:pt x="475" y="1765"/>
                  </a:lnTo>
                  <a:cubicBezTo>
                    <a:pt x="513" y="1767"/>
                    <a:pt x="551" y="1768"/>
                    <a:pt x="588" y="1768"/>
                  </a:cubicBezTo>
                  <a:cubicBezTo>
                    <a:pt x="962" y="1768"/>
                    <a:pt x="1269" y="1661"/>
                    <a:pt x="1173" y="1257"/>
                  </a:cubicBezTo>
                  <a:cubicBezTo>
                    <a:pt x="1067" y="792"/>
                    <a:pt x="1321" y="411"/>
                    <a:pt x="1405" y="9"/>
                  </a:cubicBezTo>
                  <a:cubicBezTo>
                    <a:pt x="1378" y="4"/>
                    <a:pt x="1350" y="1"/>
                    <a:pt x="132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3"/>
            <p:cNvSpPr/>
            <p:nvPr/>
          </p:nvSpPr>
          <p:spPr>
            <a:xfrm>
              <a:off x="-3483325" y="3859600"/>
              <a:ext cx="74575" cy="68050"/>
            </a:xfrm>
            <a:custGeom>
              <a:avLst/>
              <a:gdLst/>
              <a:ahLst/>
              <a:cxnLst/>
              <a:rect l="l" t="t" r="r" b="b"/>
              <a:pathLst>
                <a:path w="2983" h="2722" extrusionOk="0">
                  <a:moveTo>
                    <a:pt x="1470" y="1"/>
                  </a:moveTo>
                  <a:cubicBezTo>
                    <a:pt x="1384" y="1"/>
                    <a:pt x="1289" y="13"/>
                    <a:pt x="1185" y="40"/>
                  </a:cubicBezTo>
                  <a:cubicBezTo>
                    <a:pt x="275" y="166"/>
                    <a:pt x="487" y="1287"/>
                    <a:pt x="233" y="1879"/>
                  </a:cubicBezTo>
                  <a:cubicBezTo>
                    <a:pt x="85" y="2133"/>
                    <a:pt x="0" y="2345"/>
                    <a:pt x="296" y="2514"/>
                  </a:cubicBezTo>
                  <a:cubicBezTo>
                    <a:pt x="460" y="2664"/>
                    <a:pt x="635" y="2722"/>
                    <a:pt x="814" y="2722"/>
                  </a:cubicBezTo>
                  <a:cubicBezTo>
                    <a:pt x="1189" y="2722"/>
                    <a:pt x="1581" y="2468"/>
                    <a:pt x="1925" y="2281"/>
                  </a:cubicBezTo>
                  <a:cubicBezTo>
                    <a:pt x="2115" y="1774"/>
                    <a:pt x="2982" y="1308"/>
                    <a:pt x="2496" y="759"/>
                  </a:cubicBezTo>
                  <a:cubicBezTo>
                    <a:pt x="2223" y="450"/>
                    <a:pt x="1998" y="1"/>
                    <a:pt x="147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3"/>
            <p:cNvSpPr/>
            <p:nvPr/>
          </p:nvSpPr>
          <p:spPr>
            <a:xfrm>
              <a:off x="-3453725" y="3856025"/>
              <a:ext cx="45500" cy="60625"/>
            </a:xfrm>
            <a:custGeom>
              <a:avLst/>
              <a:gdLst/>
              <a:ahLst/>
              <a:cxnLst/>
              <a:rect l="l" t="t" r="r" b="b"/>
              <a:pathLst>
                <a:path w="1820" h="2425" extrusionOk="0">
                  <a:moveTo>
                    <a:pt x="576" y="1"/>
                  </a:moveTo>
                  <a:cubicBezTo>
                    <a:pt x="396" y="1"/>
                    <a:pt x="203" y="55"/>
                    <a:pt x="1" y="183"/>
                  </a:cubicBezTo>
                  <a:cubicBezTo>
                    <a:pt x="1671" y="754"/>
                    <a:pt x="1037" y="1219"/>
                    <a:pt x="741" y="2424"/>
                  </a:cubicBezTo>
                  <a:lnTo>
                    <a:pt x="1100" y="2276"/>
                  </a:lnTo>
                  <a:cubicBezTo>
                    <a:pt x="1227" y="1769"/>
                    <a:pt x="1820" y="1409"/>
                    <a:pt x="1671" y="817"/>
                  </a:cubicBezTo>
                  <a:cubicBezTo>
                    <a:pt x="1441" y="387"/>
                    <a:pt x="1054" y="1"/>
                    <a:pt x="57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3"/>
            <p:cNvSpPr/>
            <p:nvPr/>
          </p:nvSpPr>
          <p:spPr>
            <a:xfrm>
              <a:off x="-3974525" y="4186275"/>
              <a:ext cx="75625" cy="86200"/>
            </a:xfrm>
            <a:custGeom>
              <a:avLst/>
              <a:gdLst/>
              <a:ahLst/>
              <a:cxnLst/>
              <a:rect l="l" t="t" r="r" b="b"/>
              <a:pathLst>
                <a:path w="3025" h="3448" extrusionOk="0">
                  <a:moveTo>
                    <a:pt x="1100" y="0"/>
                  </a:moveTo>
                  <a:lnTo>
                    <a:pt x="0" y="2708"/>
                  </a:lnTo>
                  <a:cubicBezTo>
                    <a:pt x="297" y="2919"/>
                    <a:pt x="381" y="3427"/>
                    <a:pt x="762" y="3448"/>
                  </a:cubicBezTo>
                  <a:cubicBezTo>
                    <a:pt x="804" y="3440"/>
                    <a:pt x="850" y="3438"/>
                    <a:pt x="898" y="3438"/>
                  </a:cubicBezTo>
                  <a:cubicBezTo>
                    <a:pt x="961" y="3438"/>
                    <a:pt x="1028" y="3442"/>
                    <a:pt x="1090" y="3442"/>
                  </a:cubicBezTo>
                  <a:cubicBezTo>
                    <a:pt x="1248" y="3442"/>
                    <a:pt x="1384" y="3419"/>
                    <a:pt x="1396" y="3257"/>
                  </a:cubicBezTo>
                  <a:cubicBezTo>
                    <a:pt x="1460" y="2644"/>
                    <a:pt x="2031" y="2221"/>
                    <a:pt x="2115" y="1650"/>
                  </a:cubicBezTo>
                  <a:cubicBezTo>
                    <a:pt x="2158" y="1143"/>
                    <a:pt x="2560" y="868"/>
                    <a:pt x="3025" y="720"/>
                  </a:cubicBezTo>
                  <a:cubicBezTo>
                    <a:pt x="2475" y="297"/>
                    <a:pt x="1481" y="741"/>
                    <a:pt x="110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3"/>
            <p:cNvSpPr/>
            <p:nvPr/>
          </p:nvSpPr>
          <p:spPr>
            <a:xfrm>
              <a:off x="-3962900" y="4206375"/>
              <a:ext cx="58725" cy="72450"/>
            </a:xfrm>
            <a:custGeom>
              <a:avLst/>
              <a:gdLst/>
              <a:ahLst/>
              <a:cxnLst/>
              <a:rect l="l" t="t" r="r" b="b"/>
              <a:pathLst>
                <a:path w="2349" h="2898" extrusionOk="0">
                  <a:moveTo>
                    <a:pt x="2348" y="0"/>
                  </a:moveTo>
                  <a:cubicBezTo>
                    <a:pt x="1989" y="21"/>
                    <a:pt x="1524" y="127"/>
                    <a:pt x="1524" y="381"/>
                  </a:cubicBezTo>
                  <a:cubicBezTo>
                    <a:pt x="1502" y="1036"/>
                    <a:pt x="952" y="1502"/>
                    <a:pt x="868" y="2094"/>
                  </a:cubicBezTo>
                  <a:cubicBezTo>
                    <a:pt x="804" y="2559"/>
                    <a:pt x="487" y="2559"/>
                    <a:pt x="107" y="2559"/>
                  </a:cubicBezTo>
                  <a:cubicBezTo>
                    <a:pt x="1" y="2644"/>
                    <a:pt x="1" y="2813"/>
                    <a:pt x="107" y="2898"/>
                  </a:cubicBezTo>
                  <a:cubicBezTo>
                    <a:pt x="1545" y="2665"/>
                    <a:pt x="1460" y="931"/>
                    <a:pt x="234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3"/>
            <p:cNvSpPr/>
            <p:nvPr/>
          </p:nvSpPr>
          <p:spPr>
            <a:xfrm>
              <a:off x="-3991450" y="4269825"/>
              <a:ext cx="32800" cy="24875"/>
            </a:xfrm>
            <a:custGeom>
              <a:avLst/>
              <a:gdLst/>
              <a:ahLst/>
              <a:cxnLst/>
              <a:rect l="l" t="t" r="r" b="b"/>
              <a:pathLst>
                <a:path w="1312" h="995" extrusionOk="0">
                  <a:moveTo>
                    <a:pt x="318" y="0"/>
                  </a:moveTo>
                  <a:lnTo>
                    <a:pt x="318" y="0"/>
                  </a:lnTo>
                  <a:cubicBezTo>
                    <a:pt x="1" y="550"/>
                    <a:pt x="22" y="952"/>
                    <a:pt x="889" y="994"/>
                  </a:cubicBezTo>
                  <a:cubicBezTo>
                    <a:pt x="1164" y="761"/>
                    <a:pt x="1312" y="381"/>
                    <a:pt x="1249" y="21"/>
                  </a:cubicBezTo>
                  <a:cubicBezTo>
                    <a:pt x="1216" y="10"/>
                    <a:pt x="1184" y="4"/>
                    <a:pt x="1155" y="4"/>
                  </a:cubicBezTo>
                  <a:cubicBezTo>
                    <a:pt x="961" y="4"/>
                    <a:pt x="833" y="223"/>
                    <a:pt x="651" y="223"/>
                  </a:cubicBezTo>
                  <a:cubicBezTo>
                    <a:pt x="559" y="223"/>
                    <a:pt x="453" y="167"/>
                    <a:pt x="31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3"/>
            <p:cNvSpPr/>
            <p:nvPr/>
          </p:nvSpPr>
          <p:spPr>
            <a:xfrm>
              <a:off x="-4071275" y="4031525"/>
              <a:ext cx="44950" cy="80100"/>
            </a:xfrm>
            <a:custGeom>
              <a:avLst/>
              <a:gdLst/>
              <a:ahLst/>
              <a:cxnLst/>
              <a:rect l="l" t="t" r="r" b="b"/>
              <a:pathLst>
                <a:path w="1798" h="3204" extrusionOk="0">
                  <a:moveTo>
                    <a:pt x="1334" y="0"/>
                  </a:moveTo>
                  <a:cubicBezTo>
                    <a:pt x="978" y="0"/>
                    <a:pt x="695" y="384"/>
                    <a:pt x="550" y="692"/>
                  </a:cubicBezTo>
                  <a:cubicBezTo>
                    <a:pt x="550" y="882"/>
                    <a:pt x="592" y="1072"/>
                    <a:pt x="360" y="1178"/>
                  </a:cubicBezTo>
                  <a:cubicBezTo>
                    <a:pt x="254" y="1834"/>
                    <a:pt x="0" y="2510"/>
                    <a:pt x="529" y="3103"/>
                  </a:cubicBezTo>
                  <a:cubicBezTo>
                    <a:pt x="686" y="3173"/>
                    <a:pt x="806" y="3204"/>
                    <a:pt x="900" y="3204"/>
                  </a:cubicBezTo>
                  <a:cubicBezTo>
                    <a:pt x="1148" y="3204"/>
                    <a:pt x="1214" y="2986"/>
                    <a:pt x="1290" y="2680"/>
                  </a:cubicBezTo>
                  <a:cubicBezTo>
                    <a:pt x="1459" y="1982"/>
                    <a:pt x="1227" y="1263"/>
                    <a:pt x="1523" y="586"/>
                  </a:cubicBezTo>
                  <a:cubicBezTo>
                    <a:pt x="1629" y="396"/>
                    <a:pt x="1798" y="142"/>
                    <a:pt x="1523" y="36"/>
                  </a:cubicBezTo>
                  <a:cubicBezTo>
                    <a:pt x="1458" y="11"/>
                    <a:pt x="1395" y="0"/>
                    <a:pt x="133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3"/>
            <p:cNvSpPr/>
            <p:nvPr/>
          </p:nvSpPr>
          <p:spPr>
            <a:xfrm>
              <a:off x="-3599125" y="4067300"/>
              <a:ext cx="62425" cy="50775"/>
            </a:xfrm>
            <a:custGeom>
              <a:avLst/>
              <a:gdLst/>
              <a:ahLst/>
              <a:cxnLst/>
              <a:rect l="l" t="t" r="r" b="b"/>
              <a:pathLst>
                <a:path w="2497" h="2031" extrusionOk="0">
                  <a:moveTo>
                    <a:pt x="2340" y="0"/>
                  </a:moveTo>
                  <a:cubicBezTo>
                    <a:pt x="2001" y="0"/>
                    <a:pt x="1837" y="600"/>
                    <a:pt x="1564" y="600"/>
                  </a:cubicBezTo>
                  <a:cubicBezTo>
                    <a:pt x="1454" y="600"/>
                    <a:pt x="1327" y="504"/>
                    <a:pt x="1164" y="234"/>
                  </a:cubicBezTo>
                  <a:cubicBezTo>
                    <a:pt x="931" y="403"/>
                    <a:pt x="804" y="656"/>
                    <a:pt x="825" y="931"/>
                  </a:cubicBezTo>
                  <a:cubicBezTo>
                    <a:pt x="931" y="1354"/>
                    <a:pt x="1" y="1608"/>
                    <a:pt x="529" y="1925"/>
                  </a:cubicBezTo>
                  <a:cubicBezTo>
                    <a:pt x="645" y="2000"/>
                    <a:pt x="734" y="2030"/>
                    <a:pt x="807" y="2030"/>
                  </a:cubicBezTo>
                  <a:cubicBezTo>
                    <a:pt x="1142" y="2030"/>
                    <a:pt x="1106" y="1375"/>
                    <a:pt x="1507" y="1375"/>
                  </a:cubicBezTo>
                  <a:cubicBezTo>
                    <a:pt x="1513" y="1375"/>
                    <a:pt x="1518" y="1375"/>
                    <a:pt x="1523" y="1376"/>
                  </a:cubicBezTo>
                  <a:cubicBezTo>
                    <a:pt x="2496" y="1249"/>
                    <a:pt x="2094" y="445"/>
                    <a:pt x="2454" y="22"/>
                  </a:cubicBezTo>
                  <a:cubicBezTo>
                    <a:pt x="2414" y="7"/>
                    <a:pt x="2376" y="0"/>
                    <a:pt x="234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3"/>
            <p:cNvSpPr/>
            <p:nvPr/>
          </p:nvSpPr>
          <p:spPr>
            <a:xfrm>
              <a:off x="-3631375" y="4122275"/>
              <a:ext cx="43625" cy="29450"/>
            </a:xfrm>
            <a:custGeom>
              <a:avLst/>
              <a:gdLst/>
              <a:ahLst/>
              <a:cxnLst/>
              <a:rect l="l" t="t" r="r" b="b"/>
              <a:pathLst>
                <a:path w="1745" h="1178" extrusionOk="0">
                  <a:moveTo>
                    <a:pt x="1407" y="1"/>
                  </a:moveTo>
                  <a:cubicBezTo>
                    <a:pt x="1295" y="1"/>
                    <a:pt x="1147" y="40"/>
                    <a:pt x="952" y="128"/>
                  </a:cubicBezTo>
                  <a:cubicBezTo>
                    <a:pt x="656" y="382"/>
                    <a:pt x="0" y="382"/>
                    <a:pt x="318" y="911"/>
                  </a:cubicBezTo>
                  <a:cubicBezTo>
                    <a:pt x="445" y="1102"/>
                    <a:pt x="608" y="1177"/>
                    <a:pt x="781" y="1177"/>
                  </a:cubicBezTo>
                  <a:cubicBezTo>
                    <a:pt x="1123" y="1177"/>
                    <a:pt x="1503" y="882"/>
                    <a:pt x="1714" y="615"/>
                  </a:cubicBezTo>
                  <a:cubicBezTo>
                    <a:pt x="1744" y="264"/>
                    <a:pt x="1698" y="1"/>
                    <a:pt x="140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3"/>
            <p:cNvSpPr/>
            <p:nvPr/>
          </p:nvSpPr>
          <p:spPr>
            <a:xfrm>
              <a:off x="-3177200" y="3788150"/>
              <a:ext cx="89400" cy="85675"/>
            </a:xfrm>
            <a:custGeom>
              <a:avLst/>
              <a:gdLst/>
              <a:ahLst/>
              <a:cxnLst/>
              <a:rect l="l" t="t" r="r" b="b"/>
              <a:pathLst>
                <a:path w="3576" h="3427" extrusionOk="0">
                  <a:moveTo>
                    <a:pt x="2116" y="0"/>
                  </a:moveTo>
                  <a:cubicBezTo>
                    <a:pt x="2264" y="1058"/>
                    <a:pt x="783" y="317"/>
                    <a:pt x="255" y="2728"/>
                  </a:cubicBezTo>
                  <a:cubicBezTo>
                    <a:pt x="318" y="2961"/>
                    <a:pt x="1" y="3151"/>
                    <a:pt x="149" y="3426"/>
                  </a:cubicBezTo>
                  <a:cubicBezTo>
                    <a:pt x="1143" y="3257"/>
                    <a:pt x="1608" y="2242"/>
                    <a:pt x="2306" y="1607"/>
                  </a:cubicBezTo>
                  <a:cubicBezTo>
                    <a:pt x="2623" y="1248"/>
                    <a:pt x="3575" y="1269"/>
                    <a:pt x="3237" y="486"/>
                  </a:cubicBezTo>
                  <a:lnTo>
                    <a:pt x="3237" y="486"/>
                  </a:lnTo>
                  <a:cubicBezTo>
                    <a:pt x="3059" y="555"/>
                    <a:pt x="2903" y="592"/>
                    <a:pt x="2772" y="592"/>
                  </a:cubicBezTo>
                  <a:cubicBezTo>
                    <a:pt x="2499" y="592"/>
                    <a:pt x="2335" y="429"/>
                    <a:pt x="2306" y="42"/>
                  </a:cubicBezTo>
                  <a:lnTo>
                    <a:pt x="2116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"/>
            <p:cNvSpPr/>
            <p:nvPr/>
          </p:nvSpPr>
          <p:spPr>
            <a:xfrm>
              <a:off x="-3774675" y="3952050"/>
              <a:ext cx="47100" cy="64750"/>
            </a:xfrm>
            <a:custGeom>
              <a:avLst/>
              <a:gdLst/>
              <a:ahLst/>
              <a:cxnLst/>
              <a:rect l="l" t="t" r="r" b="b"/>
              <a:pathLst>
                <a:path w="1884" h="2590" extrusionOk="0">
                  <a:moveTo>
                    <a:pt x="741" y="0"/>
                  </a:moveTo>
                  <a:cubicBezTo>
                    <a:pt x="339" y="529"/>
                    <a:pt x="403" y="1375"/>
                    <a:pt x="1" y="1946"/>
                  </a:cubicBezTo>
                  <a:cubicBezTo>
                    <a:pt x="22" y="2010"/>
                    <a:pt x="22" y="2052"/>
                    <a:pt x="1" y="2094"/>
                  </a:cubicBezTo>
                  <a:cubicBezTo>
                    <a:pt x="134" y="2342"/>
                    <a:pt x="268" y="2590"/>
                    <a:pt x="618" y="2590"/>
                  </a:cubicBezTo>
                  <a:cubicBezTo>
                    <a:pt x="656" y="2590"/>
                    <a:pt x="697" y="2587"/>
                    <a:pt x="741" y="2581"/>
                  </a:cubicBezTo>
                  <a:cubicBezTo>
                    <a:pt x="805" y="1988"/>
                    <a:pt x="1418" y="1587"/>
                    <a:pt x="1503" y="994"/>
                  </a:cubicBezTo>
                  <a:cubicBezTo>
                    <a:pt x="1883" y="191"/>
                    <a:pt x="1756" y="64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3"/>
            <p:cNvSpPr/>
            <p:nvPr/>
          </p:nvSpPr>
          <p:spPr>
            <a:xfrm>
              <a:off x="-3756150" y="3948875"/>
              <a:ext cx="32800" cy="28050"/>
            </a:xfrm>
            <a:custGeom>
              <a:avLst/>
              <a:gdLst/>
              <a:ahLst/>
              <a:cxnLst/>
              <a:rect l="l" t="t" r="r" b="b"/>
              <a:pathLst>
                <a:path w="1312" h="1122" extrusionOk="0">
                  <a:moveTo>
                    <a:pt x="0" y="0"/>
                  </a:moveTo>
                  <a:lnTo>
                    <a:pt x="0" y="148"/>
                  </a:lnTo>
                  <a:cubicBezTo>
                    <a:pt x="698" y="212"/>
                    <a:pt x="973" y="529"/>
                    <a:pt x="762" y="1121"/>
                  </a:cubicBezTo>
                  <a:lnTo>
                    <a:pt x="1121" y="952"/>
                  </a:lnTo>
                  <a:cubicBezTo>
                    <a:pt x="1311" y="170"/>
                    <a:pt x="1185" y="64"/>
                    <a:pt x="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3"/>
            <p:cNvSpPr/>
            <p:nvPr/>
          </p:nvSpPr>
          <p:spPr>
            <a:xfrm>
              <a:off x="-3783125" y="3961025"/>
              <a:ext cx="25400" cy="40225"/>
            </a:xfrm>
            <a:custGeom>
              <a:avLst/>
              <a:gdLst/>
              <a:ahLst/>
              <a:cxnLst/>
              <a:rect l="l" t="t" r="r" b="b"/>
              <a:pathLst>
                <a:path w="1016" h="1609" extrusionOk="0">
                  <a:moveTo>
                    <a:pt x="741" y="1"/>
                  </a:moveTo>
                  <a:lnTo>
                    <a:pt x="741" y="1"/>
                  </a:lnTo>
                  <a:cubicBezTo>
                    <a:pt x="1" y="424"/>
                    <a:pt x="212" y="1016"/>
                    <a:pt x="360" y="1608"/>
                  </a:cubicBezTo>
                  <a:lnTo>
                    <a:pt x="529" y="1439"/>
                  </a:lnTo>
                  <a:cubicBezTo>
                    <a:pt x="593" y="953"/>
                    <a:pt x="1016" y="508"/>
                    <a:pt x="74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3"/>
            <p:cNvSpPr/>
            <p:nvPr/>
          </p:nvSpPr>
          <p:spPr>
            <a:xfrm>
              <a:off x="-3772025" y="3961025"/>
              <a:ext cx="21175" cy="35975"/>
            </a:xfrm>
            <a:custGeom>
              <a:avLst/>
              <a:gdLst/>
              <a:ahLst/>
              <a:cxnLst/>
              <a:rect l="l" t="t" r="r" b="b"/>
              <a:pathLst>
                <a:path w="847" h="1439" extrusionOk="0">
                  <a:moveTo>
                    <a:pt x="297" y="1"/>
                  </a:moveTo>
                  <a:cubicBezTo>
                    <a:pt x="212" y="487"/>
                    <a:pt x="1" y="931"/>
                    <a:pt x="85" y="1439"/>
                  </a:cubicBezTo>
                  <a:cubicBezTo>
                    <a:pt x="339" y="974"/>
                    <a:pt x="847" y="572"/>
                    <a:pt x="46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"/>
            <p:cNvSpPr/>
            <p:nvPr/>
          </p:nvSpPr>
          <p:spPr>
            <a:xfrm>
              <a:off x="-3986150" y="4253950"/>
              <a:ext cx="14300" cy="15900"/>
            </a:xfrm>
            <a:custGeom>
              <a:avLst/>
              <a:gdLst/>
              <a:ahLst/>
              <a:cxnLst/>
              <a:rect l="l" t="t" r="r" b="b"/>
              <a:pathLst>
                <a:path w="572" h="636" extrusionOk="0">
                  <a:moveTo>
                    <a:pt x="465" y="1"/>
                  </a:moveTo>
                  <a:cubicBezTo>
                    <a:pt x="0" y="64"/>
                    <a:pt x="148" y="402"/>
                    <a:pt x="106" y="635"/>
                  </a:cubicBezTo>
                  <a:cubicBezTo>
                    <a:pt x="571" y="572"/>
                    <a:pt x="550" y="297"/>
                    <a:pt x="48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3"/>
            <p:cNvSpPr/>
            <p:nvPr/>
          </p:nvSpPr>
          <p:spPr>
            <a:xfrm>
              <a:off x="-4083975" y="4060975"/>
              <a:ext cx="26475" cy="48125"/>
            </a:xfrm>
            <a:custGeom>
              <a:avLst/>
              <a:gdLst/>
              <a:ahLst/>
              <a:cxnLst/>
              <a:rect l="l" t="t" r="r" b="b"/>
              <a:pathLst>
                <a:path w="1059" h="1925" extrusionOk="0">
                  <a:moveTo>
                    <a:pt x="677" y="0"/>
                  </a:moveTo>
                  <a:lnTo>
                    <a:pt x="508" y="169"/>
                  </a:lnTo>
                  <a:cubicBezTo>
                    <a:pt x="910" y="994"/>
                    <a:pt x="1" y="1438"/>
                    <a:pt x="1058" y="1925"/>
                  </a:cubicBezTo>
                  <a:cubicBezTo>
                    <a:pt x="783" y="1311"/>
                    <a:pt x="995" y="635"/>
                    <a:pt x="86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3"/>
            <p:cNvSpPr/>
            <p:nvPr/>
          </p:nvSpPr>
          <p:spPr>
            <a:xfrm>
              <a:off x="-3472075" y="3894425"/>
              <a:ext cx="32275" cy="25475"/>
            </a:xfrm>
            <a:custGeom>
              <a:avLst/>
              <a:gdLst/>
              <a:ahLst/>
              <a:cxnLst/>
              <a:rect l="l" t="t" r="r" b="b"/>
              <a:pathLst>
                <a:path w="1291" h="1019" extrusionOk="0">
                  <a:moveTo>
                    <a:pt x="777" y="0"/>
                  </a:moveTo>
                  <a:cubicBezTo>
                    <a:pt x="227" y="21"/>
                    <a:pt x="375" y="592"/>
                    <a:pt x="16" y="740"/>
                  </a:cubicBezTo>
                  <a:cubicBezTo>
                    <a:pt x="1" y="941"/>
                    <a:pt x="156" y="1019"/>
                    <a:pt x="362" y="1019"/>
                  </a:cubicBezTo>
                  <a:cubicBezTo>
                    <a:pt x="741" y="1019"/>
                    <a:pt x="1291" y="754"/>
                    <a:pt x="1263" y="508"/>
                  </a:cubicBezTo>
                  <a:cubicBezTo>
                    <a:pt x="1263" y="233"/>
                    <a:pt x="1052" y="0"/>
                    <a:pt x="77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"/>
            <p:cNvSpPr/>
            <p:nvPr/>
          </p:nvSpPr>
          <p:spPr>
            <a:xfrm>
              <a:off x="-3986675" y="4254300"/>
              <a:ext cx="27800" cy="31025"/>
            </a:xfrm>
            <a:custGeom>
              <a:avLst/>
              <a:gdLst/>
              <a:ahLst/>
              <a:cxnLst/>
              <a:rect l="l" t="t" r="r" b="b"/>
              <a:pathLst>
                <a:path w="1112" h="1241" extrusionOk="0">
                  <a:moveTo>
                    <a:pt x="639" y="0"/>
                  </a:moveTo>
                  <a:cubicBezTo>
                    <a:pt x="599" y="0"/>
                    <a:pt x="556" y="3"/>
                    <a:pt x="508" y="8"/>
                  </a:cubicBezTo>
                  <a:lnTo>
                    <a:pt x="127" y="642"/>
                  </a:lnTo>
                  <a:cubicBezTo>
                    <a:pt x="169" y="854"/>
                    <a:pt x="0" y="1150"/>
                    <a:pt x="360" y="1234"/>
                  </a:cubicBezTo>
                  <a:cubicBezTo>
                    <a:pt x="384" y="1238"/>
                    <a:pt x="407" y="1240"/>
                    <a:pt x="428" y="1240"/>
                  </a:cubicBezTo>
                  <a:cubicBezTo>
                    <a:pt x="763" y="1240"/>
                    <a:pt x="779" y="801"/>
                    <a:pt x="1058" y="642"/>
                  </a:cubicBezTo>
                  <a:cubicBezTo>
                    <a:pt x="1058" y="330"/>
                    <a:pt x="1111" y="0"/>
                    <a:pt x="63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80" name="Google Shape;380;p3"/>
          <p:cNvPicPr preferRelativeResize="0"/>
          <p:nvPr/>
        </p:nvPicPr>
        <p:blipFill>
          <a:blip r:embed="rId3">
            <a:alphaModFix amt="75000"/>
          </a:blip>
          <a:stretch>
            <a:fillRect/>
          </a:stretch>
        </p:blipFill>
        <p:spPr>
          <a:xfrm>
            <a:off x="6785838" y="562625"/>
            <a:ext cx="3543300" cy="73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p3"/>
          <p:cNvPicPr preferRelativeResize="0"/>
          <p:nvPr/>
        </p:nvPicPr>
        <p:blipFill>
          <a:blip r:embed="rId4">
            <a:alphaModFix amt="65000"/>
          </a:blip>
          <a:stretch>
            <a:fillRect/>
          </a:stretch>
        </p:blipFill>
        <p:spPr>
          <a:xfrm>
            <a:off x="-731575" y="4507037"/>
            <a:ext cx="3793026" cy="67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3" name="Google Shape;383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p4"/>
          <p:cNvPicPr preferRelativeResize="0"/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>
            <a:off x="7120776" y="649069"/>
            <a:ext cx="2619999" cy="46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p4"/>
          <p:cNvPicPr preferRelativeResize="0"/>
          <p:nvPr/>
        </p:nvPicPr>
        <p:blipFill>
          <a:blip r:embed="rId4">
            <a:alphaModFix amt="85000"/>
          </a:blip>
          <a:stretch>
            <a:fillRect/>
          </a:stretch>
        </p:blipFill>
        <p:spPr>
          <a:xfrm>
            <a:off x="-1043674" y="4533144"/>
            <a:ext cx="2619999" cy="465425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p4"/>
          <p:cNvSpPr txBox="1">
            <a:spLocks noGrp="1"/>
          </p:cNvSpPr>
          <p:nvPr>
            <p:ph type="body" idx="1"/>
          </p:nvPr>
        </p:nvSpPr>
        <p:spPr>
          <a:xfrm>
            <a:off x="713691" y="1343127"/>
            <a:ext cx="7710900" cy="34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AutoNum type="arabicPeriod"/>
              <a:defRPr sz="1200"/>
            </a:lvl1pPr>
            <a:lvl2pPr marL="914400" lvl="1" indent="-323850" rtl="0">
              <a:spcBef>
                <a:spcPts val="1600"/>
              </a:spcBef>
              <a:spcAft>
                <a:spcPts val="0"/>
              </a:spcAft>
              <a:buSzPts val="1500"/>
              <a:buAutoNum type="alphaLcPeriod"/>
              <a:defRPr/>
            </a:lvl2pPr>
            <a:lvl3pPr marL="1371600" lvl="2" indent="-323850" rtl="0">
              <a:spcBef>
                <a:spcPts val="1600"/>
              </a:spcBef>
              <a:spcAft>
                <a:spcPts val="0"/>
              </a:spcAft>
              <a:buSzPts val="1500"/>
              <a:buAutoNum type="romanLcPeriod"/>
              <a:defRPr/>
            </a:lvl3pPr>
            <a:lvl4pPr marL="1828800" lvl="3" indent="-323850" rtl="0">
              <a:spcBef>
                <a:spcPts val="1600"/>
              </a:spcBef>
              <a:spcAft>
                <a:spcPts val="0"/>
              </a:spcAft>
              <a:buSzPts val="1500"/>
              <a:buAutoNum type="arabicPeriod"/>
              <a:defRPr/>
            </a:lvl4pPr>
            <a:lvl5pPr marL="2286000" lvl="4" indent="-323850" rtl="0">
              <a:spcBef>
                <a:spcPts val="1600"/>
              </a:spcBef>
              <a:spcAft>
                <a:spcPts val="0"/>
              </a:spcAft>
              <a:buSzPts val="1500"/>
              <a:buAutoNum type="alphaLcPeriod"/>
              <a:defRPr/>
            </a:lvl5pPr>
            <a:lvl6pPr marL="2743200" lvl="5" indent="-323850" rtl="0">
              <a:spcBef>
                <a:spcPts val="1600"/>
              </a:spcBef>
              <a:spcAft>
                <a:spcPts val="0"/>
              </a:spcAft>
              <a:buSzPts val="1500"/>
              <a:buAutoNum type="romanLcPeriod"/>
              <a:defRPr/>
            </a:lvl6pPr>
            <a:lvl7pPr marL="3200400" lvl="6" indent="-323850" rtl="0">
              <a:spcBef>
                <a:spcPts val="1600"/>
              </a:spcBef>
              <a:spcAft>
                <a:spcPts val="0"/>
              </a:spcAft>
              <a:buSzPts val="1500"/>
              <a:buAutoNum type="arabicPeriod"/>
              <a:defRPr/>
            </a:lvl7pPr>
            <a:lvl8pPr marL="3657600" lvl="7" indent="-323850" rtl="0">
              <a:spcBef>
                <a:spcPts val="1600"/>
              </a:spcBef>
              <a:spcAft>
                <a:spcPts val="0"/>
              </a:spcAft>
              <a:buSzPts val="1500"/>
              <a:buAutoNum type="alphaLcPeriod"/>
              <a:defRPr/>
            </a:lvl8pPr>
            <a:lvl9pPr marL="4114800" lvl="8" indent="-323850" rtl="0">
              <a:spcBef>
                <a:spcPts val="1600"/>
              </a:spcBef>
              <a:spcAft>
                <a:spcPts val="1600"/>
              </a:spcAft>
              <a:buSzPts val="1500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387" name="Google Shape;387;p4"/>
          <p:cNvGrpSpPr/>
          <p:nvPr/>
        </p:nvGrpSpPr>
        <p:grpSpPr>
          <a:xfrm>
            <a:off x="8020525" y="4467113"/>
            <a:ext cx="2106500" cy="597475"/>
            <a:chOff x="-2810250" y="3572525"/>
            <a:chExt cx="2106500" cy="597475"/>
          </a:xfrm>
        </p:grpSpPr>
        <p:sp>
          <p:nvSpPr>
            <p:cNvPr id="388" name="Google Shape;388;p4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4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4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4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4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4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4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4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4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4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4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4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4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4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4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4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4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4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4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4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4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4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4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4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4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4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4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4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4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4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4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4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4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4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4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4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4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4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4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4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4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4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4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4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4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4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4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4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4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4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4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4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4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4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4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4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4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4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4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4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4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4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4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4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4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4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4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4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4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4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4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4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4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4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4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4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4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4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4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4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4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4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4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4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4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4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4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4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4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4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4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4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4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4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4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4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4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4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4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4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4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4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4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4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4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4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4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4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4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4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8" name="Google Shape;498;p4"/>
          <p:cNvSpPr txBox="1">
            <a:spLocks noGrp="1"/>
          </p:cNvSpPr>
          <p:nvPr>
            <p:ph type="title"/>
          </p:nvPr>
        </p:nvSpPr>
        <p:spPr>
          <a:xfrm>
            <a:off x="716550" y="65557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9" name="Google Shape;689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90" name="Google Shape;690;p6"/>
          <p:cNvGrpSpPr/>
          <p:nvPr/>
        </p:nvGrpSpPr>
        <p:grpSpPr>
          <a:xfrm>
            <a:off x="-1185137" y="840925"/>
            <a:ext cx="2106500" cy="597475"/>
            <a:chOff x="-2810250" y="3572525"/>
            <a:chExt cx="2106500" cy="597475"/>
          </a:xfrm>
        </p:grpSpPr>
        <p:sp>
          <p:nvSpPr>
            <p:cNvPr id="691" name="Google Shape;691;p6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6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6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6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6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6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6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6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6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6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6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6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6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6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6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6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6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6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6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6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6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6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6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6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6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6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6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6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6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6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6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6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6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6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6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6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6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6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6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6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6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6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6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6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6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6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6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6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6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6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6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6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6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6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6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6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6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6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6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6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6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6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6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6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6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6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6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6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6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6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6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6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6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6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6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6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6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6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6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6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6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6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6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6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6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6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6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6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6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6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6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6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6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6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6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6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6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6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6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6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6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6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6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6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6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6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6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6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6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6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1" name="Google Shape;801;p6"/>
          <p:cNvGrpSpPr/>
          <p:nvPr/>
        </p:nvGrpSpPr>
        <p:grpSpPr>
          <a:xfrm>
            <a:off x="7738988" y="4488250"/>
            <a:ext cx="1637000" cy="521475"/>
            <a:chOff x="-4380075" y="3780200"/>
            <a:chExt cx="1637000" cy="521475"/>
          </a:xfrm>
        </p:grpSpPr>
        <p:sp>
          <p:nvSpPr>
            <p:cNvPr id="802" name="Google Shape;802;p6"/>
            <p:cNvSpPr/>
            <p:nvPr/>
          </p:nvSpPr>
          <p:spPr>
            <a:xfrm>
              <a:off x="-4365800" y="4000700"/>
              <a:ext cx="92575" cy="119000"/>
            </a:xfrm>
            <a:custGeom>
              <a:avLst/>
              <a:gdLst/>
              <a:ahLst/>
              <a:cxnLst/>
              <a:rect l="l" t="t" r="r" b="b"/>
              <a:pathLst>
                <a:path w="3703" h="4760" extrusionOk="0">
                  <a:moveTo>
                    <a:pt x="1947" y="0"/>
                  </a:moveTo>
                  <a:cubicBezTo>
                    <a:pt x="1850" y="76"/>
                    <a:pt x="1738" y="93"/>
                    <a:pt x="1622" y="93"/>
                  </a:cubicBezTo>
                  <a:cubicBezTo>
                    <a:pt x="1523" y="93"/>
                    <a:pt x="1421" y="81"/>
                    <a:pt x="1324" y="81"/>
                  </a:cubicBezTo>
                  <a:cubicBezTo>
                    <a:pt x="1184" y="81"/>
                    <a:pt x="1053" y="107"/>
                    <a:pt x="953" y="233"/>
                  </a:cubicBezTo>
                  <a:cubicBezTo>
                    <a:pt x="1185" y="867"/>
                    <a:pt x="1016" y="1481"/>
                    <a:pt x="805" y="2094"/>
                  </a:cubicBezTo>
                  <a:cubicBezTo>
                    <a:pt x="403" y="2411"/>
                    <a:pt x="1" y="2728"/>
                    <a:pt x="403" y="3278"/>
                  </a:cubicBezTo>
                  <a:cubicBezTo>
                    <a:pt x="614" y="3532"/>
                    <a:pt x="276" y="3765"/>
                    <a:pt x="255" y="4018"/>
                  </a:cubicBezTo>
                  <a:cubicBezTo>
                    <a:pt x="227" y="4566"/>
                    <a:pt x="637" y="4759"/>
                    <a:pt x="1089" y="4759"/>
                  </a:cubicBezTo>
                  <a:cubicBezTo>
                    <a:pt x="1318" y="4759"/>
                    <a:pt x="1557" y="4710"/>
                    <a:pt x="1756" y="4632"/>
                  </a:cubicBezTo>
                  <a:cubicBezTo>
                    <a:pt x="2095" y="4293"/>
                    <a:pt x="1947" y="3786"/>
                    <a:pt x="2243" y="3447"/>
                  </a:cubicBezTo>
                  <a:cubicBezTo>
                    <a:pt x="2306" y="3342"/>
                    <a:pt x="2391" y="3236"/>
                    <a:pt x="2391" y="3151"/>
                  </a:cubicBezTo>
                  <a:cubicBezTo>
                    <a:pt x="2285" y="2559"/>
                    <a:pt x="2941" y="2052"/>
                    <a:pt x="2475" y="1396"/>
                  </a:cubicBezTo>
                  <a:cubicBezTo>
                    <a:pt x="2391" y="677"/>
                    <a:pt x="3702" y="85"/>
                    <a:pt x="194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6"/>
            <p:cNvSpPr/>
            <p:nvPr/>
          </p:nvSpPr>
          <p:spPr>
            <a:xfrm>
              <a:off x="-3783125" y="3934375"/>
              <a:ext cx="107900" cy="114625"/>
            </a:xfrm>
            <a:custGeom>
              <a:avLst/>
              <a:gdLst/>
              <a:ahLst/>
              <a:cxnLst/>
              <a:rect l="l" t="t" r="r" b="b"/>
              <a:pathLst>
                <a:path w="4316" h="4585" extrusionOk="0">
                  <a:moveTo>
                    <a:pt x="2319" y="0"/>
                  </a:moveTo>
                  <a:cubicBezTo>
                    <a:pt x="1715" y="0"/>
                    <a:pt x="938" y="245"/>
                    <a:pt x="1862" y="602"/>
                  </a:cubicBezTo>
                  <a:cubicBezTo>
                    <a:pt x="2475" y="813"/>
                    <a:pt x="2475" y="1109"/>
                    <a:pt x="2094" y="1511"/>
                  </a:cubicBezTo>
                  <a:cubicBezTo>
                    <a:pt x="1396" y="2780"/>
                    <a:pt x="2158" y="2928"/>
                    <a:pt x="487" y="3668"/>
                  </a:cubicBezTo>
                  <a:cubicBezTo>
                    <a:pt x="1" y="3922"/>
                    <a:pt x="1" y="4176"/>
                    <a:pt x="529" y="4387"/>
                  </a:cubicBezTo>
                  <a:cubicBezTo>
                    <a:pt x="780" y="4516"/>
                    <a:pt x="1005" y="4584"/>
                    <a:pt x="1210" y="4584"/>
                  </a:cubicBezTo>
                  <a:cubicBezTo>
                    <a:pt x="1541" y="4584"/>
                    <a:pt x="1817" y="4407"/>
                    <a:pt x="2052" y="4028"/>
                  </a:cubicBezTo>
                  <a:cubicBezTo>
                    <a:pt x="2771" y="2865"/>
                    <a:pt x="4315" y="1257"/>
                    <a:pt x="2771" y="73"/>
                  </a:cubicBezTo>
                  <a:cubicBezTo>
                    <a:pt x="2672" y="23"/>
                    <a:pt x="2504" y="0"/>
                    <a:pt x="231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6"/>
            <p:cNvSpPr/>
            <p:nvPr/>
          </p:nvSpPr>
          <p:spPr>
            <a:xfrm>
              <a:off x="-3509775" y="3839900"/>
              <a:ext cx="120575" cy="104250"/>
            </a:xfrm>
            <a:custGeom>
              <a:avLst/>
              <a:gdLst/>
              <a:ahLst/>
              <a:cxnLst/>
              <a:rect l="l" t="t" r="r" b="b"/>
              <a:pathLst>
                <a:path w="4823" h="4170" extrusionOk="0">
                  <a:moveTo>
                    <a:pt x="2890" y="1"/>
                  </a:moveTo>
                  <a:cubicBezTo>
                    <a:pt x="1554" y="1"/>
                    <a:pt x="1306" y="1448"/>
                    <a:pt x="635" y="2435"/>
                  </a:cubicBezTo>
                  <a:cubicBezTo>
                    <a:pt x="1" y="3196"/>
                    <a:pt x="953" y="3958"/>
                    <a:pt x="1672" y="4169"/>
                  </a:cubicBezTo>
                  <a:cubicBezTo>
                    <a:pt x="2200" y="3915"/>
                    <a:pt x="3575" y="3640"/>
                    <a:pt x="3406" y="2921"/>
                  </a:cubicBezTo>
                  <a:cubicBezTo>
                    <a:pt x="3348" y="2889"/>
                    <a:pt x="3282" y="2875"/>
                    <a:pt x="3209" y="2875"/>
                  </a:cubicBezTo>
                  <a:cubicBezTo>
                    <a:pt x="2806" y="2875"/>
                    <a:pt x="2207" y="3295"/>
                    <a:pt x="1828" y="3295"/>
                  </a:cubicBezTo>
                  <a:cubicBezTo>
                    <a:pt x="1648" y="3295"/>
                    <a:pt x="1518" y="3200"/>
                    <a:pt x="1481" y="2921"/>
                  </a:cubicBezTo>
                  <a:cubicBezTo>
                    <a:pt x="1650" y="2245"/>
                    <a:pt x="1481" y="1441"/>
                    <a:pt x="2285" y="954"/>
                  </a:cubicBezTo>
                  <a:cubicBezTo>
                    <a:pt x="2446" y="849"/>
                    <a:pt x="2586" y="806"/>
                    <a:pt x="2712" y="806"/>
                  </a:cubicBezTo>
                  <a:cubicBezTo>
                    <a:pt x="3167" y="806"/>
                    <a:pt x="3445" y="1360"/>
                    <a:pt x="3892" y="1525"/>
                  </a:cubicBezTo>
                  <a:cubicBezTo>
                    <a:pt x="4823" y="1250"/>
                    <a:pt x="3850" y="130"/>
                    <a:pt x="3194" y="24"/>
                  </a:cubicBezTo>
                  <a:cubicBezTo>
                    <a:pt x="3087" y="8"/>
                    <a:pt x="2986" y="1"/>
                    <a:pt x="289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6"/>
            <p:cNvSpPr/>
            <p:nvPr/>
          </p:nvSpPr>
          <p:spPr>
            <a:xfrm>
              <a:off x="-3648600" y="4077075"/>
              <a:ext cx="133575" cy="103575"/>
            </a:xfrm>
            <a:custGeom>
              <a:avLst/>
              <a:gdLst/>
              <a:ahLst/>
              <a:cxnLst/>
              <a:rect l="l" t="t" r="r" b="b"/>
              <a:pathLst>
                <a:path w="5343" h="4143" extrusionOk="0">
                  <a:moveTo>
                    <a:pt x="4566" y="1"/>
                  </a:moveTo>
                  <a:cubicBezTo>
                    <a:pt x="4442" y="1"/>
                    <a:pt x="4323" y="80"/>
                    <a:pt x="4306" y="202"/>
                  </a:cubicBezTo>
                  <a:cubicBezTo>
                    <a:pt x="3714" y="1492"/>
                    <a:pt x="2403" y="3248"/>
                    <a:pt x="838" y="3374"/>
                  </a:cubicBezTo>
                  <a:cubicBezTo>
                    <a:pt x="784" y="3368"/>
                    <a:pt x="735" y="3365"/>
                    <a:pt x="691" y="3365"/>
                  </a:cubicBezTo>
                  <a:cubicBezTo>
                    <a:pt x="1" y="3365"/>
                    <a:pt x="482" y="4143"/>
                    <a:pt x="1017" y="4143"/>
                  </a:cubicBezTo>
                  <a:cubicBezTo>
                    <a:pt x="1091" y="4143"/>
                    <a:pt x="1166" y="4128"/>
                    <a:pt x="1239" y="4094"/>
                  </a:cubicBezTo>
                  <a:cubicBezTo>
                    <a:pt x="2995" y="3903"/>
                    <a:pt x="5342" y="1894"/>
                    <a:pt x="4644" y="12"/>
                  </a:cubicBezTo>
                  <a:cubicBezTo>
                    <a:pt x="4619" y="4"/>
                    <a:pt x="4592" y="1"/>
                    <a:pt x="456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6"/>
            <p:cNvSpPr/>
            <p:nvPr/>
          </p:nvSpPr>
          <p:spPr>
            <a:xfrm>
              <a:off x="-3325250" y="3973575"/>
              <a:ext cx="66125" cy="86300"/>
            </a:xfrm>
            <a:custGeom>
              <a:avLst/>
              <a:gdLst/>
              <a:ahLst/>
              <a:cxnLst/>
              <a:rect l="l" t="t" r="r" b="b"/>
              <a:pathLst>
                <a:path w="2645" h="3452" extrusionOk="0">
                  <a:moveTo>
                    <a:pt x="1914" y="1"/>
                  </a:moveTo>
                  <a:cubicBezTo>
                    <a:pt x="1883" y="1"/>
                    <a:pt x="1851" y="3"/>
                    <a:pt x="1820" y="6"/>
                  </a:cubicBezTo>
                  <a:cubicBezTo>
                    <a:pt x="1703" y="58"/>
                    <a:pt x="1578" y="68"/>
                    <a:pt x="1452" y="68"/>
                  </a:cubicBezTo>
                  <a:cubicBezTo>
                    <a:pt x="1361" y="68"/>
                    <a:pt x="1269" y="63"/>
                    <a:pt x="1179" y="63"/>
                  </a:cubicBezTo>
                  <a:cubicBezTo>
                    <a:pt x="1033" y="63"/>
                    <a:pt x="891" y="77"/>
                    <a:pt x="762" y="154"/>
                  </a:cubicBezTo>
                  <a:cubicBezTo>
                    <a:pt x="657" y="324"/>
                    <a:pt x="995" y="535"/>
                    <a:pt x="868" y="662"/>
                  </a:cubicBezTo>
                  <a:cubicBezTo>
                    <a:pt x="191" y="1170"/>
                    <a:pt x="339" y="1889"/>
                    <a:pt x="149" y="2523"/>
                  </a:cubicBezTo>
                  <a:cubicBezTo>
                    <a:pt x="1" y="2967"/>
                    <a:pt x="276" y="3327"/>
                    <a:pt x="805" y="3433"/>
                  </a:cubicBezTo>
                  <a:cubicBezTo>
                    <a:pt x="869" y="3445"/>
                    <a:pt x="927" y="3451"/>
                    <a:pt x="980" y="3451"/>
                  </a:cubicBezTo>
                  <a:cubicBezTo>
                    <a:pt x="1368" y="3451"/>
                    <a:pt x="1492" y="3135"/>
                    <a:pt x="1566" y="2819"/>
                  </a:cubicBezTo>
                  <a:cubicBezTo>
                    <a:pt x="1778" y="1973"/>
                    <a:pt x="2454" y="1297"/>
                    <a:pt x="2645" y="472"/>
                  </a:cubicBezTo>
                  <a:cubicBezTo>
                    <a:pt x="2510" y="184"/>
                    <a:pt x="2219" y="1"/>
                    <a:pt x="191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6"/>
            <p:cNvSpPr/>
            <p:nvPr/>
          </p:nvSpPr>
          <p:spPr>
            <a:xfrm>
              <a:off x="-3061350" y="3976625"/>
              <a:ext cx="100975" cy="93550"/>
            </a:xfrm>
            <a:custGeom>
              <a:avLst/>
              <a:gdLst/>
              <a:ahLst/>
              <a:cxnLst/>
              <a:rect l="l" t="t" r="r" b="b"/>
              <a:pathLst>
                <a:path w="4039" h="3742" extrusionOk="0">
                  <a:moveTo>
                    <a:pt x="2548" y="0"/>
                  </a:moveTo>
                  <a:cubicBezTo>
                    <a:pt x="1914" y="0"/>
                    <a:pt x="1" y="2513"/>
                    <a:pt x="802" y="2930"/>
                  </a:cubicBezTo>
                  <a:cubicBezTo>
                    <a:pt x="1529" y="3484"/>
                    <a:pt x="1916" y="3742"/>
                    <a:pt x="2296" y="3742"/>
                  </a:cubicBezTo>
                  <a:cubicBezTo>
                    <a:pt x="2613" y="3742"/>
                    <a:pt x="2925" y="3562"/>
                    <a:pt x="3425" y="3226"/>
                  </a:cubicBezTo>
                  <a:cubicBezTo>
                    <a:pt x="3425" y="2761"/>
                    <a:pt x="4038" y="2422"/>
                    <a:pt x="3742" y="1915"/>
                  </a:cubicBezTo>
                  <a:cubicBezTo>
                    <a:pt x="3648" y="1886"/>
                    <a:pt x="3552" y="1873"/>
                    <a:pt x="3456" y="1873"/>
                  </a:cubicBezTo>
                  <a:cubicBezTo>
                    <a:pt x="3057" y="1873"/>
                    <a:pt x="2669" y="2110"/>
                    <a:pt x="2515" y="2486"/>
                  </a:cubicBezTo>
                  <a:cubicBezTo>
                    <a:pt x="2428" y="2670"/>
                    <a:pt x="2234" y="2766"/>
                    <a:pt x="2055" y="2766"/>
                  </a:cubicBezTo>
                  <a:cubicBezTo>
                    <a:pt x="1845" y="2766"/>
                    <a:pt x="1656" y="2633"/>
                    <a:pt x="1691" y="2359"/>
                  </a:cubicBezTo>
                  <a:cubicBezTo>
                    <a:pt x="1310" y="1196"/>
                    <a:pt x="2346" y="1534"/>
                    <a:pt x="2706" y="625"/>
                  </a:cubicBezTo>
                  <a:cubicBezTo>
                    <a:pt x="2795" y="179"/>
                    <a:pt x="2717" y="0"/>
                    <a:pt x="254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6"/>
            <p:cNvSpPr/>
            <p:nvPr/>
          </p:nvSpPr>
          <p:spPr>
            <a:xfrm>
              <a:off x="-3336600" y="3982425"/>
              <a:ext cx="85950" cy="95000"/>
            </a:xfrm>
            <a:custGeom>
              <a:avLst/>
              <a:gdLst/>
              <a:ahLst/>
              <a:cxnLst/>
              <a:rect l="l" t="t" r="r" b="b"/>
              <a:pathLst>
                <a:path w="3438" h="3800" extrusionOk="0">
                  <a:moveTo>
                    <a:pt x="1470" y="1"/>
                  </a:moveTo>
                  <a:cubicBezTo>
                    <a:pt x="1415" y="1"/>
                    <a:pt x="1352" y="4"/>
                    <a:pt x="1280" y="12"/>
                  </a:cubicBezTo>
                  <a:cubicBezTo>
                    <a:pt x="117" y="752"/>
                    <a:pt x="582" y="1958"/>
                    <a:pt x="53" y="3015"/>
                  </a:cubicBezTo>
                  <a:cubicBezTo>
                    <a:pt x="1" y="3610"/>
                    <a:pt x="744" y="3799"/>
                    <a:pt x="1313" y="3799"/>
                  </a:cubicBezTo>
                  <a:cubicBezTo>
                    <a:pt x="1433" y="3799"/>
                    <a:pt x="1544" y="3791"/>
                    <a:pt x="1639" y="3777"/>
                  </a:cubicBezTo>
                  <a:cubicBezTo>
                    <a:pt x="2528" y="3036"/>
                    <a:pt x="2528" y="1894"/>
                    <a:pt x="3226" y="1048"/>
                  </a:cubicBezTo>
                  <a:cubicBezTo>
                    <a:pt x="3437" y="773"/>
                    <a:pt x="3268" y="414"/>
                    <a:pt x="3120" y="118"/>
                  </a:cubicBezTo>
                  <a:cubicBezTo>
                    <a:pt x="3069" y="114"/>
                    <a:pt x="3024" y="113"/>
                    <a:pt x="2984" y="113"/>
                  </a:cubicBezTo>
                  <a:cubicBezTo>
                    <a:pt x="2293" y="113"/>
                    <a:pt x="2968" y="606"/>
                    <a:pt x="2549" y="1006"/>
                  </a:cubicBezTo>
                  <a:cubicBezTo>
                    <a:pt x="1830" y="1450"/>
                    <a:pt x="2062" y="2888"/>
                    <a:pt x="1407" y="2952"/>
                  </a:cubicBezTo>
                  <a:cubicBezTo>
                    <a:pt x="1068" y="2931"/>
                    <a:pt x="688" y="2634"/>
                    <a:pt x="793" y="2444"/>
                  </a:cubicBezTo>
                  <a:cubicBezTo>
                    <a:pt x="1195" y="1831"/>
                    <a:pt x="624" y="985"/>
                    <a:pt x="1512" y="520"/>
                  </a:cubicBezTo>
                  <a:cubicBezTo>
                    <a:pt x="1782" y="365"/>
                    <a:pt x="2034" y="1"/>
                    <a:pt x="147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6"/>
            <p:cNvSpPr/>
            <p:nvPr/>
          </p:nvSpPr>
          <p:spPr>
            <a:xfrm>
              <a:off x="-3037600" y="3967375"/>
              <a:ext cx="96250" cy="85600"/>
            </a:xfrm>
            <a:custGeom>
              <a:avLst/>
              <a:gdLst/>
              <a:ahLst/>
              <a:cxnLst/>
              <a:rect l="l" t="t" r="r" b="b"/>
              <a:pathLst>
                <a:path w="3850" h="3424" extrusionOk="0">
                  <a:moveTo>
                    <a:pt x="3194" y="1"/>
                  </a:moveTo>
                  <a:lnTo>
                    <a:pt x="3194" y="1"/>
                  </a:lnTo>
                  <a:cubicBezTo>
                    <a:pt x="2158" y="22"/>
                    <a:pt x="2855" y="1925"/>
                    <a:pt x="1925" y="1989"/>
                  </a:cubicBezTo>
                  <a:cubicBezTo>
                    <a:pt x="1502" y="1777"/>
                    <a:pt x="1988" y="1206"/>
                    <a:pt x="1735" y="889"/>
                  </a:cubicBezTo>
                  <a:lnTo>
                    <a:pt x="1735" y="889"/>
                  </a:lnTo>
                  <a:cubicBezTo>
                    <a:pt x="1312" y="1143"/>
                    <a:pt x="1037" y="1523"/>
                    <a:pt x="508" y="1777"/>
                  </a:cubicBezTo>
                  <a:cubicBezTo>
                    <a:pt x="0" y="2031"/>
                    <a:pt x="592" y="2475"/>
                    <a:pt x="529" y="2750"/>
                  </a:cubicBezTo>
                  <a:cubicBezTo>
                    <a:pt x="466" y="3046"/>
                    <a:pt x="381" y="3342"/>
                    <a:pt x="783" y="3406"/>
                  </a:cubicBezTo>
                  <a:cubicBezTo>
                    <a:pt x="895" y="3418"/>
                    <a:pt x="994" y="3423"/>
                    <a:pt x="1081" y="3423"/>
                  </a:cubicBezTo>
                  <a:cubicBezTo>
                    <a:pt x="2238" y="3423"/>
                    <a:pt x="1320" y="2445"/>
                    <a:pt x="2834" y="2327"/>
                  </a:cubicBezTo>
                  <a:lnTo>
                    <a:pt x="2940" y="2242"/>
                  </a:lnTo>
                  <a:cubicBezTo>
                    <a:pt x="3088" y="1714"/>
                    <a:pt x="3849" y="254"/>
                    <a:pt x="319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6"/>
            <p:cNvSpPr/>
            <p:nvPr/>
          </p:nvSpPr>
          <p:spPr>
            <a:xfrm>
              <a:off x="-3977175" y="4201325"/>
              <a:ext cx="86750" cy="100225"/>
            </a:xfrm>
            <a:custGeom>
              <a:avLst/>
              <a:gdLst/>
              <a:ahLst/>
              <a:cxnLst/>
              <a:rect l="l" t="t" r="r" b="b"/>
              <a:pathLst>
                <a:path w="3470" h="4009" extrusionOk="0">
                  <a:moveTo>
                    <a:pt x="2998" y="1"/>
                  </a:moveTo>
                  <a:cubicBezTo>
                    <a:pt x="2651" y="1"/>
                    <a:pt x="2389" y="695"/>
                    <a:pt x="2264" y="963"/>
                  </a:cubicBezTo>
                  <a:cubicBezTo>
                    <a:pt x="1841" y="1704"/>
                    <a:pt x="1714" y="2634"/>
                    <a:pt x="635" y="2994"/>
                  </a:cubicBezTo>
                  <a:cubicBezTo>
                    <a:pt x="424" y="3269"/>
                    <a:pt x="1" y="3713"/>
                    <a:pt x="318" y="4009"/>
                  </a:cubicBezTo>
                  <a:cubicBezTo>
                    <a:pt x="2369" y="3375"/>
                    <a:pt x="3469" y="1894"/>
                    <a:pt x="3194" y="75"/>
                  </a:cubicBezTo>
                  <a:cubicBezTo>
                    <a:pt x="3126" y="24"/>
                    <a:pt x="3061" y="1"/>
                    <a:pt x="299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6"/>
            <p:cNvSpPr/>
            <p:nvPr/>
          </p:nvSpPr>
          <p:spPr>
            <a:xfrm>
              <a:off x="-3308325" y="3985875"/>
              <a:ext cx="71400" cy="92625"/>
            </a:xfrm>
            <a:custGeom>
              <a:avLst/>
              <a:gdLst/>
              <a:ahLst/>
              <a:cxnLst/>
              <a:rect l="l" t="t" r="r" b="b"/>
              <a:pathLst>
                <a:path w="2856" h="3705" extrusionOk="0">
                  <a:moveTo>
                    <a:pt x="1968" y="1"/>
                  </a:moveTo>
                  <a:cubicBezTo>
                    <a:pt x="1968" y="678"/>
                    <a:pt x="1862" y="1312"/>
                    <a:pt x="1185" y="1756"/>
                  </a:cubicBezTo>
                  <a:cubicBezTo>
                    <a:pt x="1101" y="1820"/>
                    <a:pt x="1058" y="1925"/>
                    <a:pt x="1079" y="2052"/>
                  </a:cubicBezTo>
                  <a:cubicBezTo>
                    <a:pt x="1566" y="2983"/>
                    <a:pt x="1" y="3046"/>
                    <a:pt x="487" y="3660"/>
                  </a:cubicBezTo>
                  <a:cubicBezTo>
                    <a:pt x="595" y="3691"/>
                    <a:pt x="692" y="3704"/>
                    <a:pt x="779" y="3704"/>
                  </a:cubicBezTo>
                  <a:cubicBezTo>
                    <a:pt x="1291" y="3704"/>
                    <a:pt x="1485" y="3233"/>
                    <a:pt x="1756" y="2962"/>
                  </a:cubicBezTo>
                  <a:cubicBezTo>
                    <a:pt x="2814" y="1862"/>
                    <a:pt x="2856" y="889"/>
                    <a:pt x="196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6"/>
            <p:cNvSpPr/>
            <p:nvPr/>
          </p:nvSpPr>
          <p:spPr>
            <a:xfrm>
              <a:off x="-2825050" y="3780200"/>
              <a:ext cx="81975" cy="104200"/>
            </a:xfrm>
            <a:custGeom>
              <a:avLst/>
              <a:gdLst/>
              <a:ahLst/>
              <a:cxnLst/>
              <a:rect l="l" t="t" r="r" b="b"/>
              <a:pathLst>
                <a:path w="3279" h="4168" extrusionOk="0">
                  <a:moveTo>
                    <a:pt x="2503" y="42"/>
                  </a:moveTo>
                  <a:cubicBezTo>
                    <a:pt x="1130" y="42"/>
                    <a:pt x="2220" y="1577"/>
                    <a:pt x="2115" y="2370"/>
                  </a:cubicBezTo>
                  <a:cubicBezTo>
                    <a:pt x="2221" y="3046"/>
                    <a:pt x="1481" y="2983"/>
                    <a:pt x="1142" y="3237"/>
                  </a:cubicBezTo>
                  <a:cubicBezTo>
                    <a:pt x="1135" y="3242"/>
                    <a:pt x="1128" y="3245"/>
                    <a:pt x="1120" y="3245"/>
                  </a:cubicBezTo>
                  <a:cubicBezTo>
                    <a:pt x="1038" y="3245"/>
                    <a:pt x="919" y="2982"/>
                    <a:pt x="719" y="2982"/>
                  </a:cubicBezTo>
                  <a:cubicBezTo>
                    <a:pt x="712" y="2982"/>
                    <a:pt x="705" y="2982"/>
                    <a:pt x="698" y="2983"/>
                  </a:cubicBezTo>
                  <a:cubicBezTo>
                    <a:pt x="0" y="3194"/>
                    <a:pt x="529" y="3554"/>
                    <a:pt x="529" y="3850"/>
                  </a:cubicBezTo>
                  <a:cubicBezTo>
                    <a:pt x="719" y="4167"/>
                    <a:pt x="1164" y="3956"/>
                    <a:pt x="1417" y="4167"/>
                  </a:cubicBezTo>
                  <a:cubicBezTo>
                    <a:pt x="3215" y="3300"/>
                    <a:pt x="3194" y="1799"/>
                    <a:pt x="3279" y="318"/>
                  </a:cubicBezTo>
                  <a:cubicBezTo>
                    <a:pt x="3173" y="1"/>
                    <a:pt x="2834" y="85"/>
                    <a:pt x="2559" y="43"/>
                  </a:cubicBezTo>
                  <a:cubicBezTo>
                    <a:pt x="2540" y="43"/>
                    <a:pt x="2521" y="42"/>
                    <a:pt x="2503" y="42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6"/>
            <p:cNvSpPr/>
            <p:nvPr/>
          </p:nvSpPr>
          <p:spPr>
            <a:xfrm>
              <a:off x="-4075525" y="4015075"/>
              <a:ext cx="79525" cy="109500"/>
            </a:xfrm>
            <a:custGeom>
              <a:avLst/>
              <a:gdLst/>
              <a:ahLst/>
              <a:cxnLst/>
              <a:rect l="l" t="t" r="r" b="b"/>
              <a:pathLst>
                <a:path w="3181" h="4380" extrusionOk="0">
                  <a:moveTo>
                    <a:pt x="932" y="1"/>
                  </a:moveTo>
                  <a:cubicBezTo>
                    <a:pt x="832" y="1"/>
                    <a:pt x="730" y="52"/>
                    <a:pt x="678" y="144"/>
                  </a:cubicBezTo>
                  <a:cubicBezTo>
                    <a:pt x="847" y="631"/>
                    <a:pt x="1" y="990"/>
                    <a:pt x="762" y="1392"/>
                  </a:cubicBezTo>
                  <a:cubicBezTo>
                    <a:pt x="1101" y="1392"/>
                    <a:pt x="1143" y="990"/>
                    <a:pt x="1566" y="969"/>
                  </a:cubicBezTo>
                  <a:lnTo>
                    <a:pt x="1566" y="969"/>
                  </a:lnTo>
                  <a:cubicBezTo>
                    <a:pt x="974" y="1942"/>
                    <a:pt x="1926" y="3168"/>
                    <a:pt x="657" y="3866"/>
                  </a:cubicBezTo>
                  <a:cubicBezTo>
                    <a:pt x="635" y="3930"/>
                    <a:pt x="635" y="4014"/>
                    <a:pt x="657" y="4099"/>
                  </a:cubicBezTo>
                  <a:cubicBezTo>
                    <a:pt x="929" y="4297"/>
                    <a:pt x="1153" y="4380"/>
                    <a:pt x="1337" y="4380"/>
                  </a:cubicBezTo>
                  <a:cubicBezTo>
                    <a:pt x="1883" y="4380"/>
                    <a:pt x="2084" y="3653"/>
                    <a:pt x="2179" y="3020"/>
                  </a:cubicBezTo>
                  <a:cubicBezTo>
                    <a:pt x="2472" y="1809"/>
                    <a:pt x="3180" y="21"/>
                    <a:pt x="1554" y="21"/>
                  </a:cubicBezTo>
                  <a:cubicBezTo>
                    <a:pt x="1420" y="21"/>
                    <a:pt x="1269" y="34"/>
                    <a:pt x="1101" y="60"/>
                  </a:cubicBezTo>
                  <a:cubicBezTo>
                    <a:pt x="1053" y="20"/>
                    <a:pt x="993" y="1"/>
                    <a:pt x="93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6"/>
            <p:cNvSpPr/>
            <p:nvPr/>
          </p:nvSpPr>
          <p:spPr>
            <a:xfrm>
              <a:off x="-3656075" y="4066250"/>
              <a:ext cx="123600" cy="94975"/>
            </a:xfrm>
            <a:custGeom>
              <a:avLst/>
              <a:gdLst/>
              <a:ahLst/>
              <a:cxnLst/>
              <a:rect l="l" t="t" r="r" b="b"/>
              <a:pathLst>
                <a:path w="4944" h="3799" extrusionOk="0">
                  <a:moveTo>
                    <a:pt x="4753" y="1"/>
                  </a:moveTo>
                  <a:lnTo>
                    <a:pt x="4626" y="43"/>
                  </a:lnTo>
                  <a:cubicBezTo>
                    <a:pt x="4245" y="466"/>
                    <a:pt x="4267" y="1100"/>
                    <a:pt x="3696" y="1439"/>
                  </a:cubicBezTo>
                  <a:cubicBezTo>
                    <a:pt x="3548" y="1650"/>
                    <a:pt x="3548" y="1967"/>
                    <a:pt x="3188" y="2031"/>
                  </a:cubicBezTo>
                  <a:cubicBezTo>
                    <a:pt x="2612" y="2142"/>
                    <a:pt x="2509" y="3151"/>
                    <a:pt x="1977" y="3151"/>
                  </a:cubicBezTo>
                  <a:cubicBezTo>
                    <a:pt x="1903" y="3151"/>
                    <a:pt x="1821" y="3132"/>
                    <a:pt x="1729" y="3088"/>
                  </a:cubicBezTo>
                  <a:cubicBezTo>
                    <a:pt x="1327" y="2771"/>
                    <a:pt x="2046" y="2708"/>
                    <a:pt x="2088" y="2433"/>
                  </a:cubicBezTo>
                  <a:cubicBezTo>
                    <a:pt x="2131" y="2073"/>
                    <a:pt x="2702" y="1756"/>
                    <a:pt x="2215" y="1375"/>
                  </a:cubicBezTo>
                  <a:lnTo>
                    <a:pt x="2215" y="1375"/>
                  </a:lnTo>
                  <a:cubicBezTo>
                    <a:pt x="0" y="2673"/>
                    <a:pt x="312" y="3799"/>
                    <a:pt x="1403" y="3799"/>
                  </a:cubicBezTo>
                  <a:cubicBezTo>
                    <a:pt x="2376" y="3799"/>
                    <a:pt x="3967" y="2906"/>
                    <a:pt x="4943" y="445"/>
                  </a:cubicBezTo>
                  <a:cubicBezTo>
                    <a:pt x="4859" y="297"/>
                    <a:pt x="4943" y="106"/>
                    <a:pt x="475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6"/>
            <p:cNvSpPr/>
            <p:nvPr/>
          </p:nvSpPr>
          <p:spPr>
            <a:xfrm>
              <a:off x="-3192525" y="3784975"/>
              <a:ext cx="77750" cy="81700"/>
            </a:xfrm>
            <a:custGeom>
              <a:avLst/>
              <a:gdLst/>
              <a:ahLst/>
              <a:cxnLst/>
              <a:rect l="l" t="t" r="r" b="b"/>
              <a:pathLst>
                <a:path w="3110" h="3268" extrusionOk="0">
                  <a:moveTo>
                    <a:pt x="2475" y="0"/>
                  </a:moveTo>
                  <a:cubicBezTo>
                    <a:pt x="1439" y="465"/>
                    <a:pt x="550" y="1058"/>
                    <a:pt x="191" y="2073"/>
                  </a:cubicBezTo>
                  <a:cubicBezTo>
                    <a:pt x="466" y="2390"/>
                    <a:pt x="149" y="2580"/>
                    <a:pt x="0" y="2813"/>
                  </a:cubicBezTo>
                  <a:cubicBezTo>
                    <a:pt x="88" y="3155"/>
                    <a:pt x="209" y="3268"/>
                    <a:pt x="345" y="3268"/>
                  </a:cubicBezTo>
                  <a:cubicBezTo>
                    <a:pt x="538" y="3268"/>
                    <a:pt x="763" y="3043"/>
                    <a:pt x="973" y="2919"/>
                  </a:cubicBezTo>
                  <a:cubicBezTo>
                    <a:pt x="1418" y="2136"/>
                    <a:pt x="1692" y="1269"/>
                    <a:pt x="2708" y="825"/>
                  </a:cubicBezTo>
                  <a:cubicBezTo>
                    <a:pt x="3109" y="635"/>
                    <a:pt x="2898" y="0"/>
                    <a:pt x="247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6"/>
            <p:cNvSpPr/>
            <p:nvPr/>
          </p:nvSpPr>
          <p:spPr>
            <a:xfrm>
              <a:off x="-4032675" y="4028700"/>
              <a:ext cx="35975" cy="92575"/>
            </a:xfrm>
            <a:custGeom>
              <a:avLst/>
              <a:gdLst/>
              <a:ahLst/>
              <a:cxnLst/>
              <a:rect l="l" t="t" r="r" b="b"/>
              <a:pathLst>
                <a:path w="1439" h="3703" extrusionOk="0">
                  <a:moveTo>
                    <a:pt x="846" y="1"/>
                  </a:moveTo>
                  <a:lnTo>
                    <a:pt x="613" y="86"/>
                  </a:lnTo>
                  <a:cubicBezTo>
                    <a:pt x="909" y="910"/>
                    <a:pt x="169" y="1629"/>
                    <a:pt x="296" y="2412"/>
                  </a:cubicBezTo>
                  <a:cubicBezTo>
                    <a:pt x="212" y="2877"/>
                    <a:pt x="0" y="3385"/>
                    <a:pt x="635" y="3702"/>
                  </a:cubicBezTo>
                  <a:cubicBezTo>
                    <a:pt x="656" y="3110"/>
                    <a:pt x="1396" y="2729"/>
                    <a:pt x="1248" y="2095"/>
                  </a:cubicBezTo>
                  <a:cubicBezTo>
                    <a:pt x="1417" y="1841"/>
                    <a:pt x="1206" y="1524"/>
                    <a:pt x="1417" y="1270"/>
                  </a:cubicBezTo>
                  <a:cubicBezTo>
                    <a:pt x="1438" y="783"/>
                    <a:pt x="1227" y="318"/>
                    <a:pt x="84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6"/>
            <p:cNvSpPr/>
            <p:nvPr/>
          </p:nvSpPr>
          <p:spPr>
            <a:xfrm>
              <a:off x="-3468000" y="3868500"/>
              <a:ext cx="80850" cy="79200"/>
            </a:xfrm>
            <a:custGeom>
              <a:avLst/>
              <a:gdLst/>
              <a:ahLst/>
              <a:cxnLst/>
              <a:rect l="l" t="t" r="r" b="b"/>
              <a:pathLst>
                <a:path w="3234" h="3168" extrusionOk="0">
                  <a:moveTo>
                    <a:pt x="2623" y="1"/>
                  </a:moveTo>
                  <a:cubicBezTo>
                    <a:pt x="1079" y="1164"/>
                    <a:pt x="2221" y="2031"/>
                    <a:pt x="1037" y="2369"/>
                  </a:cubicBezTo>
                  <a:cubicBezTo>
                    <a:pt x="656" y="2539"/>
                    <a:pt x="233" y="2666"/>
                    <a:pt x="1" y="3025"/>
                  </a:cubicBezTo>
                  <a:cubicBezTo>
                    <a:pt x="192" y="3123"/>
                    <a:pt x="387" y="3168"/>
                    <a:pt x="581" y="3168"/>
                  </a:cubicBezTo>
                  <a:cubicBezTo>
                    <a:pt x="1935" y="3168"/>
                    <a:pt x="3234" y="1018"/>
                    <a:pt x="26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6"/>
            <p:cNvSpPr/>
            <p:nvPr/>
          </p:nvSpPr>
          <p:spPr>
            <a:xfrm>
              <a:off x="-2837750" y="3784450"/>
              <a:ext cx="50250" cy="92000"/>
            </a:xfrm>
            <a:custGeom>
              <a:avLst/>
              <a:gdLst/>
              <a:ahLst/>
              <a:cxnLst/>
              <a:rect l="l" t="t" r="r" b="b"/>
              <a:pathLst>
                <a:path w="2010" h="3680" extrusionOk="0">
                  <a:moveTo>
                    <a:pt x="1947" y="0"/>
                  </a:moveTo>
                  <a:cubicBezTo>
                    <a:pt x="995" y="360"/>
                    <a:pt x="1" y="2115"/>
                    <a:pt x="466" y="2876"/>
                  </a:cubicBezTo>
                  <a:cubicBezTo>
                    <a:pt x="508" y="3320"/>
                    <a:pt x="572" y="3468"/>
                    <a:pt x="1037" y="3680"/>
                  </a:cubicBezTo>
                  <a:cubicBezTo>
                    <a:pt x="1312" y="3299"/>
                    <a:pt x="678" y="3130"/>
                    <a:pt x="1375" y="2728"/>
                  </a:cubicBezTo>
                  <a:cubicBezTo>
                    <a:pt x="1820" y="2200"/>
                    <a:pt x="1143" y="1438"/>
                    <a:pt x="1545" y="804"/>
                  </a:cubicBezTo>
                  <a:cubicBezTo>
                    <a:pt x="1629" y="529"/>
                    <a:pt x="2010" y="338"/>
                    <a:pt x="194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6"/>
            <p:cNvSpPr/>
            <p:nvPr/>
          </p:nvSpPr>
          <p:spPr>
            <a:xfrm>
              <a:off x="-3664150" y="4085275"/>
              <a:ext cx="78800" cy="85150"/>
            </a:xfrm>
            <a:custGeom>
              <a:avLst/>
              <a:gdLst/>
              <a:ahLst/>
              <a:cxnLst/>
              <a:rect l="l" t="t" r="r" b="b"/>
              <a:pathLst>
                <a:path w="3152" h="3406" extrusionOk="0">
                  <a:moveTo>
                    <a:pt x="2623" y="1"/>
                  </a:moveTo>
                  <a:cubicBezTo>
                    <a:pt x="1861" y="403"/>
                    <a:pt x="1544" y="1185"/>
                    <a:pt x="825" y="1629"/>
                  </a:cubicBezTo>
                  <a:cubicBezTo>
                    <a:pt x="85" y="2264"/>
                    <a:pt x="317" y="2814"/>
                    <a:pt x="973" y="3406"/>
                  </a:cubicBezTo>
                  <a:cubicBezTo>
                    <a:pt x="1036" y="3229"/>
                    <a:pt x="1140" y="3174"/>
                    <a:pt x="1264" y="3174"/>
                  </a:cubicBezTo>
                  <a:cubicBezTo>
                    <a:pt x="1470" y="3174"/>
                    <a:pt x="1729" y="3325"/>
                    <a:pt x="1942" y="3325"/>
                  </a:cubicBezTo>
                  <a:cubicBezTo>
                    <a:pt x="2076" y="3325"/>
                    <a:pt x="2191" y="3265"/>
                    <a:pt x="2263" y="3068"/>
                  </a:cubicBezTo>
                  <a:cubicBezTo>
                    <a:pt x="0" y="2898"/>
                    <a:pt x="1650" y="1185"/>
                    <a:pt x="2644" y="657"/>
                  </a:cubicBezTo>
                  <a:lnTo>
                    <a:pt x="2750" y="572"/>
                  </a:lnTo>
                  <a:cubicBezTo>
                    <a:pt x="2834" y="360"/>
                    <a:pt x="3151" y="128"/>
                    <a:pt x="26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6"/>
            <p:cNvSpPr/>
            <p:nvPr/>
          </p:nvSpPr>
          <p:spPr>
            <a:xfrm>
              <a:off x="-4320725" y="4022125"/>
              <a:ext cx="49075" cy="80125"/>
            </a:xfrm>
            <a:custGeom>
              <a:avLst/>
              <a:gdLst/>
              <a:ahLst/>
              <a:cxnLst/>
              <a:rect l="l" t="t" r="r" b="b"/>
              <a:pathLst>
                <a:path w="1963" h="3205" extrusionOk="0">
                  <a:moveTo>
                    <a:pt x="1249" y="1"/>
                  </a:moveTo>
                  <a:cubicBezTo>
                    <a:pt x="1077" y="1"/>
                    <a:pt x="950" y="90"/>
                    <a:pt x="990" y="327"/>
                  </a:cubicBezTo>
                  <a:cubicBezTo>
                    <a:pt x="1095" y="1152"/>
                    <a:pt x="461" y="1766"/>
                    <a:pt x="419" y="2506"/>
                  </a:cubicBezTo>
                  <a:cubicBezTo>
                    <a:pt x="1" y="2952"/>
                    <a:pt x="271" y="3205"/>
                    <a:pt x="637" y="3205"/>
                  </a:cubicBezTo>
                  <a:cubicBezTo>
                    <a:pt x="827" y="3205"/>
                    <a:pt x="1042" y="3137"/>
                    <a:pt x="1201" y="2992"/>
                  </a:cubicBezTo>
                  <a:cubicBezTo>
                    <a:pt x="1074" y="2315"/>
                    <a:pt x="1962" y="1892"/>
                    <a:pt x="1814" y="1216"/>
                  </a:cubicBezTo>
                  <a:cubicBezTo>
                    <a:pt x="1920" y="920"/>
                    <a:pt x="1920" y="581"/>
                    <a:pt x="1836" y="264"/>
                  </a:cubicBezTo>
                  <a:cubicBezTo>
                    <a:pt x="1700" y="117"/>
                    <a:pt x="1445" y="1"/>
                    <a:pt x="124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6"/>
            <p:cNvSpPr/>
            <p:nvPr/>
          </p:nvSpPr>
          <p:spPr>
            <a:xfrm>
              <a:off x="-3802900" y="3939125"/>
              <a:ext cx="50475" cy="79625"/>
            </a:xfrm>
            <a:custGeom>
              <a:avLst/>
              <a:gdLst/>
              <a:ahLst/>
              <a:cxnLst/>
              <a:rect l="l" t="t" r="r" b="b"/>
              <a:pathLst>
                <a:path w="2019" h="3185" extrusionOk="0">
                  <a:moveTo>
                    <a:pt x="1673" y="0"/>
                  </a:moveTo>
                  <a:cubicBezTo>
                    <a:pt x="1055" y="0"/>
                    <a:pt x="0" y="2467"/>
                    <a:pt x="51" y="2928"/>
                  </a:cubicBezTo>
                  <a:cubicBezTo>
                    <a:pt x="142" y="3110"/>
                    <a:pt x="295" y="3184"/>
                    <a:pt x="464" y="3184"/>
                  </a:cubicBezTo>
                  <a:cubicBezTo>
                    <a:pt x="845" y="3184"/>
                    <a:pt x="1306" y="2808"/>
                    <a:pt x="1320" y="2442"/>
                  </a:cubicBezTo>
                  <a:cubicBezTo>
                    <a:pt x="1045" y="1279"/>
                    <a:pt x="1532" y="1363"/>
                    <a:pt x="2018" y="475"/>
                  </a:cubicBezTo>
                  <a:cubicBezTo>
                    <a:pt x="1941" y="139"/>
                    <a:pt x="1819" y="0"/>
                    <a:pt x="167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6"/>
            <p:cNvSpPr/>
            <p:nvPr/>
          </p:nvSpPr>
          <p:spPr>
            <a:xfrm>
              <a:off x="-3005000" y="3965800"/>
              <a:ext cx="47250" cy="59700"/>
            </a:xfrm>
            <a:custGeom>
              <a:avLst/>
              <a:gdLst/>
              <a:ahLst/>
              <a:cxnLst/>
              <a:rect l="l" t="t" r="r" b="b"/>
              <a:pathLst>
                <a:path w="1890" h="2388" extrusionOk="0">
                  <a:moveTo>
                    <a:pt x="1361" y="0"/>
                  </a:moveTo>
                  <a:cubicBezTo>
                    <a:pt x="1150" y="275"/>
                    <a:pt x="790" y="169"/>
                    <a:pt x="473" y="233"/>
                  </a:cubicBezTo>
                  <a:cubicBezTo>
                    <a:pt x="156" y="444"/>
                    <a:pt x="790" y="719"/>
                    <a:pt x="431" y="952"/>
                  </a:cubicBezTo>
                  <a:cubicBezTo>
                    <a:pt x="152" y="1524"/>
                    <a:pt x="1" y="2388"/>
                    <a:pt x="504" y="2388"/>
                  </a:cubicBezTo>
                  <a:cubicBezTo>
                    <a:pt x="652" y="2388"/>
                    <a:pt x="855" y="2314"/>
                    <a:pt x="1128" y="2136"/>
                  </a:cubicBezTo>
                  <a:cubicBezTo>
                    <a:pt x="1403" y="1988"/>
                    <a:pt x="1361" y="1713"/>
                    <a:pt x="1361" y="1481"/>
                  </a:cubicBezTo>
                  <a:cubicBezTo>
                    <a:pt x="1361" y="952"/>
                    <a:pt x="1551" y="465"/>
                    <a:pt x="1890" y="64"/>
                  </a:cubicBezTo>
                  <a:lnTo>
                    <a:pt x="1361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6"/>
            <p:cNvSpPr/>
            <p:nvPr/>
          </p:nvSpPr>
          <p:spPr>
            <a:xfrm>
              <a:off x="-4008900" y="4184075"/>
              <a:ext cx="73525" cy="117600"/>
            </a:xfrm>
            <a:custGeom>
              <a:avLst/>
              <a:gdLst/>
              <a:ahLst/>
              <a:cxnLst/>
              <a:rect l="l" t="t" r="r" b="b"/>
              <a:pathLst>
                <a:path w="2941" h="4704" extrusionOk="0">
                  <a:moveTo>
                    <a:pt x="2423" y="1"/>
                  </a:moveTo>
                  <a:cubicBezTo>
                    <a:pt x="2379" y="1"/>
                    <a:pt x="2336" y="17"/>
                    <a:pt x="2306" y="46"/>
                  </a:cubicBezTo>
                  <a:cubicBezTo>
                    <a:pt x="952" y="892"/>
                    <a:pt x="1968" y="1780"/>
                    <a:pt x="678" y="2478"/>
                  </a:cubicBezTo>
                  <a:cubicBezTo>
                    <a:pt x="635" y="2880"/>
                    <a:pt x="1" y="3113"/>
                    <a:pt x="255" y="3599"/>
                  </a:cubicBezTo>
                  <a:cubicBezTo>
                    <a:pt x="476" y="4142"/>
                    <a:pt x="639" y="4704"/>
                    <a:pt x="1454" y="4704"/>
                  </a:cubicBezTo>
                  <a:cubicBezTo>
                    <a:pt x="1496" y="4704"/>
                    <a:pt x="1541" y="4702"/>
                    <a:pt x="1587" y="4699"/>
                  </a:cubicBezTo>
                  <a:lnTo>
                    <a:pt x="1587" y="4424"/>
                  </a:lnTo>
                  <a:cubicBezTo>
                    <a:pt x="64" y="3536"/>
                    <a:pt x="2941" y="1632"/>
                    <a:pt x="2560" y="67"/>
                  </a:cubicBezTo>
                  <a:cubicBezTo>
                    <a:pt x="2526" y="22"/>
                    <a:pt x="2474" y="1"/>
                    <a:pt x="24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6"/>
            <p:cNvSpPr/>
            <p:nvPr/>
          </p:nvSpPr>
          <p:spPr>
            <a:xfrm>
              <a:off x="-4380075" y="4023725"/>
              <a:ext cx="58200" cy="77450"/>
            </a:xfrm>
            <a:custGeom>
              <a:avLst/>
              <a:gdLst/>
              <a:ahLst/>
              <a:cxnLst/>
              <a:rect l="l" t="t" r="r" b="b"/>
              <a:pathLst>
                <a:path w="2328" h="3098" extrusionOk="0">
                  <a:moveTo>
                    <a:pt x="1071" y="0"/>
                  </a:moveTo>
                  <a:cubicBezTo>
                    <a:pt x="1016" y="0"/>
                    <a:pt x="956" y="16"/>
                    <a:pt x="889" y="52"/>
                  </a:cubicBezTo>
                  <a:cubicBezTo>
                    <a:pt x="656" y="1046"/>
                    <a:pt x="64" y="2103"/>
                    <a:pt x="826" y="3097"/>
                  </a:cubicBezTo>
                  <a:cubicBezTo>
                    <a:pt x="2327" y="2378"/>
                    <a:pt x="1" y="2040"/>
                    <a:pt x="1566" y="1321"/>
                  </a:cubicBezTo>
                  <a:cubicBezTo>
                    <a:pt x="1585" y="1002"/>
                    <a:pt x="1504" y="0"/>
                    <a:pt x="10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6"/>
            <p:cNvSpPr/>
            <p:nvPr/>
          </p:nvSpPr>
          <p:spPr>
            <a:xfrm>
              <a:off x="-3150750" y="3819575"/>
              <a:ext cx="66650" cy="57425"/>
            </a:xfrm>
            <a:custGeom>
              <a:avLst/>
              <a:gdLst/>
              <a:ahLst/>
              <a:cxnLst/>
              <a:rect l="l" t="t" r="r" b="b"/>
              <a:pathLst>
                <a:path w="2666" h="2297" extrusionOk="0">
                  <a:moveTo>
                    <a:pt x="2411" y="0"/>
                  </a:moveTo>
                  <a:cubicBezTo>
                    <a:pt x="2247" y="0"/>
                    <a:pt x="2130" y="129"/>
                    <a:pt x="1988" y="224"/>
                  </a:cubicBezTo>
                  <a:cubicBezTo>
                    <a:pt x="1100" y="668"/>
                    <a:pt x="0" y="1281"/>
                    <a:pt x="1058" y="2296"/>
                  </a:cubicBezTo>
                  <a:cubicBezTo>
                    <a:pt x="1692" y="1831"/>
                    <a:pt x="2284" y="1366"/>
                    <a:pt x="2581" y="668"/>
                  </a:cubicBezTo>
                  <a:cubicBezTo>
                    <a:pt x="2644" y="477"/>
                    <a:pt x="2665" y="266"/>
                    <a:pt x="2602" y="54"/>
                  </a:cubicBezTo>
                  <a:cubicBezTo>
                    <a:pt x="2531" y="16"/>
                    <a:pt x="2468" y="0"/>
                    <a:pt x="241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6"/>
            <p:cNvSpPr/>
            <p:nvPr/>
          </p:nvSpPr>
          <p:spPr>
            <a:xfrm>
              <a:off x="-2983675" y="3995975"/>
              <a:ext cx="51325" cy="61325"/>
            </a:xfrm>
            <a:custGeom>
              <a:avLst/>
              <a:gdLst/>
              <a:ahLst/>
              <a:cxnLst/>
              <a:rect l="l" t="t" r="r" b="b"/>
              <a:pathLst>
                <a:path w="2053" h="2453" extrusionOk="0">
                  <a:moveTo>
                    <a:pt x="1471" y="1"/>
                  </a:moveTo>
                  <a:cubicBezTo>
                    <a:pt x="950" y="1"/>
                    <a:pt x="923" y="745"/>
                    <a:pt x="677" y="1183"/>
                  </a:cubicBezTo>
                  <a:cubicBezTo>
                    <a:pt x="466" y="1585"/>
                    <a:pt x="1" y="1923"/>
                    <a:pt x="318" y="2452"/>
                  </a:cubicBezTo>
                  <a:cubicBezTo>
                    <a:pt x="1291" y="2050"/>
                    <a:pt x="2052" y="1120"/>
                    <a:pt x="1862" y="104"/>
                  </a:cubicBezTo>
                  <a:cubicBezTo>
                    <a:pt x="1706" y="32"/>
                    <a:pt x="1578" y="1"/>
                    <a:pt x="147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6"/>
            <p:cNvSpPr/>
            <p:nvPr/>
          </p:nvSpPr>
          <p:spPr>
            <a:xfrm>
              <a:off x="-3342675" y="3981125"/>
              <a:ext cx="38075" cy="76700"/>
            </a:xfrm>
            <a:custGeom>
              <a:avLst/>
              <a:gdLst/>
              <a:ahLst/>
              <a:cxnLst/>
              <a:rect l="l" t="t" r="r" b="b"/>
              <a:pathLst>
                <a:path w="1523" h="3068" extrusionOk="0">
                  <a:moveTo>
                    <a:pt x="1502" y="1"/>
                  </a:moveTo>
                  <a:lnTo>
                    <a:pt x="1502" y="1"/>
                  </a:lnTo>
                  <a:cubicBezTo>
                    <a:pt x="529" y="64"/>
                    <a:pt x="0" y="2031"/>
                    <a:pt x="169" y="2898"/>
                  </a:cubicBezTo>
                  <a:cubicBezTo>
                    <a:pt x="127" y="3025"/>
                    <a:pt x="190" y="3067"/>
                    <a:pt x="338" y="3067"/>
                  </a:cubicBezTo>
                  <a:cubicBezTo>
                    <a:pt x="1100" y="2285"/>
                    <a:pt x="677" y="910"/>
                    <a:pt x="1523" y="64"/>
                  </a:cubicBezTo>
                  <a:cubicBezTo>
                    <a:pt x="1481" y="43"/>
                    <a:pt x="1481" y="22"/>
                    <a:pt x="150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6"/>
            <p:cNvSpPr/>
            <p:nvPr/>
          </p:nvSpPr>
          <p:spPr>
            <a:xfrm>
              <a:off x="-3610225" y="4065725"/>
              <a:ext cx="50250" cy="71925"/>
            </a:xfrm>
            <a:custGeom>
              <a:avLst/>
              <a:gdLst/>
              <a:ahLst/>
              <a:cxnLst/>
              <a:rect l="l" t="t" r="r" b="b"/>
              <a:pathLst>
                <a:path w="2010" h="2877" extrusionOk="0">
                  <a:moveTo>
                    <a:pt x="1608" y="0"/>
                  </a:moveTo>
                  <a:cubicBezTo>
                    <a:pt x="1100" y="0"/>
                    <a:pt x="931" y="360"/>
                    <a:pt x="656" y="614"/>
                  </a:cubicBezTo>
                  <a:cubicBezTo>
                    <a:pt x="910" y="931"/>
                    <a:pt x="720" y="1185"/>
                    <a:pt x="487" y="1439"/>
                  </a:cubicBezTo>
                  <a:cubicBezTo>
                    <a:pt x="487" y="1777"/>
                    <a:pt x="0" y="2010"/>
                    <a:pt x="106" y="2390"/>
                  </a:cubicBezTo>
                  <a:cubicBezTo>
                    <a:pt x="402" y="2496"/>
                    <a:pt x="656" y="2644"/>
                    <a:pt x="868" y="2877"/>
                  </a:cubicBezTo>
                  <a:cubicBezTo>
                    <a:pt x="1164" y="2750"/>
                    <a:pt x="910" y="2263"/>
                    <a:pt x="1396" y="2242"/>
                  </a:cubicBezTo>
                  <a:cubicBezTo>
                    <a:pt x="2010" y="2200"/>
                    <a:pt x="1967" y="1798"/>
                    <a:pt x="1967" y="1417"/>
                  </a:cubicBezTo>
                  <a:cubicBezTo>
                    <a:pt x="1896" y="1376"/>
                    <a:pt x="1836" y="1359"/>
                    <a:pt x="1783" y="1359"/>
                  </a:cubicBezTo>
                  <a:cubicBezTo>
                    <a:pt x="1565" y="1359"/>
                    <a:pt x="1461" y="1641"/>
                    <a:pt x="1206" y="1692"/>
                  </a:cubicBezTo>
                  <a:cubicBezTo>
                    <a:pt x="1375" y="1142"/>
                    <a:pt x="1925" y="487"/>
                    <a:pt x="160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6"/>
            <p:cNvSpPr/>
            <p:nvPr/>
          </p:nvSpPr>
          <p:spPr>
            <a:xfrm>
              <a:off x="-4320850" y="4008100"/>
              <a:ext cx="48425" cy="76925"/>
            </a:xfrm>
            <a:custGeom>
              <a:avLst/>
              <a:gdLst/>
              <a:ahLst/>
              <a:cxnLst/>
              <a:rect l="l" t="t" r="r" b="b"/>
              <a:pathLst>
                <a:path w="1937" h="3077" extrusionOk="0">
                  <a:moveTo>
                    <a:pt x="1058" y="0"/>
                  </a:moveTo>
                  <a:cubicBezTo>
                    <a:pt x="720" y="423"/>
                    <a:pt x="1" y="804"/>
                    <a:pt x="783" y="1417"/>
                  </a:cubicBezTo>
                  <a:cubicBezTo>
                    <a:pt x="149" y="1861"/>
                    <a:pt x="635" y="2559"/>
                    <a:pt x="318" y="3067"/>
                  </a:cubicBezTo>
                  <a:cubicBezTo>
                    <a:pt x="356" y="3074"/>
                    <a:pt x="390" y="3077"/>
                    <a:pt x="420" y="3077"/>
                  </a:cubicBezTo>
                  <a:cubicBezTo>
                    <a:pt x="951" y="3077"/>
                    <a:pt x="415" y="2082"/>
                    <a:pt x="995" y="1882"/>
                  </a:cubicBezTo>
                  <a:cubicBezTo>
                    <a:pt x="1936" y="1555"/>
                    <a:pt x="540" y="653"/>
                    <a:pt x="1504" y="653"/>
                  </a:cubicBezTo>
                  <a:cubicBezTo>
                    <a:pt x="1536" y="653"/>
                    <a:pt x="1571" y="654"/>
                    <a:pt x="1608" y="656"/>
                  </a:cubicBezTo>
                  <a:cubicBezTo>
                    <a:pt x="1418" y="465"/>
                    <a:pt x="1439" y="106"/>
                    <a:pt x="105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6"/>
            <p:cNvSpPr/>
            <p:nvPr/>
          </p:nvSpPr>
          <p:spPr>
            <a:xfrm>
              <a:off x="-3157100" y="3824600"/>
              <a:ext cx="60825" cy="59675"/>
            </a:xfrm>
            <a:custGeom>
              <a:avLst/>
              <a:gdLst/>
              <a:ahLst/>
              <a:cxnLst/>
              <a:rect l="l" t="t" r="r" b="b"/>
              <a:pathLst>
                <a:path w="2433" h="2387" extrusionOk="0">
                  <a:moveTo>
                    <a:pt x="1943" y="0"/>
                  </a:moveTo>
                  <a:cubicBezTo>
                    <a:pt x="1068" y="0"/>
                    <a:pt x="54" y="1187"/>
                    <a:pt x="1" y="1841"/>
                  </a:cubicBezTo>
                  <a:cubicBezTo>
                    <a:pt x="167" y="2091"/>
                    <a:pt x="543" y="2387"/>
                    <a:pt x="872" y="2387"/>
                  </a:cubicBezTo>
                  <a:cubicBezTo>
                    <a:pt x="1044" y="2387"/>
                    <a:pt x="1203" y="2306"/>
                    <a:pt x="1312" y="2095"/>
                  </a:cubicBezTo>
                  <a:cubicBezTo>
                    <a:pt x="635" y="805"/>
                    <a:pt x="1523" y="868"/>
                    <a:pt x="2433" y="149"/>
                  </a:cubicBezTo>
                  <a:cubicBezTo>
                    <a:pt x="2280" y="46"/>
                    <a:pt x="2114" y="0"/>
                    <a:pt x="194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6"/>
            <p:cNvSpPr/>
            <p:nvPr/>
          </p:nvSpPr>
          <p:spPr>
            <a:xfrm>
              <a:off x="-3810725" y="4004925"/>
              <a:ext cx="59875" cy="39200"/>
            </a:xfrm>
            <a:custGeom>
              <a:avLst/>
              <a:gdLst/>
              <a:ahLst/>
              <a:cxnLst/>
              <a:rect l="l" t="t" r="r" b="b"/>
              <a:pathLst>
                <a:path w="2395" h="1568" extrusionOk="0">
                  <a:moveTo>
                    <a:pt x="1443" y="0"/>
                  </a:moveTo>
                  <a:cubicBezTo>
                    <a:pt x="1231" y="275"/>
                    <a:pt x="851" y="360"/>
                    <a:pt x="534" y="487"/>
                  </a:cubicBezTo>
                  <a:cubicBezTo>
                    <a:pt x="0" y="917"/>
                    <a:pt x="1218" y="1567"/>
                    <a:pt x="1600" y="1567"/>
                  </a:cubicBezTo>
                  <a:cubicBezTo>
                    <a:pt x="1612" y="1567"/>
                    <a:pt x="1623" y="1567"/>
                    <a:pt x="1633" y="1565"/>
                  </a:cubicBezTo>
                  <a:cubicBezTo>
                    <a:pt x="851" y="867"/>
                    <a:pt x="2183" y="1079"/>
                    <a:pt x="2395" y="487"/>
                  </a:cubicBezTo>
                  <a:cubicBezTo>
                    <a:pt x="2099" y="296"/>
                    <a:pt x="1781" y="127"/>
                    <a:pt x="144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6"/>
            <p:cNvSpPr/>
            <p:nvPr/>
          </p:nvSpPr>
          <p:spPr>
            <a:xfrm>
              <a:off x="-4078925" y="4088975"/>
              <a:ext cx="62125" cy="43925"/>
            </a:xfrm>
            <a:custGeom>
              <a:avLst/>
              <a:gdLst/>
              <a:ahLst/>
              <a:cxnLst/>
              <a:rect l="l" t="t" r="r" b="b"/>
              <a:pathLst>
                <a:path w="2485" h="1757" extrusionOk="0">
                  <a:moveTo>
                    <a:pt x="2146" y="1"/>
                  </a:moveTo>
                  <a:cubicBezTo>
                    <a:pt x="1828" y="479"/>
                    <a:pt x="1977" y="1268"/>
                    <a:pt x="1519" y="1268"/>
                  </a:cubicBezTo>
                  <a:cubicBezTo>
                    <a:pt x="1369" y="1268"/>
                    <a:pt x="1154" y="1183"/>
                    <a:pt x="835" y="974"/>
                  </a:cubicBezTo>
                  <a:cubicBezTo>
                    <a:pt x="766" y="945"/>
                    <a:pt x="699" y="932"/>
                    <a:pt x="635" y="932"/>
                  </a:cubicBezTo>
                  <a:cubicBezTo>
                    <a:pt x="235" y="932"/>
                    <a:pt x="0" y="1444"/>
                    <a:pt x="475" y="1608"/>
                  </a:cubicBezTo>
                  <a:cubicBezTo>
                    <a:pt x="604" y="1685"/>
                    <a:pt x="742" y="1700"/>
                    <a:pt x="883" y="1700"/>
                  </a:cubicBezTo>
                  <a:cubicBezTo>
                    <a:pt x="970" y="1700"/>
                    <a:pt x="1058" y="1694"/>
                    <a:pt x="1144" y="1694"/>
                  </a:cubicBezTo>
                  <a:cubicBezTo>
                    <a:pt x="1264" y="1694"/>
                    <a:pt x="1381" y="1705"/>
                    <a:pt x="1491" y="1756"/>
                  </a:cubicBezTo>
                  <a:cubicBezTo>
                    <a:pt x="1871" y="1672"/>
                    <a:pt x="2336" y="1735"/>
                    <a:pt x="2485" y="1291"/>
                  </a:cubicBezTo>
                  <a:cubicBezTo>
                    <a:pt x="2210" y="910"/>
                    <a:pt x="2104" y="466"/>
                    <a:pt x="214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6"/>
            <p:cNvSpPr/>
            <p:nvPr/>
          </p:nvSpPr>
          <p:spPr>
            <a:xfrm>
              <a:off x="-4088725" y="4028700"/>
              <a:ext cx="30150" cy="60850"/>
            </a:xfrm>
            <a:custGeom>
              <a:avLst/>
              <a:gdLst/>
              <a:ahLst/>
              <a:cxnLst/>
              <a:rect l="l" t="t" r="r" b="b"/>
              <a:pathLst>
                <a:path w="1206" h="2434" extrusionOk="0">
                  <a:moveTo>
                    <a:pt x="677" y="1"/>
                  </a:moveTo>
                  <a:cubicBezTo>
                    <a:pt x="360" y="339"/>
                    <a:pt x="85" y="678"/>
                    <a:pt x="85" y="1143"/>
                  </a:cubicBezTo>
                  <a:cubicBezTo>
                    <a:pt x="0" y="1566"/>
                    <a:pt x="0" y="2010"/>
                    <a:pt x="106" y="2433"/>
                  </a:cubicBezTo>
                  <a:cubicBezTo>
                    <a:pt x="825" y="2433"/>
                    <a:pt x="614" y="1820"/>
                    <a:pt x="931" y="1524"/>
                  </a:cubicBezTo>
                  <a:cubicBezTo>
                    <a:pt x="1142" y="1101"/>
                    <a:pt x="1206" y="318"/>
                    <a:pt x="67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6"/>
            <p:cNvSpPr/>
            <p:nvPr/>
          </p:nvSpPr>
          <p:spPr>
            <a:xfrm>
              <a:off x="-3951800" y="4181950"/>
              <a:ext cx="52900" cy="22325"/>
            </a:xfrm>
            <a:custGeom>
              <a:avLst/>
              <a:gdLst/>
              <a:ahLst/>
              <a:cxnLst/>
              <a:rect l="l" t="t" r="r" b="b"/>
              <a:pathLst>
                <a:path w="2116" h="893" extrusionOk="0">
                  <a:moveTo>
                    <a:pt x="1023" y="1"/>
                  </a:moveTo>
                  <a:cubicBezTo>
                    <a:pt x="742" y="1"/>
                    <a:pt x="403" y="46"/>
                    <a:pt x="1" y="131"/>
                  </a:cubicBezTo>
                  <a:lnTo>
                    <a:pt x="191" y="173"/>
                  </a:lnTo>
                  <a:cubicBezTo>
                    <a:pt x="237" y="826"/>
                    <a:pt x="871" y="891"/>
                    <a:pt x="1467" y="891"/>
                  </a:cubicBezTo>
                  <a:cubicBezTo>
                    <a:pt x="1614" y="891"/>
                    <a:pt x="1758" y="887"/>
                    <a:pt x="1891" y="887"/>
                  </a:cubicBezTo>
                  <a:cubicBezTo>
                    <a:pt x="1971" y="887"/>
                    <a:pt x="2047" y="888"/>
                    <a:pt x="2116" y="893"/>
                  </a:cubicBezTo>
                  <a:cubicBezTo>
                    <a:pt x="2056" y="275"/>
                    <a:pt x="1717" y="1"/>
                    <a:pt x="10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6"/>
            <p:cNvSpPr/>
            <p:nvPr/>
          </p:nvSpPr>
          <p:spPr>
            <a:xfrm>
              <a:off x="-4357850" y="4008175"/>
              <a:ext cx="34300" cy="48575"/>
            </a:xfrm>
            <a:custGeom>
              <a:avLst/>
              <a:gdLst/>
              <a:ahLst/>
              <a:cxnLst/>
              <a:rect l="l" t="t" r="r" b="b"/>
              <a:pathLst>
                <a:path w="1372" h="1943" extrusionOk="0">
                  <a:moveTo>
                    <a:pt x="628" y="0"/>
                  </a:moveTo>
                  <a:cubicBezTo>
                    <a:pt x="542" y="0"/>
                    <a:pt x="440" y="19"/>
                    <a:pt x="317" y="61"/>
                  </a:cubicBezTo>
                  <a:cubicBezTo>
                    <a:pt x="381" y="336"/>
                    <a:pt x="0" y="420"/>
                    <a:pt x="0" y="674"/>
                  </a:cubicBezTo>
                  <a:cubicBezTo>
                    <a:pt x="529" y="970"/>
                    <a:pt x="360" y="1541"/>
                    <a:pt x="677" y="1943"/>
                  </a:cubicBezTo>
                  <a:cubicBezTo>
                    <a:pt x="829" y="1431"/>
                    <a:pt x="1372" y="0"/>
                    <a:pt x="62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6"/>
            <p:cNvSpPr/>
            <p:nvPr/>
          </p:nvSpPr>
          <p:spPr>
            <a:xfrm>
              <a:off x="-2967275" y="3970025"/>
              <a:ext cx="35450" cy="55550"/>
            </a:xfrm>
            <a:custGeom>
              <a:avLst/>
              <a:gdLst/>
              <a:ahLst/>
              <a:cxnLst/>
              <a:rect l="l" t="t" r="r" b="b"/>
              <a:pathLst>
                <a:path w="1418" h="2222" extrusionOk="0">
                  <a:moveTo>
                    <a:pt x="571" y="0"/>
                  </a:moveTo>
                  <a:cubicBezTo>
                    <a:pt x="402" y="741"/>
                    <a:pt x="0" y="1439"/>
                    <a:pt x="21" y="2221"/>
                  </a:cubicBezTo>
                  <a:cubicBezTo>
                    <a:pt x="508" y="1925"/>
                    <a:pt x="296" y="1121"/>
                    <a:pt x="1142" y="1100"/>
                  </a:cubicBezTo>
                  <a:cubicBezTo>
                    <a:pt x="1417" y="741"/>
                    <a:pt x="719" y="339"/>
                    <a:pt x="5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6"/>
            <p:cNvSpPr/>
            <p:nvPr/>
          </p:nvSpPr>
          <p:spPr>
            <a:xfrm>
              <a:off x="-4085025" y="4065200"/>
              <a:ext cx="28575" cy="56600"/>
            </a:xfrm>
            <a:custGeom>
              <a:avLst/>
              <a:gdLst/>
              <a:ahLst/>
              <a:cxnLst/>
              <a:rect l="l" t="t" r="r" b="b"/>
              <a:pathLst>
                <a:path w="1143" h="2264" extrusionOk="0">
                  <a:moveTo>
                    <a:pt x="550" y="0"/>
                  </a:moveTo>
                  <a:lnTo>
                    <a:pt x="550" y="0"/>
                  </a:lnTo>
                  <a:cubicBezTo>
                    <a:pt x="169" y="233"/>
                    <a:pt x="571" y="783"/>
                    <a:pt x="21" y="952"/>
                  </a:cubicBezTo>
                  <a:lnTo>
                    <a:pt x="0" y="1565"/>
                  </a:lnTo>
                  <a:cubicBezTo>
                    <a:pt x="169" y="1798"/>
                    <a:pt x="21" y="2221"/>
                    <a:pt x="529" y="2263"/>
                  </a:cubicBezTo>
                  <a:cubicBezTo>
                    <a:pt x="677" y="2094"/>
                    <a:pt x="867" y="1988"/>
                    <a:pt x="1079" y="1946"/>
                  </a:cubicBezTo>
                  <a:cubicBezTo>
                    <a:pt x="1142" y="1502"/>
                    <a:pt x="656" y="1227"/>
                    <a:pt x="846" y="762"/>
                  </a:cubicBezTo>
                  <a:cubicBezTo>
                    <a:pt x="952" y="466"/>
                    <a:pt x="825" y="148"/>
                    <a:pt x="55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6"/>
            <p:cNvSpPr/>
            <p:nvPr/>
          </p:nvSpPr>
          <p:spPr>
            <a:xfrm>
              <a:off x="-4325075" y="4084750"/>
              <a:ext cx="34400" cy="32650"/>
            </a:xfrm>
            <a:custGeom>
              <a:avLst/>
              <a:gdLst/>
              <a:ahLst/>
              <a:cxnLst/>
              <a:rect l="l" t="t" r="r" b="b"/>
              <a:pathLst>
                <a:path w="1376" h="1306" extrusionOk="0">
                  <a:moveTo>
                    <a:pt x="487" y="1"/>
                  </a:moveTo>
                  <a:cubicBezTo>
                    <a:pt x="0" y="360"/>
                    <a:pt x="127" y="826"/>
                    <a:pt x="127" y="1270"/>
                  </a:cubicBezTo>
                  <a:cubicBezTo>
                    <a:pt x="236" y="1294"/>
                    <a:pt x="335" y="1305"/>
                    <a:pt x="425" y="1305"/>
                  </a:cubicBezTo>
                  <a:cubicBezTo>
                    <a:pt x="961" y="1305"/>
                    <a:pt x="1176" y="904"/>
                    <a:pt x="1375" y="487"/>
                  </a:cubicBezTo>
                  <a:cubicBezTo>
                    <a:pt x="1352" y="459"/>
                    <a:pt x="1314" y="448"/>
                    <a:pt x="1265" y="448"/>
                  </a:cubicBezTo>
                  <a:cubicBezTo>
                    <a:pt x="1107" y="448"/>
                    <a:pt x="845" y="561"/>
                    <a:pt x="681" y="561"/>
                  </a:cubicBezTo>
                  <a:cubicBezTo>
                    <a:pt x="516" y="561"/>
                    <a:pt x="449" y="449"/>
                    <a:pt x="67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6"/>
            <p:cNvSpPr/>
            <p:nvPr/>
          </p:nvSpPr>
          <p:spPr>
            <a:xfrm>
              <a:off x="-3991975" y="4205300"/>
              <a:ext cx="34925" cy="43875"/>
            </a:xfrm>
            <a:custGeom>
              <a:avLst/>
              <a:gdLst/>
              <a:ahLst/>
              <a:cxnLst/>
              <a:rect l="l" t="t" r="r" b="b"/>
              <a:pathLst>
                <a:path w="1397" h="1755" extrusionOk="0">
                  <a:moveTo>
                    <a:pt x="889" y="1"/>
                  </a:moveTo>
                  <a:lnTo>
                    <a:pt x="889" y="1"/>
                  </a:lnTo>
                  <a:cubicBezTo>
                    <a:pt x="339" y="445"/>
                    <a:pt x="360" y="1101"/>
                    <a:pt x="1" y="1629"/>
                  </a:cubicBezTo>
                  <a:cubicBezTo>
                    <a:pt x="115" y="1680"/>
                    <a:pt x="276" y="1754"/>
                    <a:pt x="395" y="1754"/>
                  </a:cubicBezTo>
                  <a:cubicBezTo>
                    <a:pt x="473" y="1754"/>
                    <a:pt x="534" y="1722"/>
                    <a:pt x="550" y="1629"/>
                  </a:cubicBezTo>
                  <a:cubicBezTo>
                    <a:pt x="698" y="1101"/>
                    <a:pt x="1396" y="635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6"/>
            <p:cNvSpPr/>
            <p:nvPr/>
          </p:nvSpPr>
          <p:spPr>
            <a:xfrm>
              <a:off x="-3204675" y="3844175"/>
              <a:ext cx="54875" cy="40375"/>
            </a:xfrm>
            <a:custGeom>
              <a:avLst/>
              <a:gdLst/>
              <a:ahLst/>
              <a:cxnLst/>
              <a:rect l="l" t="t" r="r" b="b"/>
              <a:pathLst>
                <a:path w="2195" h="1615" extrusionOk="0">
                  <a:moveTo>
                    <a:pt x="613" y="1"/>
                  </a:moveTo>
                  <a:cubicBezTo>
                    <a:pt x="0" y="487"/>
                    <a:pt x="402" y="1291"/>
                    <a:pt x="994" y="1608"/>
                  </a:cubicBezTo>
                  <a:cubicBezTo>
                    <a:pt x="1029" y="1612"/>
                    <a:pt x="1069" y="1614"/>
                    <a:pt x="1112" y="1614"/>
                  </a:cubicBezTo>
                  <a:cubicBezTo>
                    <a:pt x="1511" y="1614"/>
                    <a:pt x="2194" y="1432"/>
                    <a:pt x="1946" y="974"/>
                  </a:cubicBezTo>
                  <a:lnTo>
                    <a:pt x="1946" y="974"/>
                  </a:lnTo>
                  <a:cubicBezTo>
                    <a:pt x="1906" y="977"/>
                    <a:pt x="1870" y="979"/>
                    <a:pt x="1837" y="979"/>
                  </a:cubicBezTo>
                  <a:cubicBezTo>
                    <a:pt x="1486" y="979"/>
                    <a:pt x="1508" y="777"/>
                    <a:pt x="1354" y="487"/>
                  </a:cubicBezTo>
                  <a:cubicBezTo>
                    <a:pt x="1350" y="487"/>
                    <a:pt x="1346" y="487"/>
                    <a:pt x="1342" y="487"/>
                  </a:cubicBezTo>
                  <a:cubicBezTo>
                    <a:pt x="1184" y="487"/>
                    <a:pt x="944" y="747"/>
                    <a:pt x="793" y="747"/>
                  </a:cubicBezTo>
                  <a:cubicBezTo>
                    <a:pt x="699" y="747"/>
                    <a:pt x="640" y="646"/>
                    <a:pt x="656" y="318"/>
                  </a:cubicBezTo>
                  <a:cubicBezTo>
                    <a:pt x="740" y="212"/>
                    <a:pt x="719" y="64"/>
                    <a:pt x="61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6"/>
            <p:cNvSpPr/>
            <p:nvPr/>
          </p:nvSpPr>
          <p:spPr>
            <a:xfrm>
              <a:off x="-3765150" y="3931925"/>
              <a:ext cx="57125" cy="40775"/>
            </a:xfrm>
            <a:custGeom>
              <a:avLst/>
              <a:gdLst/>
              <a:ahLst/>
              <a:cxnLst/>
              <a:rect l="l" t="t" r="r" b="b"/>
              <a:pathLst>
                <a:path w="2285" h="1631" extrusionOk="0">
                  <a:moveTo>
                    <a:pt x="816" y="1"/>
                  </a:moveTo>
                  <a:cubicBezTo>
                    <a:pt x="620" y="1"/>
                    <a:pt x="419" y="151"/>
                    <a:pt x="217" y="151"/>
                  </a:cubicBezTo>
                  <a:cubicBezTo>
                    <a:pt x="208" y="151"/>
                    <a:pt x="200" y="150"/>
                    <a:pt x="191" y="150"/>
                  </a:cubicBezTo>
                  <a:lnTo>
                    <a:pt x="1" y="340"/>
                  </a:lnTo>
                  <a:cubicBezTo>
                    <a:pt x="233" y="361"/>
                    <a:pt x="381" y="467"/>
                    <a:pt x="381" y="678"/>
                  </a:cubicBezTo>
                  <a:cubicBezTo>
                    <a:pt x="762" y="932"/>
                    <a:pt x="1460" y="932"/>
                    <a:pt x="1418" y="1567"/>
                  </a:cubicBezTo>
                  <a:lnTo>
                    <a:pt x="1502" y="1630"/>
                  </a:lnTo>
                  <a:cubicBezTo>
                    <a:pt x="2285" y="1398"/>
                    <a:pt x="1968" y="552"/>
                    <a:pt x="1227" y="509"/>
                  </a:cubicBezTo>
                  <a:cubicBezTo>
                    <a:pt x="1201" y="510"/>
                    <a:pt x="1176" y="511"/>
                    <a:pt x="1153" y="511"/>
                  </a:cubicBezTo>
                  <a:cubicBezTo>
                    <a:pt x="691" y="511"/>
                    <a:pt x="1041" y="312"/>
                    <a:pt x="1122" y="171"/>
                  </a:cubicBezTo>
                  <a:cubicBezTo>
                    <a:pt x="1022" y="43"/>
                    <a:pt x="920" y="1"/>
                    <a:pt x="81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6"/>
            <p:cNvSpPr/>
            <p:nvPr/>
          </p:nvSpPr>
          <p:spPr>
            <a:xfrm>
              <a:off x="-3173325" y="3868500"/>
              <a:ext cx="35275" cy="26000"/>
            </a:xfrm>
            <a:custGeom>
              <a:avLst/>
              <a:gdLst/>
              <a:ahLst/>
              <a:cxnLst/>
              <a:rect l="l" t="t" r="r" b="b"/>
              <a:pathLst>
                <a:path w="1411" h="1040" extrusionOk="0">
                  <a:moveTo>
                    <a:pt x="692" y="1"/>
                  </a:moveTo>
                  <a:lnTo>
                    <a:pt x="480" y="339"/>
                  </a:lnTo>
                  <a:cubicBezTo>
                    <a:pt x="0" y="769"/>
                    <a:pt x="320" y="1040"/>
                    <a:pt x="718" y="1040"/>
                  </a:cubicBezTo>
                  <a:cubicBezTo>
                    <a:pt x="987" y="1040"/>
                    <a:pt x="1292" y="916"/>
                    <a:pt x="1411" y="635"/>
                  </a:cubicBezTo>
                  <a:cubicBezTo>
                    <a:pt x="1178" y="424"/>
                    <a:pt x="1094" y="64"/>
                    <a:pt x="69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6"/>
            <p:cNvSpPr/>
            <p:nvPr/>
          </p:nvSpPr>
          <p:spPr>
            <a:xfrm>
              <a:off x="-4071825" y="4019150"/>
              <a:ext cx="32825" cy="43025"/>
            </a:xfrm>
            <a:custGeom>
              <a:avLst/>
              <a:gdLst/>
              <a:ahLst/>
              <a:cxnLst/>
              <a:rect l="l" t="t" r="r" b="b"/>
              <a:pathLst>
                <a:path w="1313" h="1721" extrusionOk="0">
                  <a:moveTo>
                    <a:pt x="404" y="0"/>
                  </a:moveTo>
                  <a:cubicBezTo>
                    <a:pt x="235" y="0"/>
                    <a:pt x="139" y="262"/>
                    <a:pt x="1" y="383"/>
                  </a:cubicBezTo>
                  <a:cubicBezTo>
                    <a:pt x="382" y="785"/>
                    <a:pt x="128" y="1250"/>
                    <a:pt x="191" y="1673"/>
                  </a:cubicBezTo>
                  <a:cubicBezTo>
                    <a:pt x="247" y="1706"/>
                    <a:pt x="302" y="1721"/>
                    <a:pt x="354" y="1721"/>
                  </a:cubicBezTo>
                  <a:cubicBezTo>
                    <a:pt x="602" y="1721"/>
                    <a:pt x="781" y="1396"/>
                    <a:pt x="572" y="1187"/>
                  </a:cubicBezTo>
                  <a:cubicBezTo>
                    <a:pt x="509" y="891"/>
                    <a:pt x="318" y="637"/>
                    <a:pt x="784" y="341"/>
                  </a:cubicBezTo>
                  <a:cubicBezTo>
                    <a:pt x="1312" y="2"/>
                    <a:pt x="635" y="150"/>
                    <a:pt x="530" y="45"/>
                  </a:cubicBezTo>
                  <a:cubicBezTo>
                    <a:pt x="483" y="14"/>
                    <a:pt x="442" y="0"/>
                    <a:pt x="40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6"/>
            <p:cNvSpPr/>
            <p:nvPr/>
          </p:nvSpPr>
          <p:spPr>
            <a:xfrm>
              <a:off x="-3573650" y="4061225"/>
              <a:ext cx="36950" cy="23575"/>
            </a:xfrm>
            <a:custGeom>
              <a:avLst/>
              <a:gdLst/>
              <a:ahLst/>
              <a:cxnLst/>
              <a:rect l="l" t="t" r="r" b="b"/>
              <a:pathLst>
                <a:path w="1478" h="943" extrusionOk="0">
                  <a:moveTo>
                    <a:pt x="790" y="0"/>
                  </a:moveTo>
                  <a:cubicBezTo>
                    <a:pt x="570" y="0"/>
                    <a:pt x="347" y="59"/>
                    <a:pt x="145" y="180"/>
                  </a:cubicBezTo>
                  <a:lnTo>
                    <a:pt x="145" y="477"/>
                  </a:lnTo>
                  <a:cubicBezTo>
                    <a:pt x="1" y="791"/>
                    <a:pt x="262" y="943"/>
                    <a:pt x="547" y="943"/>
                  </a:cubicBezTo>
                  <a:cubicBezTo>
                    <a:pt x="723" y="943"/>
                    <a:pt x="907" y="885"/>
                    <a:pt x="1012" y="773"/>
                  </a:cubicBezTo>
                  <a:cubicBezTo>
                    <a:pt x="1181" y="603"/>
                    <a:pt x="1097" y="265"/>
                    <a:pt x="1477" y="265"/>
                  </a:cubicBezTo>
                  <a:lnTo>
                    <a:pt x="1477" y="202"/>
                  </a:lnTo>
                  <a:cubicBezTo>
                    <a:pt x="1268" y="69"/>
                    <a:pt x="1030" y="0"/>
                    <a:pt x="79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6"/>
            <p:cNvSpPr/>
            <p:nvPr/>
          </p:nvSpPr>
          <p:spPr>
            <a:xfrm>
              <a:off x="-3119550" y="3796875"/>
              <a:ext cx="38625" cy="31475"/>
            </a:xfrm>
            <a:custGeom>
              <a:avLst/>
              <a:gdLst/>
              <a:ahLst/>
              <a:cxnLst/>
              <a:rect l="l" t="t" r="r" b="b"/>
              <a:pathLst>
                <a:path w="1545" h="1259" extrusionOk="0">
                  <a:moveTo>
                    <a:pt x="1054" y="1"/>
                  </a:moveTo>
                  <a:cubicBezTo>
                    <a:pt x="988" y="1"/>
                    <a:pt x="907" y="51"/>
                    <a:pt x="804" y="180"/>
                  </a:cubicBezTo>
                  <a:cubicBezTo>
                    <a:pt x="846" y="730"/>
                    <a:pt x="21" y="772"/>
                    <a:pt x="0" y="1258"/>
                  </a:cubicBezTo>
                  <a:lnTo>
                    <a:pt x="931" y="1258"/>
                  </a:lnTo>
                  <a:cubicBezTo>
                    <a:pt x="1163" y="1047"/>
                    <a:pt x="1544" y="814"/>
                    <a:pt x="1333" y="455"/>
                  </a:cubicBezTo>
                  <a:cubicBezTo>
                    <a:pt x="1274" y="264"/>
                    <a:pt x="1205" y="1"/>
                    <a:pt x="105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6"/>
            <p:cNvSpPr/>
            <p:nvPr/>
          </p:nvSpPr>
          <p:spPr>
            <a:xfrm>
              <a:off x="-3121150" y="3788200"/>
              <a:ext cx="29100" cy="17975"/>
            </a:xfrm>
            <a:custGeom>
              <a:avLst/>
              <a:gdLst/>
              <a:ahLst/>
              <a:cxnLst/>
              <a:rect l="l" t="t" r="r" b="b"/>
              <a:pathLst>
                <a:path w="1164" h="719" extrusionOk="0">
                  <a:moveTo>
                    <a:pt x="238" y="0"/>
                  </a:moveTo>
                  <a:cubicBezTo>
                    <a:pt x="161" y="0"/>
                    <a:pt x="83" y="11"/>
                    <a:pt x="1" y="40"/>
                  </a:cubicBezTo>
                  <a:cubicBezTo>
                    <a:pt x="24" y="523"/>
                    <a:pt x="190" y="718"/>
                    <a:pt x="432" y="718"/>
                  </a:cubicBezTo>
                  <a:cubicBezTo>
                    <a:pt x="636" y="718"/>
                    <a:pt x="893" y="580"/>
                    <a:pt x="1164" y="358"/>
                  </a:cubicBezTo>
                  <a:cubicBezTo>
                    <a:pt x="1122" y="294"/>
                    <a:pt x="1058" y="210"/>
                    <a:pt x="995" y="146"/>
                  </a:cubicBezTo>
                  <a:cubicBezTo>
                    <a:pt x="734" y="130"/>
                    <a:pt x="498" y="0"/>
                    <a:pt x="23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6"/>
            <p:cNvSpPr/>
            <p:nvPr/>
          </p:nvSpPr>
          <p:spPr>
            <a:xfrm>
              <a:off x="-2999525" y="3965350"/>
              <a:ext cx="28575" cy="11425"/>
            </a:xfrm>
            <a:custGeom>
              <a:avLst/>
              <a:gdLst/>
              <a:ahLst/>
              <a:cxnLst/>
              <a:rect l="l" t="t" r="r" b="b"/>
              <a:pathLst>
                <a:path w="1143" h="457" extrusionOk="0">
                  <a:moveTo>
                    <a:pt x="911" y="0"/>
                  </a:moveTo>
                  <a:cubicBezTo>
                    <a:pt x="588" y="0"/>
                    <a:pt x="273" y="105"/>
                    <a:pt x="0" y="293"/>
                  </a:cubicBezTo>
                  <a:cubicBezTo>
                    <a:pt x="25" y="343"/>
                    <a:pt x="71" y="363"/>
                    <a:pt x="118" y="363"/>
                  </a:cubicBezTo>
                  <a:cubicBezTo>
                    <a:pt x="152" y="363"/>
                    <a:pt x="185" y="353"/>
                    <a:pt x="212" y="335"/>
                  </a:cubicBezTo>
                  <a:cubicBezTo>
                    <a:pt x="219" y="335"/>
                    <a:pt x="227" y="335"/>
                    <a:pt x="235" y="335"/>
                  </a:cubicBezTo>
                  <a:cubicBezTo>
                    <a:pt x="417" y="335"/>
                    <a:pt x="658" y="457"/>
                    <a:pt x="846" y="457"/>
                  </a:cubicBezTo>
                  <a:cubicBezTo>
                    <a:pt x="1009" y="457"/>
                    <a:pt x="1132" y="364"/>
                    <a:pt x="1142" y="18"/>
                  </a:cubicBezTo>
                  <a:cubicBezTo>
                    <a:pt x="1065" y="6"/>
                    <a:pt x="988" y="0"/>
                    <a:pt x="91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6"/>
            <p:cNvSpPr/>
            <p:nvPr/>
          </p:nvSpPr>
          <p:spPr>
            <a:xfrm>
              <a:off x="-3600175" y="4081050"/>
              <a:ext cx="22225" cy="20650"/>
            </a:xfrm>
            <a:custGeom>
              <a:avLst/>
              <a:gdLst/>
              <a:ahLst/>
              <a:cxnLst/>
              <a:rect l="l" t="t" r="r" b="b"/>
              <a:pathLst>
                <a:path w="889" h="826" extrusionOk="0">
                  <a:moveTo>
                    <a:pt x="254" y="1"/>
                  </a:moveTo>
                  <a:lnTo>
                    <a:pt x="64" y="170"/>
                  </a:lnTo>
                  <a:cubicBezTo>
                    <a:pt x="296" y="381"/>
                    <a:pt x="0" y="614"/>
                    <a:pt x="85" y="826"/>
                  </a:cubicBezTo>
                  <a:cubicBezTo>
                    <a:pt x="592" y="614"/>
                    <a:pt x="889" y="381"/>
                    <a:pt x="25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6"/>
            <p:cNvSpPr/>
            <p:nvPr/>
          </p:nvSpPr>
          <p:spPr>
            <a:xfrm>
              <a:off x="-3189350" y="3836775"/>
              <a:ext cx="16950" cy="15825"/>
            </a:xfrm>
            <a:custGeom>
              <a:avLst/>
              <a:gdLst/>
              <a:ahLst/>
              <a:cxnLst/>
              <a:rect l="l" t="t" r="r" b="b"/>
              <a:pathLst>
                <a:path w="678" h="633" extrusionOk="0">
                  <a:moveTo>
                    <a:pt x="64" y="1"/>
                  </a:moveTo>
                  <a:cubicBezTo>
                    <a:pt x="0" y="191"/>
                    <a:pt x="0" y="403"/>
                    <a:pt x="43" y="614"/>
                  </a:cubicBezTo>
                  <a:cubicBezTo>
                    <a:pt x="111" y="627"/>
                    <a:pt x="171" y="633"/>
                    <a:pt x="223" y="633"/>
                  </a:cubicBezTo>
                  <a:cubicBezTo>
                    <a:pt x="678" y="633"/>
                    <a:pt x="482" y="172"/>
                    <a:pt x="6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6"/>
            <p:cNvSpPr/>
            <p:nvPr/>
          </p:nvSpPr>
          <p:spPr>
            <a:xfrm>
              <a:off x="-3179825" y="3876975"/>
              <a:ext cx="18525" cy="14300"/>
            </a:xfrm>
            <a:custGeom>
              <a:avLst/>
              <a:gdLst/>
              <a:ahLst/>
              <a:cxnLst/>
              <a:rect l="l" t="t" r="r" b="b"/>
              <a:pathLst>
                <a:path w="741" h="572" extrusionOk="0">
                  <a:moveTo>
                    <a:pt x="740" y="0"/>
                  </a:moveTo>
                  <a:lnTo>
                    <a:pt x="0" y="296"/>
                  </a:lnTo>
                  <a:lnTo>
                    <a:pt x="550" y="571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6"/>
            <p:cNvSpPr/>
            <p:nvPr/>
          </p:nvSpPr>
          <p:spPr>
            <a:xfrm>
              <a:off x="-3004300" y="3973200"/>
              <a:ext cx="24350" cy="16400"/>
            </a:xfrm>
            <a:custGeom>
              <a:avLst/>
              <a:gdLst/>
              <a:ahLst/>
              <a:cxnLst/>
              <a:rect l="l" t="t" r="r" b="b"/>
              <a:pathLst>
                <a:path w="974" h="656" extrusionOk="0">
                  <a:moveTo>
                    <a:pt x="191" y="0"/>
                  </a:moveTo>
                  <a:lnTo>
                    <a:pt x="1" y="148"/>
                  </a:lnTo>
                  <a:cubicBezTo>
                    <a:pt x="233" y="212"/>
                    <a:pt x="403" y="423"/>
                    <a:pt x="403" y="656"/>
                  </a:cubicBezTo>
                  <a:cubicBezTo>
                    <a:pt x="974" y="444"/>
                    <a:pt x="487" y="233"/>
                    <a:pt x="403" y="21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6"/>
            <p:cNvSpPr/>
            <p:nvPr/>
          </p:nvSpPr>
          <p:spPr>
            <a:xfrm>
              <a:off x="-3762725" y="3972975"/>
              <a:ext cx="35150" cy="44200"/>
            </a:xfrm>
            <a:custGeom>
              <a:avLst/>
              <a:gdLst/>
              <a:ahLst/>
              <a:cxnLst/>
              <a:rect l="l" t="t" r="r" b="b"/>
              <a:pathLst>
                <a:path w="1406" h="1768" extrusionOk="0">
                  <a:moveTo>
                    <a:pt x="1321" y="1"/>
                  </a:moveTo>
                  <a:cubicBezTo>
                    <a:pt x="722" y="1"/>
                    <a:pt x="1" y="1240"/>
                    <a:pt x="263" y="1765"/>
                  </a:cubicBezTo>
                  <a:lnTo>
                    <a:pt x="475" y="1765"/>
                  </a:lnTo>
                  <a:cubicBezTo>
                    <a:pt x="513" y="1767"/>
                    <a:pt x="551" y="1768"/>
                    <a:pt x="588" y="1768"/>
                  </a:cubicBezTo>
                  <a:cubicBezTo>
                    <a:pt x="962" y="1768"/>
                    <a:pt x="1269" y="1661"/>
                    <a:pt x="1173" y="1257"/>
                  </a:cubicBezTo>
                  <a:cubicBezTo>
                    <a:pt x="1067" y="792"/>
                    <a:pt x="1321" y="411"/>
                    <a:pt x="1405" y="9"/>
                  </a:cubicBezTo>
                  <a:cubicBezTo>
                    <a:pt x="1378" y="4"/>
                    <a:pt x="1350" y="1"/>
                    <a:pt x="132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6"/>
            <p:cNvSpPr/>
            <p:nvPr/>
          </p:nvSpPr>
          <p:spPr>
            <a:xfrm>
              <a:off x="-3483325" y="3859600"/>
              <a:ext cx="74575" cy="68050"/>
            </a:xfrm>
            <a:custGeom>
              <a:avLst/>
              <a:gdLst/>
              <a:ahLst/>
              <a:cxnLst/>
              <a:rect l="l" t="t" r="r" b="b"/>
              <a:pathLst>
                <a:path w="2983" h="2722" extrusionOk="0">
                  <a:moveTo>
                    <a:pt x="1470" y="1"/>
                  </a:moveTo>
                  <a:cubicBezTo>
                    <a:pt x="1384" y="1"/>
                    <a:pt x="1289" y="13"/>
                    <a:pt x="1185" y="40"/>
                  </a:cubicBezTo>
                  <a:cubicBezTo>
                    <a:pt x="275" y="166"/>
                    <a:pt x="487" y="1287"/>
                    <a:pt x="233" y="1879"/>
                  </a:cubicBezTo>
                  <a:cubicBezTo>
                    <a:pt x="85" y="2133"/>
                    <a:pt x="0" y="2345"/>
                    <a:pt x="296" y="2514"/>
                  </a:cubicBezTo>
                  <a:cubicBezTo>
                    <a:pt x="460" y="2664"/>
                    <a:pt x="635" y="2722"/>
                    <a:pt x="814" y="2722"/>
                  </a:cubicBezTo>
                  <a:cubicBezTo>
                    <a:pt x="1189" y="2722"/>
                    <a:pt x="1581" y="2468"/>
                    <a:pt x="1925" y="2281"/>
                  </a:cubicBezTo>
                  <a:cubicBezTo>
                    <a:pt x="2115" y="1774"/>
                    <a:pt x="2982" y="1308"/>
                    <a:pt x="2496" y="759"/>
                  </a:cubicBezTo>
                  <a:cubicBezTo>
                    <a:pt x="2223" y="450"/>
                    <a:pt x="1998" y="1"/>
                    <a:pt x="147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6"/>
            <p:cNvSpPr/>
            <p:nvPr/>
          </p:nvSpPr>
          <p:spPr>
            <a:xfrm>
              <a:off x="-3453725" y="3856025"/>
              <a:ext cx="45500" cy="60625"/>
            </a:xfrm>
            <a:custGeom>
              <a:avLst/>
              <a:gdLst/>
              <a:ahLst/>
              <a:cxnLst/>
              <a:rect l="l" t="t" r="r" b="b"/>
              <a:pathLst>
                <a:path w="1820" h="2425" extrusionOk="0">
                  <a:moveTo>
                    <a:pt x="576" y="1"/>
                  </a:moveTo>
                  <a:cubicBezTo>
                    <a:pt x="396" y="1"/>
                    <a:pt x="203" y="55"/>
                    <a:pt x="1" y="183"/>
                  </a:cubicBezTo>
                  <a:cubicBezTo>
                    <a:pt x="1671" y="754"/>
                    <a:pt x="1037" y="1219"/>
                    <a:pt x="741" y="2424"/>
                  </a:cubicBezTo>
                  <a:lnTo>
                    <a:pt x="1100" y="2276"/>
                  </a:lnTo>
                  <a:cubicBezTo>
                    <a:pt x="1227" y="1769"/>
                    <a:pt x="1820" y="1409"/>
                    <a:pt x="1671" y="817"/>
                  </a:cubicBezTo>
                  <a:cubicBezTo>
                    <a:pt x="1441" y="387"/>
                    <a:pt x="1054" y="1"/>
                    <a:pt x="57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6"/>
            <p:cNvSpPr/>
            <p:nvPr/>
          </p:nvSpPr>
          <p:spPr>
            <a:xfrm>
              <a:off x="-3974525" y="4186275"/>
              <a:ext cx="75625" cy="86200"/>
            </a:xfrm>
            <a:custGeom>
              <a:avLst/>
              <a:gdLst/>
              <a:ahLst/>
              <a:cxnLst/>
              <a:rect l="l" t="t" r="r" b="b"/>
              <a:pathLst>
                <a:path w="3025" h="3448" extrusionOk="0">
                  <a:moveTo>
                    <a:pt x="1100" y="0"/>
                  </a:moveTo>
                  <a:lnTo>
                    <a:pt x="0" y="2708"/>
                  </a:lnTo>
                  <a:cubicBezTo>
                    <a:pt x="297" y="2919"/>
                    <a:pt x="381" y="3427"/>
                    <a:pt x="762" y="3448"/>
                  </a:cubicBezTo>
                  <a:cubicBezTo>
                    <a:pt x="804" y="3440"/>
                    <a:pt x="850" y="3438"/>
                    <a:pt x="898" y="3438"/>
                  </a:cubicBezTo>
                  <a:cubicBezTo>
                    <a:pt x="961" y="3438"/>
                    <a:pt x="1028" y="3442"/>
                    <a:pt x="1090" y="3442"/>
                  </a:cubicBezTo>
                  <a:cubicBezTo>
                    <a:pt x="1248" y="3442"/>
                    <a:pt x="1384" y="3419"/>
                    <a:pt x="1396" y="3257"/>
                  </a:cubicBezTo>
                  <a:cubicBezTo>
                    <a:pt x="1460" y="2644"/>
                    <a:pt x="2031" y="2221"/>
                    <a:pt x="2115" y="1650"/>
                  </a:cubicBezTo>
                  <a:cubicBezTo>
                    <a:pt x="2158" y="1143"/>
                    <a:pt x="2560" y="868"/>
                    <a:pt x="3025" y="720"/>
                  </a:cubicBezTo>
                  <a:cubicBezTo>
                    <a:pt x="2475" y="297"/>
                    <a:pt x="1481" y="741"/>
                    <a:pt x="110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6"/>
            <p:cNvSpPr/>
            <p:nvPr/>
          </p:nvSpPr>
          <p:spPr>
            <a:xfrm>
              <a:off x="-3962900" y="4206375"/>
              <a:ext cx="58725" cy="72450"/>
            </a:xfrm>
            <a:custGeom>
              <a:avLst/>
              <a:gdLst/>
              <a:ahLst/>
              <a:cxnLst/>
              <a:rect l="l" t="t" r="r" b="b"/>
              <a:pathLst>
                <a:path w="2349" h="2898" extrusionOk="0">
                  <a:moveTo>
                    <a:pt x="2348" y="0"/>
                  </a:moveTo>
                  <a:cubicBezTo>
                    <a:pt x="1989" y="21"/>
                    <a:pt x="1524" y="127"/>
                    <a:pt x="1524" y="381"/>
                  </a:cubicBezTo>
                  <a:cubicBezTo>
                    <a:pt x="1502" y="1036"/>
                    <a:pt x="952" y="1502"/>
                    <a:pt x="868" y="2094"/>
                  </a:cubicBezTo>
                  <a:cubicBezTo>
                    <a:pt x="804" y="2559"/>
                    <a:pt x="487" y="2559"/>
                    <a:pt x="107" y="2559"/>
                  </a:cubicBezTo>
                  <a:cubicBezTo>
                    <a:pt x="1" y="2644"/>
                    <a:pt x="1" y="2813"/>
                    <a:pt x="107" y="2898"/>
                  </a:cubicBezTo>
                  <a:cubicBezTo>
                    <a:pt x="1545" y="2665"/>
                    <a:pt x="1460" y="931"/>
                    <a:pt x="234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6"/>
            <p:cNvSpPr/>
            <p:nvPr/>
          </p:nvSpPr>
          <p:spPr>
            <a:xfrm>
              <a:off x="-3991450" y="4269825"/>
              <a:ext cx="32800" cy="24875"/>
            </a:xfrm>
            <a:custGeom>
              <a:avLst/>
              <a:gdLst/>
              <a:ahLst/>
              <a:cxnLst/>
              <a:rect l="l" t="t" r="r" b="b"/>
              <a:pathLst>
                <a:path w="1312" h="995" extrusionOk="0">
                  <a:moveTo>
                    <a:pt x="318" y="0"/>
                  </a:moveTo>
                  <a:lnTo>
                    <a:pt x="318" y="0"/>
                  </a:lnTo>
                  <a:cubicBezTo>
                    <a:pt x="1" y="550"/>
                    <a:pt x="22" y="952"/>
                    <a:pt x="889" y="994"/>
                  </a:cubicBezTo>
                  <a:cubicBezTo>
                    <a:pt x="1164" y="761"/>
                    <a:pt x="1312" y="381"/>
                    <a:pt x="1249" y="21"/>
                  </a:cubicBezTo>
                  <a:cubicBezTo>
                    <a:pt x="1216" y="10"/>
                    <a:pt x="1184" y="4"/>
                    <a:pt x="1155" y="4"/>
                  </a:cubicBezTo>
                  <a:cubicBezTo>
                    <a:pt x="961" y="4"/>
                    <a:pt x="833" y="223"/>
                    <a:pt x="651" y="223"/>
                  </a:cubicBezTo>
                  <a:cubicBezTo>
                    <a:pt x="559" y="223"/>
                    <a:pt x="453" y="167"/>
                    <a:pt x="31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6"/>
            <p:cNvSpPr/>
            <p:nvPr/>
          </p:nvSpPr>
          <p:spPr>
            <a:xfrm>
              <a:off x="-4071275" y="4031525"/>
              <a:ext cx="44950" cy="80100"/>
            </a:xfrm>
            <a:custGeom>
              <a:avLst/>
              <a:gdLst/>
              <a:ahLst/>
              <a:cxnLst/>
              <a:rect l="l" t="t" r="r" b="b"/>
              <a:pathLst>
                <a:path w="1798" h="3204" extrusionOk="0">
                  <a:moveTo>
                    <a:pt x="1334" y="0"/>
                  </a:moveTo>
                  <a:cubicBezTo>
                    <a:pt x="978" y="0"/>
                    <a:pt x="695" y="384"/>
                    <a:pt x="550" y="692"/>
                  </a:cubicBezTo>
                  <a:cubicBezTo>
                    <a:pt x="550" y="882"/>
                    <a:pt x="592" y="1072"/>
                    <a:pt x="360" y="1178"/>
                  </a:cubicBezTo>
                  <a:cubicBezTo>
                    <a:pt x="254" y="1834"/>
                    <a:pt x="0" y="2510"/>
                    <a:pt x="529" y="3103"/>
                  </a:cubicBezTo>
                  <a:cubicBezTo>
                    <a:pt x="686" y="3173"/>
                    <a:pt x="806" y="3204"/>
                    <a:pt x="900" y="3204"/>
                  </a:cubicBezTo>
                  <a:cubicBezTo>
                    <a:pt x="1148" y="3204"/>
                    <a:pt x="1214" y="2986"/>
                    <a:pt x="1290" y="2680"/>
                  </a:cubicBezTo>
                  <a:cubicBezTo>
                    <a:pt x="1459" y="1982"/>
                    <a:pt x="1227" y="1263"/>
                    <a:pt x="1523" y="586"/>
                  </a:cubicBezTo>
                  <a:cubicBezTo>
                    <a:pt x="1629" y="396"/>
                    <a:pt x="1798" y="142"/>
                    <a:pt x="1523" y="36"/>
                  </a:cubicBezTo>
                  <a:cubicBezTo>
                    <a:pt x="1458" y="11"/>
                    <a:pt x="1395" y="0"/>
                    <a:pt x="133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6"/>
            <p:cNvSpPr/>
            <p:nvPr/>
          </p:nvSpPr>
          <p:spPr>
            <a:xfrm>
              <a:off x="-3599125" y="4067300"/>
              <a:ext cx="62425" cy="50775"/>
            </a:xfrm>
            <a:custGeom>
              <a:avLst/>
              <a:gdLst/>
              <a:ahLst/>
              <a:cxnLst/>
              <a:rect l="l" t="t" r="r" b="b"/>
              <a:pathLst>
                <a:path w="2497" h="2031" extrusionOk="0">
                  <a:moveTo>
                    <a:pt x="2340" y="0"/>
                  </a:moveTo>
                  <a:cubicBezTo>
                    <a:pt x="2001" y="0"/>
                    <a:pt x="1837" y="600"/>
                    <a:pt x="1564" y="600"/>
                  </a:cubicBezTo>
                  <a:cubicBezTo>
                    <a:pt x="1454" y="600"/>
                    <a:pt x="1327" y="504"/>
                    <a:pt x="1164" y="234"/>
                  </a:cubicBezTo>
                  <a:cubicBezTo>
                    <a:pt x="931" y="403"/>
                    <a:pt x="804" y="656"/>
                    <a:pt x="825" y="931"/>
                  </a:cubicBezTo>
                  <a:cubicBezTo>
                    <a:pt x="931" y="1354"/>
                    <a:pt x="1" y="1608"/>
                    <a:pt x="529" y="1925"/>
                  </a:cubicBezTo>
                  <a:cubicBezTo>
                    <a:pt x="645" y="2000"/>
                    <a:pt x="734" y="2030"/>
                    <a:pt x="807" y="2030"/>
                  </a:cubicBezTo>
                  <a:cubicBezTo>
                    <a:pt x="1142" y="2030"/>
                    <a:pt x="1106" y="1375"/>
                    <a:pt x="1507" y="1375"/>
                  </a:cubicBezTo>
                  <a:cubicBezTo>
                    <a:pt x="1513" y="1375"/>
                    <a:pt x="1518" y="1375"/>
                    <a:pt x="1523" y="1376"/>
                  </a:cubicBezTo>
                  <a:cubicBezTo>
                    <a:pt x="2496" y="1249"/>
                    <a:pt x="2094" y="445"/>
                    <a:pt x="2454" y="22"/>
                  </a:cubicBezTo>
                  <a:cubicBezTo>
                    <a:pt x="2414" y="7"/>
                    <a:pt x="2376" y="0"/>
                    <a:pt x="234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6"/>
            <p:cNvSpPr/>
            <p:nvPr/>
          </p:nvSpPr>
          <p:spPr>
            <a:xfrm>
              <a:off x="-3631375" y="4122275"/>
              <a:ext cx="43625" cy="29450"/>
            </a:xfrm>
            <a:custGeom>
              <a:avLst/>
              <a:gdLst/>
              <a:ahLst/>
              <a:cxnLst/>
              <a:rect l="l" t="t" r="r" b="b"/>
              <a:pathLst>
                <a:path w="1745" h="1178" extrusionOk="0">
                  <a:moveTo>
                    <a:pt x="1407" y="1"/>
                  </a:moveTo>
                  <a:cubicBezTo>
                    <a:pt x="1295" y="1"/>
                    <a:pt x="1147" y="40"/>
                    <a:pt x="952" y="128"/>
                  </a:cubicBezTo>
                  <a:cubicBezTo>
                    <a:pt x="656" y="382"/>
                    <a:pt x="0" y="382"/>
                    <a:pt x="318" y="911"/>
                  </a:cubicBezTo>
                  <a:cubicBezTo>
                    <a:pt x="445" y="1102"/>
                    <a:pt x="608" y="1177"/>
                    <a:pt x="781" y="1177"/>
                  </a:cubicBezTo>
                  <a:cubicBezTo>
                    <a:pt x="1123" y="1177"/>
                    <a:pt x="1503" y="882"/>
                    <a:pt x="1714" y="615"/>
                  </a:cubicBezTo>
                  <a:cubicBezTo>
                    <a:pt x="1744" y="264"/>
                    <a:pt x="1698" y="1"/>
                    <a:pt x="140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6"/>
            <p:cNvSpPr/>
            <p:nvPr/>
          </p:nvSpPr>
          <p:spPr>
            <a:xfrm>
              <a:off x="-3177200" y="3788150"/>
              <a:ext cx="89400" cy="85675"/>
            </a:xfrm>
            <a:custGeom>
              <a:avLst/>
              <a:gdLst/>
              <a:ahLst/>
              <a:cxnLst/>
              <a:rect l="l" t="t" r="r" b="b"/>
              <a:pathLst>
                <a:path w="3576" h="3427" extrusionOk="0">
                  <a:moveTo>
                    <a:pt x="2116" y="0"/>
                  </a:moveTo>
                  <a:cubicBezTo>
                    <a:pt x="2264" y="1058"/>
                    <a:pt x="783" y="317"/>
                    <a:pt x="255" y="2728"/>
                  </a:cubicBezTo>
                  <a:cubicBezTo>
                    <a:pt x="318" y="2961"/>
                    <a:pt x="1" y="3151"/>
                    <a:pt x="149" y="3426"/>
                  </a:cubicBezTo>
                  <a:cubicBezTo>
                    <a:pt x="1143" y="3257"/>
                    <a:pt x="1608" y="2242"/>
                    <a:pt x="2306" y="1607"/>
                  </a:cubicBezTo>
                  <a:cubicBezTo>
                    <a:pt x="2623" y="1248"/>
                    <a:pt x="3575" y="1269"/>
                    <a:pt x="3237" y="486"/>
                  </a:cubicBezTo>
                  <a:lnTo>
                    <a:pt x="3237" y="486"/>
                  </a:lnTo>
                  <a:cubicBezTo>
                    <a:pt x="3059" y="555"/>
                    <a:pt x="2903" y="592"/>
                    <a:pt x="2772" y="592"/>
                  </a:cubicBezTo>
                  <a:cubicBezTo>
                    <a:pt x="2499" y="592"/>
                    <a:pt x="2335" y="429"/>
                    <a:pt x="2306" y="42"/>
                  </a:cubicBezTo>
                  <a:lnTo>
                    <a:pt x="2116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6"/>
            <p:cNvSpPr/>
            <p:nvPr/>
          </p:nvSpPr>
          <p:spPr>
            <a:xfrm>
              <a:off x="-3774675" y="3952050"/>
              <a:ext cx="47100" cy="64750"/>
            </a:xfrm>
            <a:custGeom>
              <a:avLst/>
              <a:gdLst/>
              <a:ahLst/>
              <a:cxnLst/>
              <a:rect l="l" t="t" r="r" b="b"/>
              <a:pathLst>
                <a:path w="1884" h="2590" extrusionOk="0">
                  <a:moveTo>
                    <a:pt x="741" y="0"/>
                  </a:moveTo>
                  <a:cubicBezTo>
                    <a:pt x="339" y="529"/>
                    <a:pt x="403" y="1375"/>
                    <a:pt x="1" y="1946"/>
                  </a:cubicBezTo>
                  <a:cubicBezTo>
                    <a:pt x="22" y="2010"/>
                    <a:pt x="22" y="2052"/>
                    <a:pt x="1" y="2094"/>
                  </a:cubicBezTo>
                  <a:cubicBezTo>
                    <a:pt x="134" y="2342"/>
                    <a:pt x="268" y="2590"/>
                    <a:pt x="618" y="2590"/>
                  </a:cubicBezTo>
                  <a:cubicBezTo>
                    <a:pt x="656" y="2590"/>
                    <a:pt x="697" y="2587"/>
                    <a:pt x="741" y="2581"/>
                  </a:cubicBezTo>
                  <a:cubicBezTo>
                    <a:pt x="805" y="1988"/>
                    <a:pt x="1418" y="1587"/>
                    <a:pt x="1503" y="994"/>
                  </a:cubicBezTo>
                  <a:cubicBezTo>
                    <a:pt x="1883" y="191"/>
                    <a:pt x="1756" y="64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6"/>
            <p:cNvSpPr/>
            <p:nvPr/>
          </p:nvSpPr>
          <p:spPr>
            <a:xfrm>
              <a:off x="-3756150" y="3948875"/>
              <a:ext cx="32800" cy="28050"/>
            </a:xfrm>
            <a:custGeom>
              <a:avLst/>
              <a:gdLst/>
              <a:ahLst/>
              <a:cxnLst/>
              <a:rect l="l" t="t" r="r" b="b"/>
              <a:pathLst>
                <a:path w="1312" h="1122" extrusionOk="0">
                  <a:moveTo>
                    <a:pt x="0" y="0"/>
                  </a:moveTo>
                  <a:lnTo>
                    <a:pt x="0" y="148"/>
                  </a:lnTo>
                  <a:cubicBezTo>
                    <a:pt x="698" y="212"/>
                    <a:pt x="973" y="529"/>
                    <a:pt x="762" y="1121"/>
                  </a:cubicBezTo>
                  <a:lnTo>
                    <a:pt x="1121" y="952"/>
                  </a:lnTo>
                  <a:cubicBezTo>
                    <a:pt x="1311" y="170"/>
                    <a:pt x="1185" y="64"/>
                    <a:pt x="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6"/>
            <p:cNvSpPr/>
            <p:nvPr/>
          </p:nvSpPr>
          <p:spPr>
            <a:xfrm>
              <a:off x="-3783125" y="3961025"/>
              <a:ext cx="25400" cy="40225"/>
            </a:xfrm>
            <a:custGeom>
              <a:avLst/>
              <a:gdLst/>
              <a:ahLst/>
              <a:cxnLst/>
              <a:rect l="l" t="t" r="r" b="b"/>
              <a:pathLst>
                <a:path w="1016" h="1609" extrusionOk="0">
                  <a:moveTo>
                    <a:pt x="741" y="1"/>
                  </a:moveTo>
                  <a:lnTo>
                    <a:pt x="741" y="1"/>
                  </a:lnTo>
                  <a:cubicBezTo>
                    <a:pt x="1" y="424"/>
                    <a:pt x="212" y="1016"/>
                    <a:pt x="360" y="1608"/>
                  </a:cubicBezTo>
                  <a:lnTo>
                    <a:pt x="529" y="1439"/>
                  </a:lnTo>
                  <a:cubicBezTo>
                    <a:pt x="593" y="953"/>
                    <a:pt x="1016" y="508"/>
                    <a:pt x="74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6"/>
            <p:cNvSpPr/>
            <p:nvPr/>
          </p:nvSpPr>
          <p:spPr>
            <a:xfrm>
              <a:off x="-3772025" y="3961025"/>
              <a:ext cx="21175" cy="35975"/>
            </a:xfrm>
            <a:custGeom>
              <a:avLst/>
              <a:gdLst/>
              <a:ahLst/>
              <a:cxnLst/>
              <a:rect l="l" t="t" r="r" b="b"/>
              <a:pathLst>
                <a:path w="847" h="1439" extrusionOk="0">
                  <a:moveTo>
                    <a:pt x="297" y="1"/>
                  </a:moveTo>
                  <a:cubicBezTo>
                    <a:pt x="212" y="487"/>
                    <a:pt x="1" y="931"/>
                    <a:pt x="85" y="1439"/>
                  </a:cubicBezTo>
                  <a:cubicBezTo>
                    <a:pt x="339" y="974"/>
                    <a:pt x="847" y="572"/>
                    <a:pt x="46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6"/>
            <p:cNvSpPr/>
            <p:nvPr/>
          </p:nvSpPr>
          <p:spPr>
            <a:xfrm>
              <a:off x="-3986150" y="4253950"/>
              <a:ext cx="14300" cy="15900"/>
            </a:xfrm>
            <a:custGeom>
              <a:avLst/>
              <a:gdLst/>
              <a:ahLst/>
              <a:cxnLst/>
              <a:rect l="l" t="t" r="r" b="b"/>
              <a:pathLst>
                <a:path w="572" h="636" extrusionOk="0">
                  <a:moveTo>
                    <a:pt x="465" y="1"/>
                  </a:moveTo>
                  <a:cubicBezTo>
                    <a:pt x="0" y="64"/>
                    <a:pt x="148" y="402"/>
                    <a:pt x="106" y="635"/>
                  </a:cubicBezTo>
                  <a:cubicBezTo>
                    <a:pt x="571" y="572"/>
                    <a:pt x="550" y="297"/>
                    <a:pt x="48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6"/>
            <p:cNvSpPr/>
            <p:nvPr/>
          </p:nvSpPr>
          <p:spPr>
            <a:xfrm>
              <a:off x="-4083975" y="4060975"/>
              <a:ext cx="26475" cy="48125"/>
            </a:xfrm>
            <a:custGeom>
              <a:avLst/>
              <a:gdLst/>
              <a:ahLst/>
              <a:cxnLst/>
              <a:rect l="l" t="t" r="r" b="b"/>
              <a:pathLst>
                <a:path w="1059" h="1925" extrusionOk="0">
                  <a:moveTo>
                    <a:pt x="677" y="0"/>
                  </a:moveTo>
                  <a:lnTo>
                    <a:pt x="508" y="169"/>
                  </a:lnTo>
                  <a:cubicBezTo>
                    <a:pt x="910" y="994"/>
                    <a:pt x="1" y="1438"/>
                    <a:pt x="1058" y="1925"/>
                  </a:cubicBezTo>
                  <a:cubicBezTo>
                    <a:pt x="783" y="1311"/>
                    <a:pt x="995" y="635"/>
                    <a:pt x="86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6"/>
            <p:cNvSpPr/>
            <p:nvPr/>
          </p:nvSpPr>
          <p:spPr>
            <a:xfrm>
              <a:off x="-3472075" y="3894425"/>
              <a:ext cx="32275" cy="25475"/>
            </a:xfrm>
            <a:custGeom>
              <a:avLst/>
              <a:gdLst/>
              <a:ahLst/>
              <a:cxnLst/>
              <a:rect l="l" t="t" r="r" b="b"/>
              <a:pathLst>
                <a:path w="1291" h="1019" extrusionOk="0">
                  <a:moveTo>
                    <a:pt x="777" y="0"/>
                  </a:moveTo>
                  <a:cubicBezTo>
                    <a:pt x="227" y="21"/>
                    <a:pt x="375" y="592"/>
                    <a:pt x="16" y="740"/>
                  </a:cubicBezTo>
                  <a:cubicBezTo>
                    <a:pt x="1" y="941"/>
                    <a:pt x="156" y="1019"/>
                    <a:pt x="362" y="1019"/>
                  </a:cubicBezTo>
                  <a:cubicBezTo>
                    <a:pt x="741" y="1019"/>
                    <a:pt x="1291" y="754"/>
                    <a:pt x="1263" y="508"/>
                  </a:cubicBezTo>
                  <a:cubicBezTo>
                    <a:pt x="1263" y="233"/>
                    <a:pt x="1052" y="0"/>
                    <a:pt x="77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6"/>
            <p:cNvSpPr/>
            <p:nvPr/>
          </p:nvSpPr>
          <p:spPr>
            <a:xfrm>
              <a:off x="-3986675" y="4254300"/>
              <a:ext cx="27800" cy="31025"/>
            </a:xfrm>
            <a:custGeom>
              <a:avLst/>
              <a:gdLst/>
              <a:ahLst/>
              <a:cxnLst/>
              <a:rect l="l" t="t" r="r" b="b"/>
              <a:pathLst>
                <a:path w="1112" h="1241" extrusionOk="0">
                  <a:moveTo>
                    <a:pt x="639" y="0"/>
                  </a:moveTo>
                  <a:cubicBezTo>
                    <a:pt x="599" y="0"/>
                    <a:pt x="556" y="3"/>
                    <a:pt x="508" y="8"/>
                  </a:cubicBezTo>
                  <a:lnTo>
                    <a:pt x="127" y="642"/>
                  </a:lnTo>
                  <a:cubicBezTo>
                    <a:pt x="169" y="854"/>
                    <a:pt x="0" y="1150"/>
                    <a:pt x="360" y="1234"/>
                  </a:cubicBezTo>
                  <a:cubicBezTo>
                    <a:pt x="384" y="1238"/>
                    <a:pt x="407" y="1240"/>
                    <a:pt x="428" y="1240"/>
                  </a:cubicBezTo>
                  <a:cubicBezTo>
                    <a:pt x="763" y="1240"/>
                    <a:pt x="779" y="801"/>
                    <a:pt x="1058" y="642"/>
                  </a:cubicBezTo>
                  <a:cubicBezTo>
                    <a:pt x="1058" y="330"/>
                    <a:pt x="1111" y="0"/>
                    <a:pt x="63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70" name="Google Shape;870;p6"/>
          <p:cNvPicPr preferRelativeResize="0"/>
          <p:nvPr/>
        </p:nvPicPr>
        <p:blipFill>
          <a:blip r:embed="rId3">
            <a:alphaModFix amt="52000"/>
          </a:blip>
          <a:stretch>
            <a:fillRect/>
          </a:stretch>
        </p:blipFill>
        <p:spPr>
          <a:xfrm>
            <a:off x="7370661" y="331788"/>
            <a:ext cx="3543300" cy="73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1" name="Google Shape;871;p6"/>
          <p:cNvPicPr preferRelativeResize="0"/>
          <p:nvPr/>
        </p:nvPicPr>
        <p:blipFill rotWithShape="1">
          <a:blip r:embed="rId4">
            <a:alphaModFix amt="58000"/>
          </a:blip>
          <a:srcRect l="6060" r="-6059"/>
          <a:stretch/>
        </p:blipFill>
        <p:spPr>
          <a:xfrm>
            <a:off x="-1047375" y="4636612"/>
            <a:ext cx="3793026" cy="673800"/>
          </a:xfrm>
          <a:prstGeom prst="rect">
            <a:avLst/>
          </a:prstGeom>
          <a:noFill/>
          <a:ln>
            <a:noFill/>
          </a:ln>
        </p:spPr>
      </p:pic>
      <p:sp>
        <p:nvSpPr>
          <p:cNvPr id="872" name="Google Shape;872;p6"/>
          <p:cNvSpPr txBox="1">
            <a:spLocks noGrp="1"/>
          </p:cNvSpPr>
          <p:nvPr>
            <p:ph type="title"/>
          </p:nvPr>
        </p:nvSpPr>
        <p:spPr>
          <a:xfrm>
            <a:off x="716550" y="65557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4" name="Google Shape;874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75" name="Google Shape;875;p7"/>
          <p:cNvSpPr txBox="1">
            <a:spLocks noGrp="1"/>
          </p:cNvSpPr>
          <p:nvPr>
            <p:ph type="subTitle" idx="1"/>
          </p:nvPr>
        </p:nvSpPr>
        <p:spPr>
          <a:xfrm>
            <a:off x="1092629" y="2429150"/>
            <a:ext cx="3328200" cy="159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76" name="Google Shape;876;p7"/>
          <p:cNvSpPr txBox="1">
            <a:spLocks noGrp="1"/>
          </p:cNvSpPr>
          <p:nvPr>
            <p:ph type="title"/>
          </p:nvPr>
        </p:nvSpPr>
        <p:spPr>
          <a:xfrm>
            <a:off x="869559" y="1757000"/>
            <a:ext cx="3551400" cy="9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877" name="Google Shape;877;p7"/>
          <p:cNvGrpSpPr/>
          <p:nvPr/>
        </p:nvGrpSpPr>
        <p:grpSpPr>
          <a:xfrm>
            <a:off x="-786325" y="840925"/>
            <a:ext cx="2106500" cy="597475"/>
            <a:chOff x="-2810250" y="3572525"/>
            <a:chExt cx="2106500" cy="597475"/>
          </a:xfrm>
        </p:grpSpPr>
        <p:sp>
          <p:nvSpPr>
            <p:cNvPr id="878" name="Google Shape;878;p7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7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7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7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7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7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7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7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7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7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7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7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7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7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7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7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7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7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7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7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7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7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7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7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7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7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7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7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7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7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7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7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7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7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7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7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7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7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7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7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7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7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7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7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7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7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7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7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7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7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7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7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7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7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7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7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7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7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7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7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7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7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7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7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7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7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7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7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7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7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7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7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7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7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7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7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7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7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7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7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7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7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7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7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7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7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7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7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7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7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7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7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7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7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7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7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7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7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7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7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7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7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7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7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7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7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7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7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7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7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8" name="Google Shape;988;p7"/>
          <p:cNvGrpSpPr/>
          <p:nvPr/>
        </p:nvGrpSpPr>
        <p:grpSpPr>
          <a:xfrm>
            <a:off x="8137800" y="4488250"/>
            <a:ext cx="1637000" cy="521475"/>
            <a:chOff x="-4380075" y="3780200"/>
            <a:chExt cx="1637000" cy="521475"/>
          </a:xfrm>
        </p:grpSpPr>
        <p:sp>
          <p:nvSpPr>
            <p:cNvPr id="989" name="Google Shape;989;p7"/>
            <p:cNvSpPr/>
            <p:nvPr/>
          </p:nvSpPr>
          <p:spPr>
            <a:xfrm>
              <a:off x="-4365800" y="4000700"/>
              <a:ext cx="92575" cy="119000"/>
            </a:xfrm>
            <a:custGeom>
              <a:avLst/>
              <a:gdLst/>
              <a:ahLst/>
              <a:cxnLst/>
              <a:rect l="l" t="t" r="r" b="b"/>
              <a:pathLst>
                <a:path w="3703" h="4760" extrusionOk="0">
                  <a:moveTo>
                    <a:pt x="1947" y="0"/>
                  </a:moveTo>
                  <a:cubicBezTo>
                    <a:pt x="1850" y="76"/>
                    <a:pt x="1738" y="93"/>
                    <a:pt x="1622" y="93"/>
                  </a:cubicBezTo>
                  <a:cubicBezTo>
                    <a:pt x="1523" y="93"/>
                    <a:pt x="1421" y="81"/>
                    <a:pt x="1324" y="81"/>
                  </a:cubicBezTo>
                  <a:cubicBezTo>
                    <a:pt x="1184" y="81"/>
                    <a:pt x="1053" y="107"/>
                    <a:pt x="953" y="233"/>
                  </a:cubicBezTo>
                  <a:cubicBezTo>
                    <a:pt x="1185" y="867"/>
                    <a:pt x="1016" y="1481"/>
                    <a:pt x="805" y="2094"/>
                  </a:cubicBezTo>
                  <a:cubicBezTo>
                    <a:pt x="403" y="2411"/>
                    <a:pt x="1" y="2728"/>
                    <a:pt x="403" y="3278"/>
                  </a:cubicBezTo>
                  <a:cubicBezTo>
                    <a:pt x="614" y="3532"/>
                    <a:pt x="276" y="3765"/>
                    <a:pt x="255" y="4018"/>
                  </a:cubicBezTo>
                  <a:cubicBezTo>
                    <a:pt x="227" y="4566"/>
                    <a:pt x="637" y="4759"/>
                    <a:pt x="1089" y="4759"/>
                  </a:cubicBezTo>
                  <a:cubicBezTo>
                    <a:pt x="1318" y="4759"/>
                    <a:pt x="1557" y="4710"/>
                    <a:pt x="1756" y="4632"/>
                  </a:cubicBezTo>
                  <a:cubicBezTo>
                    <a:pt x="2095" y="4293"/>
                    <a:pt x="1947" y="3786"/>
                    <a:pt x="2243" y="3447"/>
                  </a:cubicBezTo>
                  <a:cubicBezTo>
                    <a:pt x="2306" y="3342"/>
                    <a:pt x="2391" y="3236"/>
                    <a:pt x="2391" y="3151"/>
                  </a:cubicBezTo>
                  <a:cubicBezTo>
                    <a:pt x="2285" y="2559"/>
                    <a:pt x="2941" y="2052"/>
                    <a:pt x="2475" y="1396"/>
                  </a:cubicBezTo>
                  <a:cubicBezTo>
                    <a:pt x="2391" y="677"/>
                    <a:pt x="3702" y="85"/>
                    <a:pt x="194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7"/>
            <p:cNvSpPr/>
            <p:nvPr/>
          </p:nvSpPr>
          <p:spPr>
            <a:xfrm>
              <a:off x="-3783125" y="3934375"/>
              <a:ext cx="107900" cy="114625"/>
            </a:xfrm>
            <a:custGeom>
              <a:avLst/>
              <a:gdLst/>
              <a:ahLst/>
              <a:cxnLst/>
              <a:rect l="l" t="t" r="r" b="b"/>
              <a:pathLst>
                <a:path w="4316" h="4585" extrusionOk="0">
                  <a:moveTo>
                    <a:pt x="2319" y="0"/>
                  </a:moveTo>
                  <a:cubicBezTo>
                    <a:pt x="1715" y="0"/>
                    <a:pt x="938" y="245"/>
                    <a:pt x="1862" y="602"/>
                  </a:cubicBezTo>
                  <a:cubicBezTo>
                    <a:pt x="2475" y="813"/>
                    <a:pt x="2475" y="1109"/>
                    <a:pt x="2094" y="1511"/>
                  </a:cubicBezTo>
                  <a:cubicBezTo>
                    <a:pt x="1396" y="2780"/>
                    <a:pt x="2158" y="2928"/>
                    <a:pt x="487" y="3668"/>
                  </a:cubicBezTo>
                  <a:cubicBezTo>
                    <a:pt x="1" y="3922"/>
                    <a:pt x="1" y="4176"/>
                    <a:pt x="529" y="4387"/>
                  </a:cubicBezTo>
                  <a:cubicBezTo>
                    <a:pt x="780" y="4516"/>
                    <a:pt x="1005" y="4584"/>
                    <a:pt x="1210" y="4584"/>
                  </a:cubicBezTo>
                  <a:cubicBezTo>
                    <a:pt x="1541" y="4584"/>
                    <a:pt x="1817" y="4407"/>
                    <a:pt x="2052" y="4028"/>
                  </a:cubicBezTo>
                  <a:cubicBezTo>
                    <a:pt x="2771" y="2865"/>
                    <a:pt x="4315" y="1257"/>
                    <a:pt x="2771" y="73"/>
                  </a:cubicBezTo>
                  <a:cubicBezTo>
                    <a:pt x="2672" y="23"/>
                    <a:pt x="2504" y="0"/>
                    <a:pt x="231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7"/>
            <p:cNvSpPr/>
            <p:nvPr/>
          </p:nvSpPr>
          <p:spPr>
            <a:xfrm>
              <a:off x="-3509775" y="3839900"/>
              <a:ext cx="120575" cy="104250"/>
            </a:xfrm>
            <a:custGeom>
              <a:avLst/>
              <a:gdLst/>
              <a:ahLst/>
              <a:cxnLst/>
              <a:rect l="l" t="t" r="r" b="b"/>
              <a:pathLst>
                <a:path w="4823" h="4170" extrusionOk="0">
                  <a:moveTo>
                    <a:pt x="2890" y="1"/>
                  </a:moveTo>
                  <a:cubicBezTo>
                    <a:pt x="1554" y="1"/>
                    <a:pt x="1306" y="1448"/>
                    <a:pt x="635" y="2435"/>
                  </a:cubicBezTo>
                  <a:cubicBezTo>
                    <a:pt x="1" y="3196"/>
                    <a:pt x="953" y="3958"/>
                    <a:pt x="1672" y="4169"/>
                  </a:cubicBezTo>
                  <a:cubicBezTo>
                    <a:pt x="2200" y="3915"/>
                    <a:pt x="3575" y="3640"/>
                    <a:pt x="3406" y="2921"/>
                  </a:cubicBezTo>
                  <a:cubicBezTo>
                    <a:pt x="3348" y="2889"/>
                    <a:pt x="3282" y="2875"/>
                    <a:pt x="3209" y="2875"/>
                  </a:cubicBezTo>
                  <a:cubicBezTo>
                    <a:pt x="2806" y="2875"/>
                    <a:pt x="2207" y="3295"/>
                    <a:pt x="1828" y="3295"/>
                  </a:cubicBezTo>
                  <a:cubicBezTo>
                    <a:pt x="1648" y="3295"/>
                    <a:pt x="1518" y="3200"/>
                    <a:pt x="1481" y="2921"/>
                  </a:cubicBezTo>
                  <a:cubicBezTo>
                    <a:pt x="1650" y="2245"/>
                    <a:pt x="1481" y="1441"/>
                    <a:pt x="2285" y="954"/>
                  </a:cubicBezTo>
                  <a:cubicBezTo>
                    <a:pt x="2446" y="849"/>
                    <a:pt x="2586" y="806"/>
                    <a:pt x="2712" y="806"/>
                  </a:cubicBezTo>
                  <a:cubicBezTo>
                    <a:pt x="3167" y="806"/>
                    <a:pt x="3445" y="1360"/>
                    <a:pt x="3892" y="1525"/>
                  </a:cubicBezTo>
                  <a:cubicBezTo>
                    <a:pt x="4823" y="1250"/>
                    <a:pt x="3850" y="130"/>
                    <a:pt x="3194" y="24"/>
                  </a:cubicBezTo>
                  <a:cubicBezTo>
                    <a:pt x="3087" y="8"/>
                    <a:pt x="2986" y="1"/>
                    <a:pt x="289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7"/>
            <p:cNvSpPr/>
            <p:nvPr/>
          </p:nvSpPr>
          <p:spPr>
            <a:xfrm>
              <a:off x="-3648600" y="4077075"/>
              <a:ext cx="133575" cy="103575"/>
            </a:xfrm>
            <a:custGeom>
              <a:avLst/>
              <a:gdLst/>
              <a:ahLst/>
              <a:cxnLst/>
              <a:rect l="l" t="t" r="r" b="b"/>
              <a:pathLst>
                <a:path w="5343" h="4143" extrusionOk="0">
                  <a:moveTo>
                    <a:pt x="4566" y="1"/>
                  </a:moveTo>
                  <a:cubicBezTo>
                    <a:pt x="4442" y="1"/>
                    <a:pt x="4323" y="80"/>
                    <a:pt x="4306" y="202"/>
                  </a:cubicBezTo>
                  <a:cubicBezTo>
                    <a:pt x="3714" y="1492"/>
                    <a:pt x="2403" y="3248"/>
                    <a:pt x="838" y="3374"/>
                  </a:cubicBezTo>
                  <a:cubicBezTo>
                    <a:pt x="784" y="3368"/>
                    <a:pt x="735" y="3365"/>
                    <a:pt x="691" y="3365"/>
                  </a:cubicBezTo>
                  <a:cubicBezTo>
                    <a:pt x="1" y="3365"/>
                    <a:pt x="482" y="4143"/>
                    <a:pt x="1017" y="4143"/>
                  </a:cubicBezTo>
                  <a:cubicBezTo>
                    <a:pt x="1091" y="4143"/>
                    <a:pt x="1166" y="4128"/>
                    <a:pt x="1239" y="4094"/>
                  </a:cubicBezTo>
                  <a:cubicBezTo>
                    <a:pt x="2995" y="3903"/>
                    <a:pt x="5342" y="1894"/>
                    <a:pt x="4644" y="12"/>
                  </a:cubicBezTo>
                  <a:cubicBezTo>
                    <a:pt x="4619" y="4"/>
                    <a:pt x="4592" y="1"/>
                    <a:pt x="456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7"/>
            <p:cNvSpPr/>
            <p:nvPr/>
          </p:nvSpPr>
          <p:spPr>
            <a:xfrm>
              <a:off x="-3325250" y="3973575"/>
              <a:ext cx="66125" cy="86300"/>
            </a:xfrm>
            <a:custGeom>
              <a:avLst/>
              <a:gdLst/>
              <a:ahLst/>
              <a:cxnLst/>
              <a:rect l="l" t="t" r="r" b="b"/>
              <a:pathLst>
                <a:path w="2645" h="3452" extrusionOk="0">
                  <a:moveTo>
                    <a:pt x="1914" y="1"/>
                  </a:moveTo>
                  <a:cubicBezTo>
                    <a:pt x="1883" y="1"/>
                    <a:pt x="1851" y="3"/>
                    <a:pt x="1820" y="6"/>
                  </a:cubicBezTo>
                  <a:cubicBezTo>
                    <a:pt x="1703" y="58"/>
                    <a:pt x="1578" y="68"/>
                    <a:pt x="1452" y="68"/>
                  </a:cubicBezTo>
                  <a:cubicBezTo>
                    <a:pt x="1361" y="68"/>
                    <a:pt x="1269" y="63"/>
                    <a:pt x="1179" y="63"/>
                  </a:cubicBezTo>
                  <a:cubicBezTo>
                    <a:pt x="1033" y="63"/>
                    <a:pt x="891" y="77"/>
                    <a:pt x="762" y="154"/>
                  </a:cubicBezTo>
                  <a:cubicBezTo>
                    <a:pt x="657" y="324"/>
                    <a:pt x="995" y="535"/>
                    <a:pt x="868" y="662"/>
                  </a:cubicBezTo>
                  <a:cubicBezTo>
                    <a:pt x="191" y="1170"/>
                    <a:pt x="339" y="1889"/>
                    <a:pt x="149" y="2523"/>
                  </a:cubicBezTo>
                  <a:cubicBezTo>
                    <a:pt x="1" y="2967"/>
                    <a:pt x="276" y="3327"/>
                    <a:pt x="805" y="3433"/>
                  </a:cubicBezTo>
                  <a:cubicBezTo>
                    <a:pt x="869" y="3445"/>
                    <a:pt x="927" y="3451"/>
                    <a:pt x="980" y="3451"/>
                  </a:cubicBezTo>
                  <a:cubicBezTo>
                    <a:pt x="1368" y="3451"/>
                    <a:pt x="1492" y="3135"/>
                    <a:pt x="1566" y="2819"/>
                  </a:cubicBezTo>
                  <a:cubicBezTo>
                    <a:pt x="1778" y="1973"/>
                    <a:pt x="2454" y="1297"/>
                    <a:pt x="2645" y="472"/>
                  </a:cubicBezTo>
                  <a:cubicBezTo>
                    <a:pt x="2510" y="184"/>
                    <a:pt x="2219" y="1"/>
                    <a:pt x="191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7"/>
            <p:cNvSpPr/>
            <p:nvPr/>
          </p:nvSpPr>
          <p:spPr>
            <a:xfrm>
              <a:off x="-3061350" y="3976625"/>
              <a:ext cx="100975" cy="93550"/>
            </a:xfrm>
            <a:custGeom>
              <a:avLst/>
              <a:gdLst/>
              <a:ahLst/>
              <a:cxnLst/>
              <a:rect l="l" t="t" r="r" b="b"/>
              <a:pathLst>
                <a:path w="4039" h="3742" extrusionOk="0">
                  <a:moveTo>
                    <a:pt x="2548" y="0"/>
                  </a:moveTo>
                  <a:cubicBezTo>
                    <a:pt x="1914" y="0"/>
                    <a:pt x="1" y="2513"/>
                    <a:pt x="802" y="2930"/>
                  </a:cubicBezTo>
                  <a:cubicBezTo>
                    <a:pt x="1529" y="3484"/>
                    <a:pt x="1916" y="3742"/>
                    <a:pt x="2296" y="3742"/>
                  </a:cubicBezTo>
                  <a:cubicBezTo>
                    <a:pt x="2613" y="3742"/>
                    <a:pt x="2925" y="3562"/>
                    <a:pt x="3425" y="3226"/>
                  </a:cubicBezTo>
                  <a:cubicBezTo>
                    <a:pt x="3425" y="2761"/>
                    <a:pt x="4038" y="2422"/>
                    <a:pt x="3742" y="1915"/>
                  </a:cubicBezTo>
                  <a:cubicBezTo>
                    <a:pt x="3648" y="1886"/>
                    <a:pt x="3552" y="1873"/>
                    <a:pt x="3456" y="1873"/>
                  </a:cubicBezTo>
                  <a:cubicBezTo>
                    <a:pt x="3057" y="1873"/>
                    <a:pt x="2669" y="2110"/>
                    <a:pt x="2515" y="2486"/>
                  </a:cubicBezTo>
                  <a:cubicBezTo>
                    <a:pt x="2428" y="2670"/>
                    <a:pt x="2234" y="2766"/>
                    <a:pt x="2055" y="2766"/>
                  </a:cubicBezTo>
                  <a:cubicBezTo>
                    <a:pt x="1845" y="2766"/>
                    <a:pt x="1656" y="2633"/>
                    <a:pt x="1691" y="2359"/>
                  </a:cubicBezTo>
                  <a:cubicBezTo>
                    <a:pt x="1310" y="1196"/>
                    <a:pt x="2346" y="1534"/>
                    <a:pt x="2706" y="625"/>
                  </a:cubicBezTo>
                  <a:cubicBezTo>
                    <a:pt x="2795" y="179"/>
                    <a:pt x="2717" y="0"/>
                    <a:pt x="254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7"/>
            <p:cNvSpPr/>
            <p:nvPr/>
          </p:nvSpPr>
          <p:spPr>
            <a:xfrm>
              <a:off x="-3336600" y="3982425"/>
              <a:ext cx="85950" cy="95000"/>
            </a:xfrm>
            <a:custGeom>
              <a:avLst/>
              <a:gdLst/>
              <a:ahLst/>
              <a:cxnLst/>
              <a:rect l="l" t="t" r="r" b="b"/>
              <a:pathLst>
                <a:path w="3438" h="3800" extrusionOk="0">
                  <a:moveTo>
                    <a:pt x="1470" y="1"/>
                  </a:moveTo>
                  <a:cubicBezTo>
                    <a:pt x="1415" y="1"/>
                    <a:pt x="1352" y="4"/>
                    <a:pt x="1280" y="12"/>
                  </a:cubicBezTo>
                  <a:cubicBezTo>
                    <a:pt x="117" y="752"/>
                    <a:pt x="582" y="1958"/>
                    <a:pt x="53" y="3015"/>
                  </a:cubicBezTo>
                  <a:cubicBezTo>
                    <a:pt x="1" y="3610"/>
                    <a:pt x="744" y="3799"/>
                    <a:pt x="1313" y="3799"/>
                  </a:cubicBezTo>
                  <a:cubicBezTo>
                    <a:pt x="1433" y="3799"/>
                    <a:pt x="1544" y="3791"/>
                    <a:pt x="1639" y="3777"/>
                  </a:cubicBezTo>
                  <a:cubicBezTo>
                    <a:pt x="2528" y="3036"/>
                    <a:pt x="2528" y="1894"/>
                    <a:pt x="3226" y="1048"/>
                  </a:cubicBezTo>
                  <a:cubicBezTo>
                    <a:pt x="3437" y="773"/>
                    <a:pt x="3268" y="414"/>
                    <a:pt x="3120" y="118"/>
                  </a:cubicBezTo>
                  <a:cubicBezTo>
                    <a:pt x="3069" y="114"/>
                    <a:pt x="3024" y="113"/>
                    <a:pt x="2984" y="113"/>
                  </a:cubicBezTo>
                  <a:cubicBezTo>
                    <a:pt x="2293" y="113"/>
                    <a:pt x="2968" y="606"/>
                    <a:pt x="2549" y="1006"/>
                  </a:cubicBezTo>
                  <a:cubicBezTo>
                    <a:pt x="1830" y="1450"/>
                    <a:pt x="2062" y="2888"/>
                    <a:pt x="1407" y="2952"/>
                  </a:cubicBezTo>
                  <a:cubicBezTo>
                    <a:pt x="1068" y="2931"/>
                    <a:pt x="688" y="2634"/>
                    <a:pt x="793" y="2444"/>
                  </a:cubicBezTo>
                  <a:cubicBezTo>
                    <a:pt x="1195" y="1831"/>
                    <a:pt x="624" y="985"/>
                    <a:pt x="1512" y="520"/>
                  </a:cubicBezTo>
                  <a:cubicBezTo>
                    <a:pt x="1782" y="365"/>
                    <a:pt x="2034" y="1"/>
                    <a:pt x="147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7"/>
            <p:cNvSpPr/>
            <p:nvPr/>
          </p:nvSpPr>
          <p:spPr>
            <a:xfrm>
              <a:off x="-3037600" y="3967375"/>
              <a:ext cx="96250" cy="85600"/>
            </a:xfrm>
            <a:custGeom>
              <a:avLst/>
              <a:gdLst/>
              <a:ahLst/>
              <a:cxnLst/>
              <a:rect l="l" t="t" r="r" b="b"/>
              <a:pathLst>
                <a:path w="3850" h="3424" extrusionOk="0">
                  <a:moveTo>
                    <a:pt x="3194" y="1"/>
                  </a:moveTo>
                  <a:lnTo>
                    <a:pt x="3194" y="1"/>
                  </a:lnTo>
                  <a:cubicBezTo>
                    <a:pt x="2158" y="22"/>
                    <a:pt x="2855" y="1925"/>
                    <a:pt x="1925" y="1989"/>
                  </a:cubicBezTo>
                  <a:cubicBezTo>
                    <a:pt x="1502" y="1777"/>
                    <a:pt x="1988" y="1206"/>
                    <a:pt x="1735" y="889"/>
                  </a:cubicBezTo>
                  <a:lnTo>
                    <a:pt x="1735" y="889"/>
                  </a:lnTo>
                  <a:cubicBezTo>
                    <a:pt x="1312" y="1143"/>
                    <a:pt x="1037" y="1523"/>
                    <a:pt x="508" y="1777"/>
                  </a:cubicBezTo>
                  <a:cubicBezTo>
                    <a:pt x="0" y="2031"/>
                    <a:pt x="592" y="2475"/>
                    <a:pt x="529" y="2750"/>
                  </a:cubicBezTo>
                  <a:cubicBezTo>
                    <a:pt x="466" y="3046"/>
                    <a:pt x="381" y="3342"/>
                    <a:pt x="783" y="3406"/>
                  </a:cubicBezTo>
                  <a:cubicBezTo>
                    <a:pt x="895" y="3418"/>
                    <a:pt x="994" y="3423"/>
                    <a:pt x="1081" y="3423"/>
                  </a:cubicBezTo>
                  <a:cubicBezTo>
                    <a:pt x="2238" y="3423"/>
                    <a:pt x="1320" y="2445"/>
                    <a:pt x="2834" y="2327"/>
                  </a:cubicBezTo>
                  <a:lnTo>
                    <a:pt x="2940" y="2242"/>
                  </a:lnTo>
                  <a:cubicBezTo>
                    <a:pt x="3088" y="1714"/>
                    <a:pt x="3849" y="254"/>
                    <a:pt x="319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7"/>
            <p:cNvSpPr/>
            <p:nvPr/>
          </p:nvSpPr>
          <p:spPr>
            <a:xfrm>
              <a:off x="-3977175" y="4201325"/>
              <a:ext cx="86750" cy="100225"/>
            </a:xfrm>
            <a:custGeom>
              <a:avLst/>
              <a:gdLst/>
              <a:ahLst/>
              <a:cxnLst/>
              <a:rect l="l" t="t" r="r" b="b"/>
              <a:pathLst>
                <a:path w="3470" h="4009" extrusionOk="0">
                  <a:moveTo>
                    <a:pt x="2998" y="1"/>
                  </a:moveTo>
                  <a:cubicBezTo>
                    <a:pt x="2651" y="1"/>
                    <a:pt x="2389" y="695"/>
                    <a:pt x="2264" y="963"/>
                  </a:cubicBezTo>
                  <a:cubicBezTo>
                    <a:pt x="1841" y="1704"/>
                    <a:pt x="1714" y="2634"/>
                    <a:pt x="635" y="2994"/>
                  </a:cubicBezTo>
                  <a:cubicBezTo>
                    <a:pt x="424" y="3269"/>
                    <a:pt x="1" y="3713"/>
                    <a:pt x="318" y="4009"/>
                  </a:cubicBezTo>
                  <a:cubicBezTo>
                    <a:pt x="2369" y="3375"/>
                    <a:pt x="3469" y="1894"/>
                    <a:pt x="3194" y="75"/>
                  </a:cubicBezTo>
                  <a:cubicBezTo>
                    <a:pt x="3126" y="24"/>
                    <a:pt x="3061" y="1"/>
                    <a:pt x="299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7"/>
            <p:cNvSpPr/>
            <p:nvPr/>
          </p:nvSpPr>
          <p:spPr>
            <a:xfrm>
              <a:off x="-3308325" y="3985875"/>
              <a:ext cx="71400" cy="92625"/>
            </a:xfrm>
            <a:custGeom>
              <a:avLst/>
              <a:gdLst/>
              <a:ahLst/>
              <a:cxnLst/>
              <a:rect l="l" t="t" r="r" b="b"/>
              <a:pathLst>
                <a:path w="2856" h="3705" extrusionOk="0">
                  <a:moveTo>
                    <a:pt x="1968" y="1"/>
                  </a:moveTo>
                  <a:cubicBezTo>
                    <a:pt x="1968" y="678"/>
                    <a:pt x="1862" y="1312"/>
                    <a:pt x="1185" y="1756"/>
                  </a:cubicBezTo>
                  <a:cubicBezTo>
                    <a:pt x="1101" y="1820"/>
                    <a:pt x="1058" y="1925"/>
                    <a:pt x="1079" y="2052"/>
                  </a:cubicBezTo>
                  <a:cubicBezTo>
                    <a:pt x="1566" y="2983"/>
                    <a:pt x="1" y="3046"/>
                    <a:pt x="487" y="3660"/>
                  </a:cubicBezTo>
                  <a:cubicBezTo>
                    <a:pt x="595" y="3691"/>
                    <a:pt x="692" y="3704"/>
                    <a:pt x="779" y="3704"/>
                  </a:cubicBezTo>
                  <a:cubicBezTo>
                    <a:pt x="1291" y="3704"/>
                    <a:pt x="1485" y="3233"/>
                    <a:pt x="1756" y="2962"/>
                  </a:cubicBezTo>
                  <a:cubicBezTo>
                    <a:pt x="2814" y="1862"/>
                    <a:pt x="2856" y="889"/>
                    <a:pt x="196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7"/>
            <p:cNvSpPr/>
            <p:nvPr/>
          </p:nvSpPr>
          <p:spPr>
            <a:xfrm>
              <a:off x="-2825050" y="3780200"/>
              <a:ext cx="81975" cy="104200"/>
            </a:xfrm>
            <a:custGeom>
              <a:avLst/>
              <a:gdLst/>
              <a:ahLst/>
              <a:cxnLst/>
              <a:rect l="l" t="t" r="r" b="b"/>
              <a:pathLst>
                <a:path w="3279" h="4168" extrusionOk="0">
                  <a:moveTo>
                    <a:pt x="2503" y="42"/>
                  </a:moveTo>
                  <a:cubicBezTo>
                    <a:pt x="1130" y="42"/>
                    <a:pt x="2220" y="1577"/>
                    <a:pt x="2115" y="2370"/>
                  </a:cubicBezTo>
                  <a:cubicBezTo>
                    <a:pt x="2221" y="3046"/>
                    <a:pt x="1481" y="2983"/>
                    <a:pt x="1142" y="3237"/>
                  </a:cubicBezTo>
                  <a:cubicBezTo>
                    <a:pt x="1135" y="3242"/>
                    <a:pt x="1128" y="3245"/>
                    <a:pt x="1120" y="3245"/>
                  </a:cubicBezTo>
                  <a:cubicBezTo>
                    <a:pt x="1038" y="3245"/>
                    <a:pt x="919" y="2982"/>
                    <a:pt x="719" y="2982"/>
                  </a:cubicBezTo>
                  <a:cubicBezTo>
                    <a:pt x="712" y="2982"/>
                    <a:pt x="705" y="2982"/>
                    <a:pt x="698" y="2983"/>
                  </a:cubicBezTo>
                  <a:cubicBezTo>
                    <a:pt x="0" y="3194"/>
                    <a:pt x="529" y="3554"/>
                    <a:pt x="529" y="3850"/>
                  </a:cubicBezTo>
                  <a:cubicBezTo>
                    <a:pt x="719" y="4167"/>
                    <a:pt x="1164" y="3956"/>
                    <a:pt x="1417" y="4167"/>
                  </a:cubicBezTo>
                  <a:cubicBezTo>
                    <a:pt x="3215" y="3300"/>
                    <a:pt x="3194" y="1799"/>
                    <a:pt x="3279" y="318"/>
                  </a:cubicBezTo>
                  <a:cubicBezTo>
                    <a:pt x="3173" y="1"/>
                    <a:pt x="2834" y="85"/>
                    <a:pt x="2559" y="43"/>
                  </a:cubicBezTo>
                  <a:cubicBezTo>
                    <a:pt x="2540" y="43"/>
                    <a:pt x="2521" y="42"/>
                    <a:pt x="2503" y="42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7"/>
            <p:cNvSpPr/>
            <p:nvPr/>
          </p:nvSpPr>
          <p:spPr>
            <a:xfrm>
              <a:off x="-4075525" y="4015075"/>
              <a:ext cx="79525" cy="109500"/>
            </a:xfrm>
            <a:custGeom>
              <a:avLst/>
              <a:gdLst/>
              <a:ahLst/>
              <a:cxnLst/>
              <a:rect l="l" t="t" r="r" b="b"/>
              <a:pathLst>
                <a:path w="3181" h="4380" extrusionOk="0">
                  <a:moveTo>
                    <a:pt x="932" y="1"/>
                  </a:moveTo>
                  <a:cubicBezTo>
                    <a:pt x="832" y="1"/>
                    <a:pt x="730" y="52"/>
                    <a:pt x="678" y="144"/>
                  </a:cubicBezTo>
                  <a:cubicBezTo>
                    <a:pt x="847" y="631"/>
                    <a:pt x="1" y="990"/>
                    <a:pt x="762" y="1392"/>
                  </a:cubicBezTo>
                  <a:cubicBezTo>
                    <a:pt x="1101" y="1392"/>
                    <a:pt x="1143" y="990"/>
                    <a:pt x="1566" y="969"/>
                  </a:cubicBezTo>
                  <a:lnTo>
                    <a:pt x="1566" y="969"/>
                  </a:lnTo>
                  <a:cubicBezTo>
                    <a:pt x="974" y="1942"/>
                    <a:pt x="1926" y="3168"/>
                    <a:pt x="657" y="3866"/>
                  </a:cubicBezTo>
                  <a:cubicBezTo>
                    <a:pt x="635" y="3930"/>
                    <a:pt x="635" y="4014"/>
                    <a:pt x="657" y="4099"/>
                  </a:cubicBezTo>
                  <a:cubicBezTo>
                    <a:pt x="929" y="4297"/>
                    <a:pt x="1153" y="4380"/>
                    <a:pt x="1337" y="4380"/>
                  </a:cubicBezTo>
                  <a:cubicBezTo>
                    <a:pt x="1883" y="4380"/>
                    <a:pt x="2084" y="3653"/>
                    <a:pt x="2179" y="3020"/>
                  </a:cubicBezTo>
                  <a:cubicBezTo>
                    <a:pt x="2472" y="1809"/>
                    <a:pt x="3180" y="21"/>
                    <a:pt x="1554" y="21"/>
                  </a:cubicBezTo>
                  <a:cubicBezTo>
                    <a:pt x="1420" y="21"/>
                    <a:pt x="1269" y="34"/>
                    <a:pt x="1101" y="60"/>
                  </a:cubicBezTo>
                  <a:cubicBezTo>
                    <a:pt x="1053" y="20"/>
                    <a:pt x="993" y="1"/>
                    <a:pt x="93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7"/>
            <p:cNvSpPr/>
            <p:nvPr/>
          </p:nvSpPr>
          <p:spPr>
            <a:xfrm>
              <a:off x="-3656075" y="4066250"/>
              <a:ext cx="123600" cy="94975"/>
            </a:xfrm>
            <a:custGeom>
              <a:avLst/>
              <a:gdLst/>
              <a:ahLst/>
              <a:cxnLst/>
              <a:rect l="l" t="t" r="r" b="b"/>
              <a:pathLst>
                <a:path w="4944" h="3799" extrusionOk="0">
                  <a:moveTo>
                    <a:pt x="4753" y="1"/>
                  </a:moveTo>
                  <a:lnTo>
                    <a:pt x="4626" y="43"/>
                  </a:lnTo>
                  <a:cubicBezTo>
                    <a:pt x="4245" y="466"/>
                    <a:pt x="4267" y="1100"/>
                    <a:pt x="3696" y="1439"/>
                  </a:cubicBezTo>
                  <a:cubicBezTo>
                    <a:pt x="3548" y="1650"/>
                    <a:pt x="3548" y="1967"/>
                    <a:pt x="3188" y="2031"/>
                  </a:cubicBezTo>
                  <a:cubicBezTo>
                    <a:pt x="2612" y="2142"/>
                    <a:pt x="2509" y="3151"/>
                    <a:pt x="1977" y="3151"/>
                  </a:cubicBezTo>
                  <a:cubicBezTo>
                    <a:pt x="1903" y="3151"/>
                    <a:pt x="1821" y="3132"/>
                    <a:pt x="1729" y="3088"/>
                  </a:cubicBezTo>
                  <a:cubicBezTo>
                    <a:pt x="1327" y="2771"/>
                    <a:pt x="2046" y="2708"/>
                    <a:pt x="2088" y="2433"/>
                  </a:cubicBezTo>
                  <a:cubicBezTo>
                    <a:pt x="2131" y="2073"/>
                    <a:pt x="2702" y="1756"/>
                    <a:pt x="2215" y="1375"/>
                  </a:cubicBezTo>
                  <a:lnTo>
                    <a:pt x="2215" y="1375"/>
                  </a:lnTo>
                  <a:cubicBezTo>
                    <a:pt x="0" y="2673"/>
                    <a:pt x="312" y="3799"/>
                    <a:pt x="1403" y="3799"/>
                  </a:cubicBezTo>
                  <a:cubicBezTo>
                    <a:pt x="2376" y="3799"/>
                    <a:pt x="3967" y="2906"/>
                    <a:pt x="4943" y="445"/>
                  </a:cubicBezTo>
                  <a:cubicBezTo>
                    <a:pt x="4859" y="297"/>
                    <a:pt x="4943" y="106"/>
                    <a:pt x="475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7"/>
            <p:cNvSpPr/>
            <p:nvPr/>
          </p:nvSpPr>
          <p:spPr>
            <a:xfrm>
              <a:off x="-3192525" y="3784975"/>
              <a:ext cx="77750" cy="81700"/>
            </a:xfrm>
            <a:custGeom>
              <a:avLst/>
              <a:gdLst/>
              <a:ahLst/>
              <a:cxnLst/>
              <a:rect l="l" t="t" r="r" b="b"/>
              <a:pathLst>
                <a:path w="3110" h="3268" extrusionOk="0">
                  <a:moveTo>
                    <a:pt x="2475" y="0"/>
                  </a:moveTo>
                  <a:cubicBezTo>
                    <a:pt x="1439" y="465"/>
                    <a:pt x="550" y="1058"/>
                    <a:pt x="191" y="2073"/>
                  </a:cubicBezTo>
                  <a:cubicBezTo>
                    <a:pt x="466" y="2390"/>
                    <a:pt x="149" y="2580"/>
                    <a:pt x="0" y="2813"/>
                  </a:cubicBezTo>
                  <a:cubicBezTo>
                    <a:pt x="88" y="3155"/>
                    <a:pt x="209" y="3268"/>
                    <a:pt x="345" y="3268"/>
                  </a:cubicBezTo>
                  <a:cubicBezTo>
                    <a:pt x="538" y="3268"/>
                    <a:pt x="763" y="3043"/>
                    <a:pt x="973" y="2919"/>
                  </a:cubicBezTo>
                  <a:cubicBezTo>
                    <a:pt x="1418" y="2136"/>
                    <a:pt x="1692" y="1269"/>
                    <a:pt x="2708" y="825"/>
                  </a:cubicBezTo>
                  <a:cubicBezTo>
                    <a:pt x="3109" y="635"/>
                    <a:pt x="2898" y="0"/>
                    <a:pt x="247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7"/>
            <p:cNvSpPr/>
            <p:nvPr/>
          </p:nvSpPr>
          <p:spPr>
            <a:xfrm>
              <a:off x="-4032675" y="4028700"/>
              <a:ext cx="35975" cy="92575"/>
            </a:xfrm>
            <a:custGeom>
              <a:avLst/>
              <a:gdLst/>
              <a:ahLst/>
              <a:cxnLst/>
              <a:rect l="l" t="t" r="r" b="b"/>
              <a:pathLst>
                <a:path w="1439" h="3703" extrusionOk="0">
                  <a:moveTo>
                    <a:pt x="846" y="1"/>
                  </a:moveTo>
                  <a:lnTo>
                    <a:pt x="613" y="86"/>
                  </a:lnTo>
                  <a:cubicBezTo>
                    <a:pt x="909" y="910"/>
                    <a:pt x="169" y="1629"/>
                    <a:pt x="296" y="2412"/>
                  </a:cubicBezTo>
                  <a:cubicBezTo>
                    <a:pt x="212" y="2877"/>
                    <a:pt x="0" y="3385"/>
                    <a:pt x="635" y="3702"/>
                  </a:cubicBezTo>
                  <a:cubicBezTo>
                    <a:pt x="656" y="3110"/>
                    <a:pt x="1396" y="2729"/>
                    <a:pt x="1248" y="2095"/>
                  </a:cubicBezTo>
                  <a:cubicBezTo>
                    <a:pt x="1417" y="1841"/>
                    <a:pt x="1206" y="1524"/>
                    <a:pt x="1417" y="1270"/>
                  </a:cubicBezTo>
                  <a:cubicBezTo>
                    <a:pt x="1438" y="783"/>
                    <a:pt x="1227" y="318"/>
                    <a:pt x="84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7"/>
            <p:cNvSpPr/>
            <p:nvPr/>
          </p:nvSpPr>
          <p:spPr>
            <a:xfrm>
              <a:off x="-3468000" y="3868500"/>
              <a:ext cx="80850" cy="79200"/>
            </a:xfrm>
            <a:custGeom>
              <a:avLst/>
              <a:gdLst/>
              <a:ahLst/>
              <a:cxnLst/>
              <a:rect l="l" t="t" r="r" b="b"/>
              <a:pathLst>
                <a:path w="3234" h="3168" extrusionOk="0">
                  <a:moveTo>
                    <a:pt x="2623" y="1"/>
                  </a:moveTo>
                  <a:cubicBezTo>
                    <a:pt x="1079" y="1164"/>
                    <a:pt x="2221" y="2031"/>
                    <a:pt x="1037" y="2369"/>
                  </a:cubicBezTo>
                  <a:cubicBezTo>
                    <a:pt x="656" y="2539"/>
                    <a:pt x="233" y="2666"/>
                    <a:pt x="1" y="3025"/>
                  </a:cubicBezTo>
                  <a:cubicBezTo>
                    <a:pt x="192" y="3123"/>
                    <a:pt x="387" y="3168"/>
                    <a:pt x="581" y="3168"/>
                  </a:cubicBezTo>
                  <a:cubicBezTo>
                    <a:pt x="1935" y="3168"/>
                    <a:pt x="3234" y="1018"/>
                    <a:pt x="262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7"/>
            <p:cNvSpPr/>
            <p:nvPr/>
          </p:nvSpPr>
          <p:spPr>
            <a:xfrm>
              <a:off x="-2837750" y="3784450"/>
              <a:ext cx="50250" cy="92000"/>
            </a:xfrm>
            <a:custGeom>
              <a:avLst/>
              <a:gdLst/>
              <a:ahLst/>
              <a:cxnLst/>
              <a:rect l="l" t="t" r="r" b="b"/>
              <a:pathLst>
                <a:path w="2010" h="3680" extrusionOk="0">
                  <a:moveTo>
                    <a:pt x="1947" y="0"/>
                  </a:moveTo>
                  <a:cubicBezTo>
                    <a:pt x="995" y="360"/>
                    <a:pt x="1" y="2115"/>
                    <a:pt x="466" y="2876"/>
                  </a:cubicBezTo>
                  <a:cubicBezTo>
                    <a:pt x="508" y="3320"/>
                    <a:pt x="572" y="3468"/>
                    <a:pt x="1037" y="3680"/>
                  </a:cubicBezTo>
                  <a:cubicBezTo>
                    <a:pt x="1312" y="3299"/>
                    <a:pt x="678" y="3130"/>
                    <a:pt x="1375" y="2728"/>
                  </a:cubicBezTo>
                  <a:cubicBezTo>
                    <a:pt x="1820" y="2200"/>
                    <a:pt x="1143" y="1438"/>
                    <a:pt x="1545" y="804"/>
                  </a:cubicBezTo>
                  <a:cubicBezTo>
                    <a:pt x="1629" y="529"/>
                    <a:pt x="2010" y="338"/>
                    <a:pt x="194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7"/>
            <p:cNvSpPr/>
            <p:nvPr/>
          </p:nvSpPr>
          <p:spPr>
            <a:xfrm>
              <a:off x="-3664150" y="4085275"/>
              <a:ext cx="78800" cy="85150"/>
            </a:xfrm>
            <a:custGeom>
              <a:avLst/>
              <a:gdLst/>
              <a:ahLst/>
              <a:cxnLst/>
              <a:rect l="l" t="t" r="r" b="b"/>
              <a:pathLst>
                <a:path w="3152" h="3406" extrusionOk="0">
                  <a:moveTo>
                    <a:pt x="2623" y="1"/>
                  </a:moveTo>
                  <a:cubicBezTo>
                    <a:pt x="1861" y="403"/>
                    <a:pt x="1544" y="1185"/>
                    <a:pt x="825" y="1629"/>
                  </a:cubicBezTo>
                  <a:cubicBezTo>
                    <a:pt x="85" y="2264"/>
                    <a:pt x="317" y="2814"/>
                    <a:pt x="973" y="3406"/>
                  </a:cubicBezTo>
                  <a:cubicBezTo>
                    <a:pt x="1036" y="3229"/>
                    <a:pt x="1140" y="3174"/>
                    <a:pt x="1264" y="3174"/>
                  </a:cubicBezTo>
                  <a:cubicBezTo>
                    <a:pt x="1470" y="3174"/>
                    <a:pt x="1729" y="3325"/>
                    <a:pt x="1942" y="3325"/>
                  </a:cubicBezTo>
                  <a:cubicBezTo>
                    <a:pt x="2076" y="3325"/>
                    <a:pt x="2191" y="3265"/>
                    <a:pt x="2263" y="3068"/>
                  </a:cubicBezTo>
                  <a:cubicBezTo>
                    <a:pt x="0" y="2898"/>
                    <a:pt x="1650" y="1185"/>
                    <a:pt x="2644" y="657"/>
                  </a:cubicBezTo>
                  <a:lnTo>
                    <a:pt x="2750" y="572"/>
                  </a:lnTo>
                  <a:cubicBezTo>
                    <a:pt x="2834" y="360"/>
                    <a:pt x="3151" y="128"/>
                    <a:pt x="262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7"/>
            <p:cNvSpPr/>
            <p:nvPr/>
          </p:nvSpPr>
          <p:spPr>
            <a:xfrm>
              <a:off x="-4320725" y="4022125"/>
              <a:ext cx="49075" cy="80125"/>
            </a:xfrm>
            <a:custGeom>
              <a:avLst/>
              <a:gdLst/>
              <a:ahLst/>
              <a:cxnLst/>
              <a:rect l="l" t="t" r="r" b="b"/>
              <a:pathLst>
                <a:path w="1963" h="3205" extrusionOk="0">
                  <a:moveTo>
                    <a:pt x="1249" y="1"/>
                  </a:moveTo>
                  <a:cubicBezTo>
                    <a:pt x="1077" y="1"/>
                    <a:pt x="950" y="90"/>
                    <a:pt x="990" y="327"/>
                  </a:cubicBezTo>
                  <a:cubicBezTo>
                    <a:pt x="1095" y="1152"/>
                    <a:pt x="461" y="1766"/>
                    <a:pt x="419" y="2506"/>
                  </a:cubicBezTo>
                  <a:cubicBezTo>
                    <a:pt x="1" y="2952"/>
                    <a:pt x="271" y="3205"/>
                    <a:pt x="637" y="3205"/>
                  </a:cubicBezTo>
                  <a:cubicBezTo>
                    <a:pt x="827" y="3205"/>
                    <a:pt x="1042" y="3137"/>
                    <a:pt x="1201" y="2992"/>
                  </a:cubicBezTo>
                  <a:cubicBezTo>
                    <a:pt x="1074" y="2315"/>
                    <a:pt x="1962" y="1892"/>
                    <a:pt x="1814" y="1216"/>
                  </a:cubicBezTo>
                  <a:cubicBezTo>
                    <a:pt x="1920" y="920"/>
                    <a:pt x="1920" y="581"/>
                    <a:pt x="1836" y="264"/>
                  </a:cubicBezTo>
                  <a:cubicBezTo>
                    <a:pt x="1700" y="117"/>
                    <a:pt x="1445" y="1"/>
                    <a:pt x="124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7"/>
            <p:cNvSpPr/>
            <p:nvPr/>
          </p:nvSpPr>
          <p:spPr>
            <a:xfrm>
              <a:off x="-3802900" y="3939125"/>
              <a:ext cx="50475" cy="79625"/>
            </a:xfrm>
            <a:custGeom>
              <a:avLst/>
              <a:gdLst/>
              <a:ahLst/>
              <a:cxnLst/>
              <a:rect l="l" t="t" r="r" b="b"/>
              <a:pathLst>
                <a:path w="2019" h="3185" extrusionOk="0">
                  <a:moveTo>
                    <a:pt x="1673" y="0"/>
                  </a:moveTo>
                  <a:cubicBezTo>
                    <a:pt x="1055" y="0"/>
                    <a:pt x="0" y="2467"/>
                    <a:pt x="51" y="2928"/>
                  </a:cubicBezTo>
                  <a:cubicBezTo>
                    <a:pt x="142" y="3110"/>
                    <a:pt x="295" y="3184"/>
                    <a:pt x="464" y="3184"/>
                  </a:cubicBezTo>
                  <a:cubicBezTo>
                    <a:pt x="845" y="3184"/>
                    <a:pt x="1306" y="2808"/>
                    <a:pt x="1320" y="2442"/>
                  </a:cubicBezTo>
                  <a:cubicBezTo>
                    <a:pt x="1045" y="1279"/>
                    <a:pt x="1532" y="1363"/>
                    <a:pt x="2018" y="475"/>
                  </a:cubicBezTo>
                  <a:cubicBezTo>
                    <a:pt x="1941" y="139"/>
                    <a:pt x="1819" y="0"/>
                    <a:pt x="167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7"/>
            <p:cNvSpPr/>
            <p:nvPr/>
          </p:nvSpPr>
          <p:spPr>
            <a:xfrm>
              <a:off x="-3005000" y="3965800"/>
              <a:ext cx="47250" cy="59700"/>
            </a:xfrm>
            <a:custGeom>
              <a:avLst/>
              <a:gdLst/>
              <a:ahLst/>
              <a:cxnLst/>
              <a:rect l="l" t="t" r="r" b="b"/>
              <a:pathLst>
                <a:path w="1890" h="2388" extrusionOk="0">
                  <a:moveTo>
                    <a:pt x="1361" y="0"/>
                  </a:moveTo>
                  <a:cubicBezTo>
                    <a:pt x="1150" y="275"/>
                    <a:pt x="790" y="169"/>
                    <a:pt x="473" y="233"/>
                  </a:cubicBezTo>
                  <a:cubicBezTo>
                    <a:pt x="156" y="444"/>
                    <a:pt x="790" y="719"/>
                    <a:pt x="431" y="952"/>
                  </a:cubicBezTo>
                  <a:cubicBezTo>
                    <a:pt x="152" y="1524"/>
                    <a:pt x="1" y="2388"/>
                    <a:pt x="504" y="2388"/>
                  </a:cubicBezTo>
                  <a:cubicBezTo>
                    <a:pt x="652" y="2388"/>
                    <a:pt x="855" y="2314"/>
                    <a:pt x="1128" y="2136"/>
                  </a:cubicBezTo>
                  <a:cubicBezTo>
                    <a:pt x="1403" y="1988"/>
                    <a:pt x="1361" y="1713"/>
                    <a:pt x="1361" y="1481"/>
                  </a:cubicBezTo>
                  <a:cubicBezTo>
                    <a:pt x="1361" y="952"/>
                    <a:pt x="1551" y="465"/>
                    <a:pt x="1890" y="64"/>
                  </a:cubicBezTo>
                  <a:lnTo>
                    <a:pt x="1361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7"/>
            <p:cNvSpPr/>
            <p:nvPr/>
          </p:nvSpPr>
          <p:spPr>
            <a:xfrm>
              <a:off x="-4008900" y="4184075"/>
              <a:ext cx="73525" cy="117600"/>
            </a:xfrm>
            <a:custGeom>
              <a:avLst/>
              <a:gdLst/>
              <a:ahLst/>
              <a:cxnLst/>
              <a:rect l="l" t="t" r="r" b="b"/>
              <a:pathLst>
                <a:path w="2941" h="4704" extrusionOk="0">
                  <a:moveTo>
                    <a:pt x="2423" y="1"/>
                  </a:moveTo>
                  <a:cubicBezTo>
                    <a:pt x="2379" y="1"/>
                    <a:pt x="2336" y="17"/>
                    <a:pt x="2306" y="46"/>
                  </a:cubicBezTo>
                  <a:cubicBezTo>
                    <a:pt x="952" y="892"/>
                    <a:pt x="1968" y="1780"/>
                    <a:pt x="678" y="2478"/>
                  </a:cubicBezTo>
                  <a:cubicBezTo>
                    <a:pt x="635" y="2880"/>
                    <a:pt x="1" y="3113"/>
                    <a:pt x="255" y="3599"/>
                  </a:cubicBezTo>
                  <a:cubicBezTo>
                    <a:pt x="476" y="4142"/>
                    <a:pt x="639" y="4704"/>
                    <a:pt x="1454" y="4704"/>
                  </a:cubicBezTo>
                  <a:cubicBezTo>
                    <a:pt x="1496" y="4704"/>
                    <a:pt x="1541" y="4702"/>
                    <a:pt x="1587" y="4699"/>
                  </a:cubicBezTo>
                  <a:lnTo>
                    <a:pt x="1587" y="4424"/>
                  </a:lnTo>
                  <a:cubicBezTo>
                    <a:pt x="64" y="3536"/>
                    <a:pt x="2941" y="1632"/>
                    <a:pt x="2560" y="67"/>
                  </a:cubicBezTo>
                  <a:cubicBezTo>
                    <a:pt x="2526" y="22"/>
                    <a:pt x="2474" y="1"/>
                    <a:pt x="242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7"/>
            <p:cNvSpPr/>
            <p:nvPr/>
          </p:nvSpPr>
          <p:spPr>
            <a:xfrm>
              <a:off x="-4380075" y="4023725"/>
              <a:ext cx="58200" cy="77450"/>
            </a:xfrm>
            <a:custGeom>
              <a:avLst/>
              <a:gdLst/>
              <a:ahLst/>
              <a:cxnLst/>
              <a:rect l="l" t="t" r="r" b="b"/>
              <a:pathLst>
                <a:path w="2328" h="3098" extrusionOk="0">
                  <a:moveTo>
                    <a:pt x="1071" y="0"/>
                  </a:moveTo>
                  <a:cubicBezTo>
                    <a:pt x="1016" y="0"/>
                    <a:pt x="956" y="16"/>
                    <a:pt x="889" y="52"/>
                  </a:cubicBezTo>
                  <a:cubicBezTo>
                    <a:pt x="656" y="1046"/>
                    <a:pt x="64" y="2103"/>
                    <a:pt x="826" y="3097"/>
                  </a:cubicBezTo>
                  <a:cubicBezTo>
                    <a:pt x="2327" y="2378"/>
                    <a:pt x="1" y="2040"/>
                    <a:pt x="1566" y="1321"/>
                  </a:cubicBezTo>
                  <a:cubicBezTo>
                    <a:pt x="1585" y="1002"/>
                    <a:pt x="1504" y="0"/>
                    <a:pt x="107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7"/>
            <p:cNvSpPr/>
            <p:nvPr/>
          </p:nvSpPr>
          <p:spPr>
            <a:xfrm>
              <a:off x="-3150750" y="3819575"/>
              <a:ext cx="66650" cy="57425"/>
            </a:xfrm>
            <a:custGeom>
              <a:avLst/>
              <a:gdLst/>
              <a:ahLst/>
              <a:cxnLst/>
              <a:rect l="l" t="t" r="r" b="b"/>
              <a:pathLst>
                <a:path w="2666" h="2297" extrusionOk="0">
                  <a:moveTo>
                    <a:pt x="2411" y="0"/>
                  </a:moveTo>
                  <a:cubicBezTo>
                    <a:pt x="2247" y="0"/>
                    <a:pt x="2130" y="129"/>
                    <a:pt x="1988" y="224"/>
                  </a:cubicBezTo>
                  <a:cubicBezTo>
                    <a:pt x="1100" y="668"/>
                    <a:pt x="0" y="1281"/>
                    <a:pt x="1058" y="2296"/>
                  </a:cubicBezTo>
                  <a:cubicBezTo>
                    <a:pt x="1692" y="1831"/>
                    <a:pt x="2284" y="1366"/>
                    <a:pt x="2581" y="668"/>
                  </a:cubicBezTo>
                  <a:cubicBezTo>
                    <a:pt x="2644" y="477"/>
                    <a:pt x="2665" y="266"/>
                    <a:pt x="2602" y="54"/>
                  </a:cubicBezTo>
                  <a:cubicBezTo>
                    <a:pt x="2531" y="16"/>
                    <a:pt x="2468" y="0"/>
                    <a:pt x="241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7"/>
            <p:cNvSpPr/>
            <p:nvPr/>
          </p:nvSpPr>
          <p:spPr>
            <a:xfrm>
              <a:off x="-2983675" y="3995975"/>
              <a:ext cx="51325" cy="61325"/>
            </a:xfrm>
            <a:custGeom>
              <a:avLst/>
              <a:gdLst/>
              <a:ahLst/>
              <a:cxnLst/>
              <a:rect l="l" t="t" r="r" b="b"/>
              <a:pathLst>
                <a:path w="2053" h="2453" extrusionOk="0">
                  <a:moveTo>
                    <a:pt x="1471" y="1"/>
                  </a:moveTo>
                  <a:cubicBezTo>
                    <a:pt x="950" y="1"/>
                    <a:pt x="923" y="745"/>
                    <a:pt x="677" y="1183"/>
                  </a:cubicBezTo>
                  <a:cubicBezTo>
                    <a:pt x="466" y="1585"/>
                    <a:pt x="1" y="1923"/>
                    <a:pt x="318" y="2452"/>
                  </a:cubicBezTo>
                  <a:cubicBezTo>
                    <a:pt x="1291" y="2050"/>
                    <a:pt x="2052" y="1120"/>
                    <a:pt x="1862" y="104"/>
                  </a:cubicBezTo>
                  <a:cubicBezTo>
                    <a:pt x="1706" y="32"/>
                    <a:pt x="1578" y="1"/>
                    <a:pt x="147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7"/>
            <p:cNvSpPr/>
            <p:nvPr/>
          </p:nvSpPr>
          <p:spPr>
            <a:xfrm>
              <a:off x="-3342675" y="3981125"/>
              <a:ext cx="38075" cy="76700"/>
            </a:xfrm>
            <a:custGeom>
              <a:avLst/>
              <a:gdLst/>
              <a:ahLst/>
              <a:cxnLst/>
              <a:rect l="l" t="t" r="r" b="b"/>
              <a:pathLst>
                <a:path w="1523" h="3068" extrusionOk="0">
                  <a:moveTo>
                    <a:pt x="1502" y="1"/>
                  </a:moveTo>
                  <a:lnTo>
                    <a:pt x="1502" y="1"/>
                  </a:lnTo>
                  <a:cubicBezTo>
                    <a:pt x="529" y="64"/>
                    <a:pt x="0" y="2031"/>
                    <a:pt x="169" y="2898"/>
                  </a:cubicBezTo>
                  <a:cubicBezTo>
                    <a:pt x="127" y="3025"/>
                    <a:pt x="190" y="3067"/>
                    <a:pt x="338" y="3067"/>
                  </a:cubicBezTo>
                  <a:cubicBezTo>
                    <a:pt x="1100" y="2285"/>
                    <a:pt x="677" y="910"/>
                    <a:pt x="1523" y="64"/>
                  </a:cubicBezTo>
                  <a:cubicBezTo>
                    <a:pt x="1481" y="43"/>
                    <a:pt x="1481" y="22"/>
                    <a:pt x="150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7"/>
            <p:cNvSpPr/>
            <p:nvPr/>
          </p:nvSpPr>
          <p:spPr>
            <a:xfrm>
              <a:off x="-3610225" y="4065725"/>
              <a:ext cx="50250" cy="71925"/>
            </a:xfrm>
            <a:custGeom>
              <a:avLst/>
              <a:gdLst/>
              <a:ahLst/>
              <a:cxnLst/>
              <a:rect l="l" t="t" r="r" b="b"/>
              <a:pathLst>
                <a:path w="2010" h="2877" extrusionOk="0">
                  <a:moveTo>
                    <a:pt x="1608" y="0"/>
                  </a:moveTo>
                  <a:cubicBezTo>
                    <a:pt x="1100" y="0"/>
                    <a:pt x="931" y="360"/>
                    <a:pt x="656" y="614"/>
                  </a:cubicBezTo>
                  <a:cubicBezTo>
                    <a:pt x="910" y="931"/>
                    <a:pt x="720" y="1185"/>
                    <a:pt x="487" y="1439"/>
                  </a:cubicBezTo>
                  <a:cubicBezTo>
                    <a:pt x="487" y="1777"/>
                    <a:pt x="0" y="2010"/>
                    <a:pt x="106" y="2390"/>
                  </a:cubicBezTo>
                  <a:cubicBezTo>
                    <a:pt x="402" y="2496"/>
                    <a:pt x="656" y="2644"/>
                    <a:pt x="868" y="2877"/>
                  </a:cubicBezTo>
                  <a:cubicBezTo>
                    <a:pt x="1164" y="2750"/>
                    <a:pt x="910" y="2263"/>
                    <a:pt x="1396" y="2242"/>
                  </a:cubicBezTo>
                  <a:cubicBezTo>
                    <a:pt x="2010" y="2200"/>
                    <a:pt x="1967" y="1798"/>
                    <a:pt x="1967" y="1417"/>
                  </a:cubicBezTo>
                  <a:cubicBezTo>
                    <a:pt x="1896" y="1376"/>
                    <a:pt x="1836" y="1359"/>
                    <a:pt x="1783" y="1359"/>
                  </a:cubicBezTo>
                  <a:cubicBezTo>
                    <a:pt x="1565" y="1359"/>
                    <a:pt x="1461" y="1641"/>
                    <a:pt x="1206" y="1692"/>
                  </a:cubicBezTo>
                  <a:cubicBezTo>
                    <a:pt x="1375" y="1142"/>
                    <a:pt x="1925" y="487"/>
                    <a:pt x="160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7"/>
            <p:cNvSpPr/>
            <p:nvPr/>
          </p:nvSpPr>
          <p:spPr>
            <a:xfrm>
              <a:off x="-4320850" y="4008100"/>
              <a:ext cx="48425" cy="76925"/>
            </a:xfrm>
            <a:custGeom>
              <a:avLst/>
              <a:gdLst/>
              <a:ahLst/>
              <a:cxnLst/>
              <a:rect l="l" t="t" r="r" b="b"/>
              <a:pathLst>
                <a:path w="1937" h="3077" extrusionOk="0">
                  <a:moveTo>
                    <a:pt x="1058" y="0"/>
                  </a:moveTo>
                  <a:cubicBezTo>
                    <a:pt x="720" y="423"/>
                    <a:pt x="1" y="804"/>
                    <a:pt x="783" y="1417"/>
                  </a:cubicBezTo>
                  <a:cubicBezTo>
                    <a:pt x="149" y="1861"/>
                    <a:pt x="635" y="2559"/>
                    <a:pt x="318" y="3067"/>
                  </a:cubicBezTo>
                  <a:cubicBezTo>
                    <a:pt x="356" y="3074"/>
                    <a:pt x="390" y="3077"/>
                    <a:pt x="420" y="3077"/>
                  </a:cubicBezTo>
                  <a:cubicBezTo>
                    <a:pt x="951" y="3077"/>
                    <a:pt x="415" y="2082"/>
                    <a:pt x="995" y="1882"/>
                  </a:cubicBezTo>
                  <a:cubicBezTo>
                    <a:pt x="1936" y="1555"/>
                    <a:pt x="540" y="653"/>
                    <a:pt x="1504" y="653"/>
                  </a:cubicBezTo>
                  <a:cubicBezTo>
                    <a:pt x="1536" y="653"/>
                    <a:pt x="1571" y="654"/>
                    <a:pt x="1608" y="656"/>
                  </a:cubicBezTo>
                  <a:cubicBezTo>
                    <a:pt x="1418" y="465"/>
                    <a:pt x="1439" y="106"/>
                    <a:pt x="105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7"/>
            <p:cNvSpPr/>
            <p:nvPr/>
          </p:nvSpPr>
          <p:spPr>
            <a:xfrm>
              <a:off x="-3157100" y="3824600"/>
              <a:ext cx="60825" cy="59675"/>
            </a:xfrm>
            <a:custGeom>
              <a:avLst/>
              <a:gdLst/>
              <a:ahLst/>
              <a:cxnLst/>
              <a:rect l="l" t="t" r="r" b="b"/>
              <a:pathLst>
                <a:path w="2433" h="2387" extrusionOk="0">
                  <a:moveTo>
                    <a:pt x="1943" y="0"/>
                  </a:moveTo>
                  <a:cubicBezTo>
                    <a:pt x="1068" y="0"/>
                    <a:pt x="54" y="1187"/>
                    <a:pt x="1" y="1841"/>
                  </a:cubicBezTo>
                  <a:cubicBezTo>
                    <a:pt x="167" y="2091"/>
                    <a:pt x="543" y="2387"/>
                    <a:pt x="872" y="2387"/>
                  </a:cubicBezTo>
                  <a:cubicBezTo>
                    <a:pt x="1044" y="2387"/>
                    <a:pt x="1203" y="2306"/>
                    <a:pt x="1312" y="2095"/>
                  </a:cubicBezTo>
                  <a:cubicBezTo>
                    <a:pt x="635" y="805"/>
                    <a:pt x="1523" y="868"/>
                    <a:pt x="2433" y="149"/>
                  </a:cubicBezTo>
                  <a:cubicBezTo>
                    <a:pt x="2280" y="46"/>
                    <a:pt x="2114" y="0"/>
                    <a:pt x="194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7"/>
            <p:cNvSpPr/>
            <p:nvPr/>
          </p:nvSpPr>
          <p:spPr>
            <a:xfrm>
              <a:off x="-3810725" y="4004925"/>
              <a:ext cx="59875" cy="39200"/>
            </a:xfrm>
            <a:custGeom>
              <a:avLst/>
              <a:gdLst/>
              <a:ahLst/>
              <a:cxnLst/>
              <a:rect l="l" t="t" r="r" b="b"/>
              <a:pathLst>
                <a:path w="2395" h="1568" extrusionOk="0">
                  <a:moveTo>
                    <a:pt x="1443" y="0"/>
                  </a:moveTo>
                  <a:cubicBezTo>
                    <a:pt x="1231" y="275"/>
                    <a:pt x="851" y="360"/>
                    <a:pt x="534" y="487"/>
                  </a:cubicBezTo>
                  <a:cubicBezTo>
                    <a:pt x="0" y="917"/>
                    <a:pt x="1218" y="1567"/>
                    <a:pt x="1600" y="1567"/>
                  </a:cubicBezTo>
                  <a:cubicBezTo>
                    <a:pt x="1612" y="1567"/>
                    <a:pt x="1623" y="1567"/>
                    <a:pt x="1633" y="1565"/>
                  </a:cubicBezTo>
                  <a:cubicBezTo>
                    <a:pt x="851" y="867"/>
                    <a:pt x="2183" y="1079"/>
                    <a:pt x="2395" y="487"/>
                  </a:cubicBezTo>
                  <a:cubicBezTo>
                    <a:pt x="2099" y="296"/>
                    <a:pt x="1781" y="127"/>
                    <a:pt x="144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7"/>
            <p:cNvSpPr/>
            <p:nvPr/>
          </p:nvSpPr>
          <p:spPr>
            <a:xfrm>
              <a:off x="-4078925" y="4088975"/>
              <a:ext cx="62125" cy="43925"/>
            </a:xfrm>
            <a:custGeom>
              <a:avLst/>
              <a:gdLst/>
              <a:ahLst/>
              <a:cxnLst/>
              <a:rect l="l" t="t" r="r" b="b"/>
              <a:pathLst>
                <a:path w="2485" h="1757" extrusionOk="0">
                  <a:moveTo>
                    <a:pt x="2146" y="1"/>
                  </a:moveTo>
                  <a:cubicBezTo>
                    <a:pt x="1828" y="479"/>
                    <a:pt x="1977" y="1268"/>
                    <a:pt x="1519" y="1268"/>
                  </a:cubicBezTo>
                  <a:cubicBezTo>
                    <a:pt x="1369" y="1268"/>
                    <a:pt x="1154" y="1183"/>
                    <a:pt x="835" y="974"/>
                  </a:cubicBezTo>
                  <a:cubicBezTo>
                    <a:pt x="766" y="945"/>
                    <a:pt x="699" y="932"/>
                    <a:pt x="635" y="932"/>
                  </a:cubicBezTo>
                  <a:cubicBezTo>
                    <a:pt x="235" y="932"/>
                    <a:pt x="0" y="1444"/>
                    <a:pt x="475" y="1608"/>
                  </a:cubicBezTo>
                  <a:cubicBezTo>
                    <a:pt x="604" y="1685"/>
                    <a:pt x="742" y="1700"/>
                    <a:pt x="883" y="1700"/>
                  </a:cubicBezTo>
                  <a:cubicBezTo>
                    <a:pt x="970" y="1700"/>
                    <a:pt x="1058" y="1694"/>
                    <a:pt x="1144" y="1694"/>
                  </a:cubicBezTo>
                  <a:cubicBezTo>
                    <a:pt x="1264" y="1694"/>
                    <a:pt x="1381" y="1705"/>
                    <a:pt x="1491" y="1756"/>
                  </a:cubicBezTo>
                  <a:cubicBezTo>
                    <a:pt x="1871" y="1672"/>
                    <a:pt x="2336" y="1735"/>
                    <a:pt x="2485" y="1291"/>
                  </a:cubicBezTo>
                  <a:cubicBezTo>
                    <a:pt x="2210" y="910"/>
                    <a:pt x="2104" y="466"/>
                    <a:pt x="214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7"/>
            <p:cNvSpPr/>
            <p:nvPr/>
          </p:nvSpPr>
          <p:spPr>
            <a:xfrm>
              <a:off x="-4088725" y="4028700"/>
              <a:ext cx="30150" cy="60850"/>
            </a:xfrm>
            <a:custGeom>
              <a:avLst/>
              <a:gdLst/>
              <a:ahLst/>
              <a:cxnLst/>
              <a:rect l="l" t="t" r="r" b="b"/>
              <a:pathLst>
                <a:path w="1206" h="2434" extrusionOk="0">
                  <a:moveTo>
                    <a:pt x="677" y="1"/>
                  </a:moveTo>
                  <a:cubicBezTo>
                    <a:pt x="360" y="339"/>
                    <a:pt x="85" y="678"/>
                    <a:pt x="85" y="1143"/>
                  </a:cubicBezTo>
                  <a:cubicBezTo>
                    <a:pt x="0" y="1566"/>
                    <a:pt x="0" y="2010"/>
                    <a:pt x="106" y="2433"/>
                  </a:cubicBezTo>
                  <a:cubicBezTo>
                    <a:pt x="825" y="2433"/>
                    <a:pt x="614" y="1820"/>
                    <a:pt x="931" y="1524"/>
                  </a:cubicBezTo>
                  <a:cubicBezTo>
                    <a:pt x="1142" y="1101"/>
                    <a:pt x="1206" y="318"/>
                    <a:pt x="67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7"/>
            <p:cNvSpPr/>
            <p:nvPr/>
          </p:nvSpPr>
          <p:spPr>
            <a:xfrm>
              <a:off x="-3951800" y="4181950"/>
              <a:ext cx="52900" cy="22325"/>
            </a:xfrm>
            <a:custGeom>
              <a:avLst/>
              <a:gdLst/>
              <a:ahLst/>
              <a:cxnLst/>
              <a:rect l="l" t="t" r="r" b="b"/>
              <a:pathLst>
                <a:path w="2116" h="893" extrusionOk="0">
                  <a:moveTo>
                    <a:pt x="1023" y="1"/>
                  </a:moveTo>
                  <a:cubicBezTo>
                    <a:pt x="742" y="1"/>
                    <a:pt x="403" y="46"/>
                    <a:pt x="1" y="131"/>
                  </a:cubicBezTo>
                  <a:lnTo>
                    <a:pt x="191" y="173"/>
                  </a:lnTo>
                  <a:cubicBezTo>
                    <a:pt x="237" y="826"/>
                    <a:pt x="871" y="891"/>
                    <a:pt x="1467" y="891"/>
                  </a:cubicBezTo>
                  <a:cubicBezTo>
                    <a:pt x="1614" y="891"/>
                    <a:pt x="1758" y="887"/>
                    <a:pt x="1891" y="887"/>
                  </a:cubicBezTo>
                  <a:cubicBezTo>
                    <a:pt x="1971" y="887"/>
                    <a:pt x="2047" y="888"/>
                    <a:pt x="2116" y="893"/>
                  </a:cubicBezTo>
                  <a:cubicBezTo>
                    <a:pt x="2056" y="275"/>
                    <a:pt x="1717" y="1"/>
                    <a:pt x="102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7"/>
            <p:cNvSpPr/>
            <p:nvPr/>
          </p:nvSpPr>
          <p:spPr>
            <a:xfrm>
              <a:off x="-4357850" y="4008175"/>
              <a:ext cx="34300" cy="48575"/>
            </a:xfrm>
            <a:custGeom>
              <a:avLst/>
              <a:gdLst/>
              <a:ahLst/>
              <a:cxnLst/>
              <a:rect l="l" t="t" r="r" b="b"/>
              <a:pathLst>
                <a:path w="1372" h="1943" extrusionOk="0">
                  <a:moveTo>
                    <a:pt x="628" y="0"/>
                  </a:moveTo>
                  <a:cubicBezTo>
                    <a:pt x="542" y="0"/>
                    <a:pt x="440" y="19"/>
                    <a:pt x="317" y="61"/>
                  </a:cubicBezTo>
                  <a:cubicBezTo>
                    <a:pt x="381" y="336"/>
                    <a:pt x="0" y="420"/>
                    <a:pt x="0" y="674"/>
                  </a:cubicBezTo>
                  <a:cubicBezTo>
                    <a:pt x="529" y="970"/>
                    <a:pt x="360" y="1541"/>
                    <a:pt x="677" y="1943"/>
                  </a:cubicBezTo>
                  <a:cubicBezTo>
                    <a:pt x="829" y="1431"/>
                    <a:pt x="1372" y="0"/>
                    <a:pt x="62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7"/>
            <p:cNvSpPr/>
            <p:nvPr/>
          </p:nvSpPr>
          <p:spPr>
            <a:xfrm>
              <a:off x="-2967275" y="3970025"/>
              <a:ext cx="35450" cy="55550"/>
            </a:xfrm>
            <a:custGeom>
              <a:avLst/>
              <a:gdLst/>
              <a:ahLst/>
              <a:cxnLst/>
              <a:rect l="l" t="t" r="r" b="b"/>
              <a:pathLst>
                <a:path w="1418" h="2222" extrusionOk="0">
                  <a:moveTo>
                    <a:pt x="571" y="0"/>
                  </a:moveTo>
                  <a:cubicBezTo>
                    <a:pt x="402" y="741"/>
                    <a:pt x="0" y="1439"/>
                    <a:pt x="21" y="2221"/>
                  </a:cubicBezTo>
                  <a:cubicBezTo>
                    <a:pt x="508" y="1925"/>
                    <a:pt x="296" y="1121"/>
                    <a:pt x="1142" y="1100"/>
                  </a:cubicBezTo>
                  <a:cubicBezTo>
                    <a:pt x="1417" y="741"/>
                    <a:pt x="719" y="339"/>
                    <a:pt x="57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7"/>
            <p:cNvSpPr/>
            <p:nvPr/>
          </p:nvSpPr>
          <p:spPr>
            <a:xfrm>
              <a:off x="-4085025" y="4065200"/>
              <a:ext cx="28575" cy="56600"/>
            </a:xfrm>
            <a:custGeom>
              <a:avLst/>
              <a:gdLst/>
              <a:ahLst/>
              <a:cxnLst/>
              <a:rect l="l" t="t" r="r" b="b"/>
              <a:pathLst>
                <a:path w="1143" h="2264" extrusionOk="0">
                  <a:moveTo>
                    <a:pt x="550" y="0"/>
                  </a:moveTo>
                  <a:lnTo>
                    <a:pt x="550" y="0"/>
                  </a:lnTo>
                  <a:cubicBezTo>
                    <a:pt x="169" y="233"/>
                    <a:pt x="571" y="783"/>
                    <a:pt x="21" y="952"/>
                  </a:cubicBezTo>
                  <a:lnTo>
                    <a:pt x="0" y="1565"/>
                  </a:lnTo>
                  <a:cubicBezTo>
                    <a:pt x="169" y="1798"/>
                    <a:pt x="21" y="2221"/>
                    <a:pt x="529" y="2263"/>
                  </a:cubicBezTo>
                  <a:cubicBezTo>
                    <a:pt x="677" y="2094"/>
                    <a:pt x="867" y="1988"/>
                    <a:pt x="1079" y="1946"/>
                  </a:cubicBezTo>
                  <a:cubicBezTo>
                    <a:pt x="1142" y="1502"/>
                    <a:pt x="656" y="1227"/>
                    <a:pt x="846" y="762"/>
                  </a:cubicBezTo>
                  <a:cubicBezTo>
                    <a:pt x="952" y="466"/>
                    <a:pt x="825" y="148"/>
                    <a:pt x="55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7"/>
            <p:cNvSpPr/>
            <p:nvPr/>
          </p:nvSpPr>
          <p:spPr>
            <a:xfrm>
              <a:off x="-4325075" y="4084750"/>
              <a:ext cx="34400" cy="32650"/>
            </a:xfrm>
            <a:custGeom>
              <a:avLst/>
              <a:gdLst/>
              <a:ahLst/>
              <a:cxnLst/>
              <a:rect l="l" t="t" r="r" b="b"/>
              <a:pathLst>
                <a:path w="1376" h="1306" extrusionOk="0">
                  <a:moveTo>
                    <a:pt x="487" y="1"/>
                  </a:moveTo>
                  <a:cubicBezTo>
                    <a:pt x="0" y="360"/>
                    <a:pt x="127" y="826"/>
                    <a:pt x="127" y="1270"/>
                  </a:cubicBezTo>
                  <a:cubicBezTo>
                    <a:pt x="236" y="1294"/>
                    <a:pt x="335" y="1305"/>
                    <a:pt x="425" y="1305"/>
                  </a:cubicBezTo>
                  <a:cubicBezTo>
                    <a:pt x="961" y="1305"/>
                    <a:pt x="1176" y="904"/>
                    <a:pt x="1375" y="487"/>
                  </a:cubicBezTo>
                  <a:cubicBezTo>
                    <a:pt x="1352" y="459"/>
                    <a:pt x="1314" y="448"/>
                    <a:pt x="1265" y="448"/>
                  </a:cubicBezTo>
                  <a:cubicBezTo>
                    <a:pt x="1107" y="448"/>
                    <a:pt x="845" y="561"/>
                    <a:pt x="681" y="561"/>
                  </a:cubicBezTo>
                  <a:cubicBezTo>
                    <a:pt x="516" y="561"/>
                    <a:pt x="449" y="449"/>
                    <a:pt x="67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7"/>
            <p:cNvSpPr/>
            <p:nvPr/>
          </p:nvSpPr>
          <p:spPr>
            <a:xfrm>
              <a:off x="-3991975" y="4205300"/>
              <a:ext cx="34925" cy="43875"/>
            </a:xfrm>
            <a:custGeom>
              <a:avLst/>
              <a:gdLst/>
              <a:ahLst/>
              <a:cxnLst/>
              <a:rect l="l" t="t" r="r" b="b"/>
              <a:pathLst>
                <a:path w="1397" h="1755" extrusionOk="0">
                  <a:moveTo>
                    <a:pt x="889" y="1"/>
                  </a:moveTo>
                  <a:lnTo>
                    <a:pt x="889" y="1"/>
                  </a:lnTo>
                  <a:cubicBezTo>
                    <a:pt x="339" y="445"/>
                    <a:pt x="360" y="1101"/>
                    <a:pt x="1" y="1629"/>
                  </a:cubicBezTo>
                  <a:cubicBezTo>
                    <a:pt x="115" y="1680"/>
                    <a:pt x="276" y="1754"/>
                    <a:pt x="395" y="1754"/>
                  </a:cubicBezTo>
                  <a:cubicBezTo>
                    <a:pt x="473" y="1754"/>
                    <a:pt x="534" y="1722"/>
                    <a:pt x="550" y="1629"/>
                  </a:cubicBezTo>
                  <a:cubicBezTo>
                    <a:pt x="698" y="1101"/>
                    <a:pt x="1396" y="635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7"/>
            <p:cNvSpPr/>
            <p:nvPr/>
          </p:nvSpPr>
          <p:spPr>
            <a:xfrm>
              <a:off x="-3204675" y="3844175"/>
              <a:ext cx="54875" cy="40375"/>
            </a:xfrm>
            <a:custGeom>
              <a:avLst/>
              <a:gdLst/>
              <a:ahLst/>
              <a:cxnLst/>
              <a:rect l="l" t="t" r="r" b="b"/>
              <a:pathLst>
                <a:path w="2195" h="1615" extrusionOk="0">
                  <a:moveTo>
                    <a:pt x="613" y="1"/>
                  </a:moveTo>
                  <a:cubicBezTo>
                    <a:pt x="0" y="487"/>
                    <a:pt x="402" y="1291"/>
                    <a:pt x="994" y="1608"/>
                  </a:cubicBezTo>
                  <a:cubicBezTo>
                    <a:pt x="1029" y="1612"/>
                    <a:pt x="1069" y="1614"/>
                    <a:pt x="1112" y="1614"/>
                  </a:cubicBezTo>
                  <a:cubicBezTo>
                    <a:pt x="1511" y="1614"/>
                    <a:pt x="2194" y="1432"/>
                    <a:pt x="1946" y="974"/>
                  </a:cubicBezTo>
                  <a:lnTo>
                    <a:pt x="1946" y="974"/>
                  </a:lnTo>
                  <a:cubicBezTo>
                    <a:pt x="1906" y="977"/>
                    <a:pt x="1870" y="979"/>
                    <a:pt x="1837" y="979"/>
                  </a:cubicBezTo>
                  <a:cubicBezTo>
                    <a:pt x="1486" y="979"/>
                    <a:pt x="1508" y="777"/>
                    <a:pt x="1354" y="487"/>
                  </a:cubicBezTo>
                  <a:cubicBezTo>
                    <a:pt x="1350" y="487"/>
                    <a:pt x="1346" y="487"/>
                    <a:pt x="1342" y="487"/>
                  </a:cubicBezTo>
                  <a:cubicBezTo>
                    <a:pt x="1184" y="487"/>
                    <a:pt x="944" y="747"/>
                    <a:pt x="793" y="747"/>
                  </a:cubicBezTo>
                  <a:cubicBezTo>
                    <a:pt x="699" y="747"/>
                    <a:pt x="640" y="646"/>
                    <a:pt x="656" y="318"/>
                  </a:cubicBezTo>
                  <a:cubicBezTo>
                    <a:pt x="740" y="212"/>
                    <a:pt x="719" y="64"/>
                    <a:pt x="61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7"/>
            <p:cNvSpPr/>
            <p:nvPr/>
          </p:nvSpPr>
          <p:spPr>
            <a:xfrm>
              <a:off x="-3765150" y="3931925"/>
              <a:ext cx="57125" cy="40775"/>
            </a:xfrm>
            <a:custGeom>
              <a:avLst/>
              <a:gdLst/>
              <a:ahLst/>
              <a:cxnLst/>
              <a:rect l="l" t="t" r="r" b="b"/>
              <a:pathLst>
                <a:path w="2285" h="1631" extrusionOk="0">
                  <a:moveTo>
                    <a:pt x="816" y="1"/>
                  </a:moveTo>
                  <a:cubicBezTo>
                    <a:pt x="620" y="1"/>
                    <a:pt x="419" y="151"/>
                    <a:pt x="217" y="151"/>
                  </a:cubicBezTo>
                  <a:cubicBezTo>
                    <a:pt x="208" y="151"/>
                    <a:pt x="200" y="150"/>
                    <a:pt x="191" y="150"/>
                  </a:cubicBezTo>
                  <a:lnTo>
                    <a:pt x="1" y="340"/>
                  </a:lnTo>
                  <a:cubicBezTo>
                    <a:pt x="233" y="361"/>
                    <a:pt x="381" y="467"/>
                    <a:pt x="381" y="678"/>
                  </a:cubicBezTo>
                  <a:cubicBezTo>
                    <a:pt x="762" y="932"/>
                    <a:pt x="1460" y="932"/>
                    <a:pt x="1418" y="1567"/>
                  </a:cubicBezTo>
                  <a:lnTo>
                    <a:pt x="1502" y="1630"/>
                  </a:lnTo>
                  <a:cubicBezTo>
                    <a:pt x="2285" y="1398"/>
                    <a:pt x="1968" y="552"/>
                    <a:pt x="1227" y="509"/>
                  </a:cubicBezTo>
                  <a:cubicBezTo>
                    <a:pt x="1201" y="510"/>
                    <a:pt x="1176" y="511"/>
                    <a:pt x="1153" y="511"/>
                  </a:cubicBezTo>
                  <a:cubicBezTo>
                    <a:pt x="691" y="511"/>
                    <a:pt x="1041" y="312"/>
                    <a:pt x="1122" y="171"/>
                  </a:cubicBezTo>
                  <a:cubicBezTo>
                    <a:pt x="1022" y="43"/>
                    <a:pt x="920" y="1"/>
                    <a:pt x="81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7"/>
            <p:cNvSpPr/>
            <p:nvPr/>
          </p:nvSpPr>
          <p:spPr>
            <a:xfrm>
              <a:off x="-3173325" y="3868500"/>
              <a:ext cx="35275" cy="26000"/>
            </a:xfrm>
            <a:custGeom>
              <a:avLst/>
              <a:gdLst/>
              <a:ahLst/>
              <a:cxnLst/>
              <a:rect l="l" t="t" r="r" b="b"/>
              <a:pathLst>
                <a:path w="1411" h="1040" extrusionOk="0">
                  <a:moveTo>
                    <a:pt x="692" y="1"/>
                  </a:moveTo>
                  <a:lnTo>
                    <a:pt x="480" y="339"/>
                  </a:lnTo>
                  <a:cubicBezTo>
                    <a:pt x="0" y="769"/>
                    <a:pt x="320" y="1040"/>
                    <a:pt x="718" y="1040"/>
                  </a:cubicBezTo>
                  <a:cubicBezTo>
                    <a:pt x="987" y="1040"/>
                    <a:pt x="1292" y="916"/>
                    <a:pt x="1411" y="635"/>
                  </a:cubicBezTo>
                  <a:cubicBezTo>
                    <a:pt x="1178" y="424"/>
                    <a:pt x="1094" y="64"/>
                    <a:pt x="69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7"/>
            <p:cNvSpPr/>
            <p:nvPr/>
          </p:nvSpPr>
          <p:spPr>
            <a:xfrm>
              <a:off x="-4071825" y="4019150"/>
              <a:ext cx="32825" cy="43025"/>
            </a:xfrm>
            <a:custGeom>
              <a:avLst/>
              <a:gdLst/>
              <a:ahLst/>
              <a:cxnLst/>
              <a:rect l="l" t="t" r="r" b="b"/>
              <a:pathLst>
                <a:path w="1313" h="1721" extrusionOk="0">
                  <a:moveTo>
                    <a:pt x="404" y="0"/>
                  </a:moveTo>
                  <a:cubicBezTo>
                    <a:pt x="235" y="0"/>
                    <a:pt x="139" y="262"/>
                    <a:pt x="1" y="383"/>
                  </a:cubicBezTo>
                  <a:cubicBezTo>
                    <a:pt x="382" y="785"/>
                    <a:pt x="128" y="1250"/>
                    <a:pt x="191" y="1673"/>
                  </a:cubicBezTo>
                  <a:cubicBezTo>
                    <a:pt x="247" y="1706"/>
                    <a:pt x="302" y="1721"/>
                    <a:pt x="354" y="1721"/>
                  </a:cubicBezTo>
                  <a:cubicBezTo>
                    <a:pt x="602" y="1721"/>
                    <a:pt x="781" y="1396"/>
                    <a:pt x="572" y="1187"/>
                  </a:cubicBezTo>
                  <a:cubicBezTo>
                    <a:pt x="509" y="891"/>
                    <a:pt x="318" y="637"/>
                    <a:pt x="784" y="341"/>
                  </a:cubicBezTo>
                  <a:cubicBezTo>
                    <a:pt x="1312" y="2"/>
                    <a:pt x="635" y="150"/>
                    <a:pt x="530" y="45"/>
                  </a:cubicBezTo>
                  <a:cubicBezTo>
                    <a:pt x="483" y="14"/>
                    <a:pt x="442" y="0"/>
                    <a:pt x="40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7"/>
            <p:cNvSpPr/>
            <p:nvPr/>
          </p:nvSpPr>
          <p:spPr>
            <a:xfrm>
              <a:off x="-3573650" y="4061225"/>
              <a:ext cx="36950" cy="23575"/>
            </a:xfrm>
            <a:custGeom>
              <a:avLst/>
              <a:gdLst/>
              <a:ahLst/>
              <a:cxnLst/>
              <a:rect l="l" t="t" r="r" b="b"/>
              <a:pathLst>
                <a:path w="1478" h="943" extrusionOk="0">
                  <a:moveTo>
                    <a:pt x="790" y="0"/>
                  </a:moveTo>
                  <a:cubicBezTo>
                    <a:pt x="570" y="0"/>
                    <a:pt x="347" y="59"/>
                    <a:pt x="145" y="180"/>
                  </a:cubicBezTo>
                  <a:lnTo>
                    <a:pt x="145" y="477"/>
                  </a:lnTo>
                  <a:cubicBezTo>
                    <a:pt x="1" y="791"/>
                    <a:pt x="262" y="943"/>
                    <a:pt x="547" y="943"/>
                  </a:cubicBezTo>
                  <a:cubicBezTo>
                    <a:pt x="723" y="943"/>
                    <a:pt x="907" y="885"/>
                    <a:pt x="1012" y="773"/>
                  </a:cubicBezTo>
                  <a:cubicBezTo>
                    <a:pt x="1181" y="603"/>
                    <a:pt x="1097" y="265"/>
                    <a:pt x="1477" y="265"/>
                  </a:cubicBezTo>
                  <a:lnTo>
                    <a:pt x="1477" y="202"/>
                  </a:lnTo>
                  <a:cubicBezTo>
                    <a:pt x="1268" y="69"/>
                    <a:pt x="1030" y="0"/>
                    <a:pt x="79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7"/>
            <p:cNvSpPr/>
            <p:nvPr/>
          </p:nvSpPr>
          <p:spPr>
            <a:xfrm>
              <a:off x="-3119550" y="3796875"/>
              <a:ext cx="38625" cy="31475"/>
            </a:xfrm>
            <a:custGeom>
              <a:avLst/>
              <a:gdLst/>
              <a:ahLst/>
              <a:cxnLst/>
              <a:rect l="l" t="t" r="r" b="b"/>
              <a:pathLst>
                <a:path w="1545" h="1259" extrusionOk="0">
                  <a:moveTo>
                    <a:pt x="1054" y="1"/>
                  </a:moveTo>
                  <a:cubicBezTo>
                    <a:pt x="988" y="1"/>
                    <a:pt x="907" y="51"/>
                    <a:pt x="804" y="180"/>
                  </a:cubicBezTo>
                  <a:cubicBezTo>
                    <a:pt x="846" y="730"/>
                    <a:pt x="21" y="772"/>
                    <a:pt x="0" y="1258"/>
                  </a:cubicBezTo>
                  <a:lnTo>
                    <a:pt x="931" y="1258"/>
                  </a:lnTo>
                  <a:cubicBezTo>
                    <a:pt x="1163" y="1047"/>
                    <a:pt x="1544" y="814"/>
                    <a:pt x="1333" y="455"/>
                  </a:cubicBezTo>
                  <a:cubicBezTo>
                    <a:pt x="1274" y="264"/>
                    <a:pt x="1205" y="1"/>
                    <a:pt x="105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7"/>
            <p:cNvSpPr/>
            <p:nvPr/>
          </p:nvSpPr>
          <p:spPr>
            <a:xfrm>
              <a:off x="-3121150" y="3788200"/>
              <a:ext cx="29100" cy="17975"/>
            </a:xfrm>
            <a:custGeom>
              <a:avLst/>
              <a:gdLst/>
              <a:ahLst/>
              <a:cxnLst/>
              <a:rect l="l" t="t" r="r" b="b"/>
              <a:pathLst>
                <a:path w="1164" h="719" extrusionOk="0">
                  <a:moveTo>
                    <a:pt x="238" y="0"/>
                  </a:moveTo>
                  <a:cubicBezTo>
                    <a:pt x="161" y="0"/>
                    <a:pt x="83" y="11"/>
                    <a:pt x="1" y="40"/>
                  </a:cubicBezTo>
                  <a:cubicBezTo>
                    <a:pt x="24" y="523"/>
                    <a:pt x="190" y="718"/>
                    <a:pt x="432" y="718"/>
                  </a:cubicBezTo>
                  <a:cubicBezTo>
                    <a:pt x="636" y="718"/>
                    <a:pt x="893" y="580"/>
                    <a:pt x="1164" y="358"/>
                  </a:cubicBezTo>
                  <a:cubicBezTo>
                    <a:pt x="1122" y="294"/>
                    <a:pt x="1058" y="210"/>
                    <a:pt x="995" y="146"/>
                  </a:cubicBezTo>
                  <a:cubicBezTo>
                    <a:pt x="734" y="130"/>
                    <a:pt x="498" y="0"/>
                    <a:pt x="23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7"/>
            <p:cNvSpPr/>
            <p:nvPr/>
          </p:nvSpPr>
          <p:spPr>
            <a:xfrm>
              <a:off x="-2999525" y="3965350"/>
              <a:ext cx="28575" cy="11425"/>
            </a:xfrm>
            <a:custGeom>
              <a:avLst/>
              <a:gdLst/>
              <a:ahLst/>
              <a:cxnLst/>
              <a:rect l="l" t="t" r="r" b="b"/>
              <a:pathLst>
                <a:path w="1143" h="457" extrusionOk="0">
                  <a:moveTo>
                    <a:pt x="911" y="0"/>
                  </a:moveTo>
                  <a:cubicBezTo>
                    <a:pt x="588" y="0"/>
                    <a:pt x="273" y="105"/>
                    <a:pt x="0" y="293"/>
                  </a:cubicBezTo>
                  <a:cubicBezTo>
                    <a:pt x="25" y="343"/>
                    <a:pt x="71" y="363"/>
                    <a:pt x="118" y="363"/>
                  </a:cubicBezTo>
                  <a:cubicBezTo>
                    <a:pt x="152" y="363"/>
                    <a:pt x="185" y="353"/>
                    <a:pt x="212" y="335"/>
                  </a:cubicBezTo>
                  <a:cubicBezTo>
                    <a:pt x="219" y="335"/>
                    <a:pt x="227" y="335"/>
                    <a:pt x="235" y="335"/>
                  </a:cubicBezTo>
                  <a:cubicBezTo>
                    <a:pt x="417" y="335"/>
                    <a:pt x="658" y="457"/>
                    <a:pt x="846" y="457"/>
                  </a:cubicBezTo>
                  <a:cubicBezTo>
                    <a:pt x="1009" y="457"/>
                    <a:pt x="1132" y="364"/>
                    <a:pt x="1142" y="18"/>
                  </a:cubicBezTo>
                  <a:cubicBezTo>
                    <a:pt x="1065" y="6"/>
                    <a:pt x="988" y="0"/>
                    <a:pt x="91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7"/>
            <p:cNvSpPr/>
            <p:nvPr/>
          </p:nvSpPr>
          <p:spPr>
            <a:xfrm>
              <a:off x="-3600175" y="4081050"/>
              <a:ext cx="22225" cy="20650"/>
            </a:xfrm>
            <a:custGeom>
              <a:avLst/>
              <a:gdLst/>
              <a:ahLst/>
              <a:cxnLst/>
              <a:rect l="l" t="t" r="r" b="b"/>
              <a:pathLst>
                <a:path w="889" h="826" extrusionOk="0">
                  <a:moveTo>
                    <a:pt x="254" y="1"/>
                  </a:moveTo>
                  <a:lnTo>
                    <a:pt x="64" y="170"/>
                  </a:lnTo>
                  <a:cubicBezTo>
                    <a:pt x="296" y="381"/>
                    <a:pt x="0" y="614"/>
                    <a:pt x="85" y="826"/>
                  </a:cubicBezTo>
                  <a:cubicBezTo>
                    <a:pt x="592" y="614"/>
                    <a:pt x="889" y="381"/>
                    <a:pt x="25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7"/>
            <p:cNvSpPr/>
            <p:nvPr/>
          </p:nvSpPr>
          <p:spPr>
            <a:xfrm>
              <a:off x="-3189350" y="3836775"/>
              <a:ext cx="16950" cy="15825"/>
            </a:xfrm>
            <a:custGeom>
              <a:avLst/>
              <a:gdLst/>
              <a:ahLst/>
              <a:cxnLst/>
              <a:rect l="l" t="t" r="r" b="b"/>
              <a:pathLst>
                <a:path w="678" h="633" extrusionOk="0">
                  <a:moveTo>
                    <a:pt x="64" y="1"/>
                  </a:moveTo>
                  <a:cubicBezTo>
                    <a:pt x="0" y="191"/>
                    <a:pt x="0" y="403"/>
                    <a:pt x="43" y="614"/>
                  </a:cubicBezTo>
                  <a:cubicBezTo>
                    <a:pt x="111" y="627"/>
                    <a:pt x="171" y="633"/>
                    <a:pt x="223" y="633"/>
                  </a:cubicBezTo>
                  <a:cubicBezTo>
                    <a:pt x="678" y="633"/>
                    <a:pt x="482" y="172"/>
                    <a:pt x="6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7"/>
            <p:cNvSpPr/>
            <p:nvPr/>
          </p:nvSpPr>
          <p:spPr>
            <a:xfrm>
              <a:off x="-3179825" y="3876975"/>
              <a:ext cx="18525" cy="14300"/>
            </a:xfrm>
            <a:custGeom>
              <a:avLst/>
              <a:gdLst/>
              <a:ahLst/>
              <a:cxnLst/>
              <a:rect l="l" t="t" r="r" b="b"/>
              <a:pathLst>
                <a:path w="741" h="572" extrusionOk="0">
                  <a:moveTo>
                    <a:pt x="740" y="0"/>
                  </a:moveTo>
                  <a:lnTo>
                    <a:pt x="0" y="296"/>
                  </a:lnTo>
                  <a:lnTo>
                    <a:pt x="550" y="571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7"/>
            <p:cNvSpPr/>
            <p:nvPr/>
          </p:nvSpPr>
          <p:spPr>
            <a:xfrm>
              <a:off x="-3004300" y="3973200"/>
              <a:ext cx="24350" cy="16400"/>
            </a:xfrm>
            <a:custGeom>
              <a:avLst/>
              <a:gdLst/>
              <a:ahLst/>
              <a:cxnLst/>
              <a:rect l="l" t="t" r="r" b="b"/>
              <a:pathLst>
                <a:path w="974" h="656" extrusionOk="0">
                  <a:moveTo>
                    <a:pt x="191" y="0"/>
                  </a:moveTo>
                  <a:lnTo>
                    <a:pt x="1" y="148"/>
                  </a:lnTo>
                  <a:cubicBezTo>
                    <a:pt x="233" y="212"/>
                    <a:pt x="403" y="423"/>
                    <a:pt x="403" y="656"/>
                  </a:cubicBezTo>
                  <a:cubicBezTo>
                    <a:pt x="974" y="444"/>
                    <a:pt x="487" y="233"/>
                    <a:pt x="403" y="21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7"/>
            <p:cNvSpPr/>
            <p:nvPr/>
          </p:nvSpPr>
          <p:spPr>
            <a:xfrm>
              <a:off x="-3762725" y="3972975"/>
              <a:ext cx="35150" cy="44200"/>
            </a:xfrm>
            <a:custGeom>
              <a:avLst/>
              <a:gdLst/>
              <a:ahLst/>
              <a:cxnLst/>
              <a:rect l="l" t="t" r="r" b="b"/>
              <a:pathLst>
                <a:path w="1406" h="1768" extrusionOk="0">
                  <a:moveTo>
                    <a:pt x="1321" y="1"/>
                  </a:moveTo>
                  <a:cubicBezTo>
                    <a:pt x="722" y="1"/>
                    <a:pt x="1" y="1240"/>
                    <a:pt x="263" y="1765"/>
                  </a:cubicBezTo>
                  <a:lnTo>
                    <a:pt x="475" y="1765"/>
                  </a:lnTo>
                  <a:cubicBezTo>
                    <a:pt x="513" y="1767"/>
                    <a:pt x="551" y="1768"/>
                    <a:pt x="588" y="1768"/>
                  </a:cubicBezTo>
                  <a:cubicBezTo>
                    <a:pt x="962" y="1768"/>
                    <a:pt x="1269" y="1661"/>
                    <a:pt x="1173" y="1257"/>
                  </a:cubicBezTo>
                  <a:cubicBezTo>
                    <a:pt x="1067" y="792"/>
                    <a:pt x="1321" y="411"/>
                    <a:pt x="1405" y="9"/>
                  </a:cubicBezTo>
                  <a:cubicBezTo>
                    <a:pt x="1378" y="4"/>
                    <a:pt x="1350" y="1"/>
                    <a:pt x="132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7"/>
            <p:cNvSpPr/>
            <p:nvPr/>
          </p:nvSpPr>
          <p:spPr>
            <a:xfrm>
              <a:off x="-3483325" y="3859600"/>
              <a:ext cx="74575" cy="68050"/>
            </a:xfrm>
            <a:custGeom>
              <a:avLst/>
              <a:gdLst/>
              <a:ahLst/>
              <a:cxnLst/>
              <a:rect l="l" t="t" r="r" b="b"/>
              <a:pathLst>
                <a:path w="2983" h="2722" extrusionOk="0">
                  <a:moveTo>
                    <a:pt x="1470" y="1"/>
                  </a:moveTo>
                  <a:cubicBezTo>
                    <a:pt x="1384" y="1"/>
                    <a:pt x="1289" y="13"/>
                    <a:pt x="1185" y="40"/>
                  </a:cubicBezTo>
                  <a:cubicBezTo>
                    <a:pt x="275" y="166"/>
                    <a:pt x="487" y="1287"/>
                    <a:pt x="233" y="1879"/>
                  </a:cubicBezTo>
                  <a:cubicBezTo>
                    <a:pt x="85" y="2133"/>
                    <a:pt x="0" y="2345"/>
                    <a:pt x="296" y="2514"/>
                  </a:cubicBezTo>
                  <a:cubicBezTo>
                    <a:pt x="460" y="2664"/>
                    <a:pt x="635" y="2722"/>
                    <a:pt x="814" y="2722"/>
                  </a:cubicBezTo>
                  <a:cubicBezTo>
                    <a:pt x="1189" y="2722"/>
                    <a:pt x="1581" y="2468"/>
                    <a:pt x="1925" y="2281"/>
                  </a:cubicBezTo>
                  <a:cubicBezTo>
                    <a:pt x="2115" y="1774"/>
                    <a:pt x="2982" y="1308"/>
                    <a:pt x="2496" y="759"/>
                  </a:cubicBezTo>
                  <a:cubicBezTo>
                    <a:pt x="2223" y="450"/>
                    <a:pt x="1998" y="1"/>
                    <a:pt x="147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7"/>
            <p:cNvSpPr/>
            <p:nvPr/>
          </p:nvSpPr>
          <p:spPr>
            <a:xfrm>
              <a:off x="-3453725" y="3856025"/>
              <a:ext cx="45500" cy="60625"/>
            </a:xfrm>
            <a:custGeom>
              <a:avLst/>
              <a:gdLst/>
              <a:ahLst/>
              <a:cxnLst/>
              <a:rect l="l" t="t" r="r" b="b"/>
              <a:pathLst>
                <a:path w="1820" h="2425" extrusionOk="0">
                  <a:moveTo>
                    <a:pt x="576" y="1"/>
                  </a:moveTo>
                  <a:cubicBezTo>
                    <a:pt x="396" y="1"/>
                    <a:pt x="203" y="55"/>
                    <a:pt x="1" y="183"/>
                  </a:cubicBezTo>
                  <a:cubicBezTo>
                    <a:pt x="1671" y="754"/>
                    <a:pt x="1037" y="1219"/>
                    <a:pt x="741" y="2424"/>
                  </a:cubicBezTo>
                  <a:lnTo>
                    <a:pt x="1100" y="2276"/>
                  </a:lnTo>
                  <a:cubicBezTo>
                    <a:pt x="1227" y="1769"/>
                    <a:pt x="1820" y="1409"/>
                    <a:pt x="1671" y="817"/>
                  </a:cubicBezTo>
                  <a:cubicBezTo>
                    <a:pt x="1441" y="387"/>
                    <a:pt x="1054" y="1"/>
                    <a:pt x="57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7"/>
            <p:cNvSpPr/>
            <p:nvPr/>
          </p:nvSpPr>
          <p:spPr>
            <a:xfrm>
              <a:off x="-3974525" y="4186275"/>
              <a:ext cx="75625" cy="86200"/>
            </a:xfrm>
            <a:custGeom>
              <a:avLst/>
              <a:gdLst/>
              <a:ahLst/>
              <a:cxnLst/>
              <a:rect l="l" t="t" r="r" b="b"/>
              <a:pathLst>
                <a:path w="3025" h="3448" extrusionOk="0">
                  <a:moveTo>
                    <a:pt x="1100" y="0"/>
                  </a:moveTo>
                  <a:lnTo>
                    <a:pt x="0" y="2708"/>
                  </a:lnTo>
                  <a:cubicBezTo>
                    <a:pt x="297" y="2919"/>
                    <a:pt x="381" y="3427"/>
                    <a:pt x="762" y="3448"/>
                  </a:cubicBezTo>
                  <a:cubicBezTo>
                    <a:pt x="804" y="3440"/>
                    <a:pt x="850" y="3438"/>
                    <a:pt x="898" y="3438"/>
                  </a:cubicBezTo>
                  <a:cubicBezTo>
                    <a:pt x="961" y="3438"/>
                    <a:pt x="1028" y="3442"/>
                    <a:pt x="1090" y="3442"/>
                  </a:cubicBezTo>
                  <a:cubicBezTo>
                    <a:pt x="1248" y="3442"/>
                    <a:pt x="1384" y="3419"/>
                    <a:pt x="1396" y="3257"/>
                  </a:cubicBezTo>
                  <a:cubicBezTo>
                    <a:pt x="1460" y="2644"/>
                    <a:pt x="2031" y="2221"/>
                    <a:pt x="2115" y="1650"/>
                  </a:cubicBezTo>
                  <a:cubicBezTo>
                    <a:pt x="2158" y="1143"/>
                    <a:pt x="2560" y="868"/>
                    <a:pt x="3025" y="720"/>
                  </a:cubicBezTo>
                  <a:cubicBezTo>
                    <a:pt x="2475" y="297"/>
                    <a:pt x="1481" y="741"/>
                    <a:pt x="110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7"/>
            <p:cNvSpPr/>
            <p:nvPr/>
          </p:nvSpPr>
          <p:spPr>
            <a:xfrm>
              <a:off x="-3962900" y="4206375"/>
              <a:ext cx="58725" cy="72450"/>
            </a:xfrm>
            <a:custGeom>
              <a:avLst/>
              <a:gdLst/>
              <a:ahLst/>
              <a:cxnLst/>
              <a:rect l="l" t="t" r="r" b="b"/>
              <a:pathLst>
                <a:path w="2349" h="2898" extrusionOk="0">
                  <a:moveTo>
                    <a:pt x="2348" y="0"/>
                  </a:moveTo>
                  <a:cubicBezTo>
                    <a:pt x="1989" y="21"/>
                    <a:pt x="1524" y="127"/>
                    <a:pt x="1524" y="381"/>
                  </a:cubicBezTo>
                  <a:cubicBezTo>
                    <a:pt x="1502" y="1036"/>
                    <a:pt x="952" y="1502"/>
                    <a:pt x="868" y="2094"/>
                  </a:cubicBezTo>
                  <a:cubicBezTo>
                    <a:pt x="804" y="2559"/>
                    <a:pt x="487" y="2559"/>
                    <a:pt x="107" y="2559"/>
                  </a:cubicBezTo>
                  <a:cubicBezTo>
                    <a:pt x="1" y="2644"/>
                    <a:pt x="1" y="2813"/>
                    <a:pt x="107" y="2898"/>
                  </a:cubicBezTo>
                  <a:cubicBezTo>
                    <a:pt x="1545" y="2665"/>
                    <a:pt x="1460" y="931"/>
                    <a:pt x="234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7"/>
            <p:cNvSpPr/>
            <p:nvPr/>
          </p:nvSpPr>
          <p:spPr>
            <a:xfrm>
              <a:off x="-3991450" y="4269825"/>
              <a:ext cx="32800" cy="24875"/>
            </a:xfrm>
            <a:custGeom>
              <a:avLst/>
              <a:gdLst/>
              <a:ahLst/>
              <a:cxnLst/>
              <a:rect l="l" t="t" r="r" b="b"/>
              <a:pathLst>
                <a:path w="1312" h="995" extrusionOk="0">
                  <a:moveTo>
                    <a:pt x="318" y="0"/>
                  </a:moveTo>
                  <a:lnTo>
                    <a:pt x="318" y="0"/>
                  </a:lnTo>
                  <a:cubicBezTo>
                    <a:pt x="1" y="550"/>
                    <a:pt x="22" y="952"/>
                    <a:pt x="889" y="994"/>
                  </a:cubicBezTo>
                  <a:cubicBezTo>
                    <a:pt x="1164" y="761"/>
                    <a:pt x="1312" y="381"/>
                    <a:pt x="1249" y="21"/>
                  </a:cubicBezTo>
                  <a:cubicBezTo>
                    <a:pt x="1216" y="10"/>
                    <a:pt x="1184" y="4"/>
                    <a:pt x="1155" y="4"/>
                  </a:cubicBezTo>
                  <a:cubicBezTo>
                    <a:pt x="961" y="4"/>
                    <a:pt x="833" y="223"/>
                    <a:pt x="651" y="223"/>
                  </a:cubicBezTo>
                  <a:cubicBezTo>
                    <a:pt x="559" y="223"/>
                    <a:pt x="453" y="167"/>
                    <a:pt x="31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7"/>
            <p:cNvSpPr/>
            <p:nvPr/>
          </p:nvSpPr>
          <p:spPr>
            <a:xfrm>
              <a:off x="-4071275" y="4031525"/>
              <a:ext cx="44950" cy="80100"/>
            </a:xfrm>
            <a:custGeom>
              <a:avLst/>
              <a:gdLst/>
              <a:ahLst/>
              <a:cxnLst/>
              <a:rect l="l" t="t" r="r" b="b"/>
              <a:pathLst>
                <a:path w="1798" h="3204" extrusionOk="0">
                  <a:moveTo>
                    <a:pt x="1334" y="0"/>
                  </a:moveTo>
                  <a:cubicBezTo>
                    <a:pt x="978" y="0"/>
                    <a:pt x="695" y="384"/>
                    <a:pt x="550" y="692"/>
                  </a:cubicBezTo>
                  <a:cubicBezTo>
                    <a:pt x="550" y="882"/>
                    <a:pt x="592" y="1072"/>
                    <a:pt x="360" y="1178"/>
                  </a:cubicBezTo>
                  <a:cubicBezTo>
                    <a:pt x="254" y="1834"/>
                    <a:pt x="0" y="2510"/>
                    <a:pt x="529" y="3103"/>
                  </a:cubicBezTo>
                  <a:cubicBezTo>
                    <a:pt x="686" y="3173"/>
                    <a:pt x="806" y="3204"/>
                    <a:pt x="900" y="3204"/>
                  </a:cubicBezTo>
                  <a:cubicBezTo>
                    <a:pt x="1148" y="3204"/>
                    <a:pt x="1214" y="2986"/>
                    <a:pt x="1290" y="2680"/>
                  </a:cubicBezTo>
                  <a:cubicBezTo>
                    <a:pt x="1459" y="1982"/>
                    <a:pt x="1227" y="1263"/>
                    <a:pt x="1523" y="586"/>
                  </a:cubicBezTo>
                  <a:cubicBezTo>
                    <a:pt x="1629" y="396"/>
                    <a:pt x="1798" y="142"/>
                    <a:pt x="1523" y="36"/>
                  </a:cubicBezTo>
                  <a:cubicBezTo>
                    <a:pt x="1458" y="11"/>
                    <a:pt x="1395" y="0"/>
                    <a:pt x="133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7"/>
            <p:cNvSpPr/>
            <p:nvPr/>
          </p:nvSpPr>
          <p:spPr>
            <a:xfrm>
              <a:off x="-3599125" y="4067300"/>
              <a:ext cx="62425" cy="50775"/>
            </a:xfrm>
            <a:custGeom>
              <a:avLst/>
              <a:gdLst/>
              <a:ahLst/>
              <a:cxnLst/>
              <a:rect l="l" t="t" r="r" b="b"/>
              <a:pathLst>
                <a:path w="2497" h="2031" extrusionOk="0">
                  <a:moveTo>
                    <a:pt x="2340" y="0"/>
                  </a:moveTo>
                  <a:cubicBezTo>
                    <a:pt x="2001" y="0"/>
                    <a:pt x="1837" y="600"/>
                    <a:pt x="1564" y="600"/>
                  </a:cubicBezTo>
                  <a:cubicBezTo>
                    <a:pt x="1454" y="600"/>
                    <a:pt x="1327" y="504"/>
                    <a:pt x="1164" y="234"/>
                  </a:cubicBezTo>
                  <a:cubicBezTo>
                    <a:pt x="931" y="403"/>
                    <a:pt x="804" y="656"/>
                    <a:pt x="825" y="931"/>
                  </a:cubicBezTo>
                  <a:cubicBezTo>
                    <a:pt x="931" y="1354"/>
                    <a:pt x="1" y="1608"/>
                    <a:pt x="529" y="1925"/>
                  </a:cubicBezTo>
                  <a:cubicBezTo>
                    <a:pt x="645" y="2000"/>
                    <a:pt x="734" y="2030"/>
                    <a:pt x="807" y="2030"/>
                  </a:cubicBezTo>
                  <a:cubicBezTo>
                    <a:pt x="1142" y="2030"/>
                    <a:pt x="1106" y="1375"/>
                    <a:pt x="1507" y="1375"/>
                  </a:cubicBezTo>
                  <a:cubicBezTo>
                    <a:pt x="1513" y="1375"/>
                    <a:pt x="1518" y="1375"/>
                    <a:pt x="1523" y="1376"/>
                  </a:cubicBezTo>
                  <a:cubicBezTo>
                    <a:pt x="2496" y="1249"/>
                    <a:pt x="2094" y="445"/>
                    <a:pt x="2454" y="22"/>
                  </a:cubicBezTo>
                  <a:cubicBezTo>
                    <a:pt x="2414" y="7"/>
                    <a:pt x="2376" y="0"/>
                    <a:pt x="234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7"/>
            <p:cNvSpPr/>
            <p:nvPr/>
          </p:nvSpPr>
          <p:spPr>
            <a:xfrm>
              <a:off x="-3631375" y="4122275"/>
              <a:ext cx="43625" cy="29450"/>
            </a:xfrm>
            <a:custGeom>
              <a:avLst/>
              <a:gdLst/>
              <a:ahLst/>
              <a:cxnLst/>
              <a:rect l="l" t="t" r="r" b="b"/>
              <a:pathLst>
                <a:path w="1745" h="1178" extrusionOk="0">
                  <a:moveTo>
                    <a:pt x="1407" y="1"/>
                  </a:moveTo>
                  <a:cubicBezTo>
                    <a:pt x="1295" y="1"/>
                    <a:pt x="1147" y="40"/>
                    <a:pt x="952" y="128"/>
                  </a:cubicBezTo>
                  <a:cubicBezTo>
                    <a:pt x="656" y="382"/>
                    <a:pt x="0" y="382"/>
                    <a:pt x="318" y="911"/>
                  </a:cubicBezTo>
                  <a:cubicBezTo>
                    <a:pt x="445" y="1102"/>
                    <a:pt x="608" y="1177"/>
                    <a:pt x="781" y="1177"/>
                  </a:cubicBezTo>
                  <a:cubicBezTo>
                    <a:pt x="1123" y="1177"/>
                    <a:pt x="1503" y="882"/>
                    <a:pt x="1714" y="615"/>
                  </a:cubicBezTo>
                  <a:cubicBezTo>
                    <a:pt x="1744" y="264"/>
                    <a:pt x="1698" y="1"/>
                    <a:pt x="140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7"/>
            <p:cNvSpPr/>
            <p:nvPr/>
          </p:nvSpPr>
          <p:spPr>
            <a:xfrm>
              <a:off x="-3177200" y="3788150"/>
              <a:ext cx="89400" cy="85675"/>
            </a:xfrm>
            <a:custGeom>
              <a:avLst/>
              <a:gdLst/>
              <a:ahLst/>
              <a:cxnLst/>
              <a:rect l="l" t="t" r="r" b="b"/>
              <a:pathLst>
                <a:path w="3576" h="3427" extrusionOk="0">
                  <a:moveTo>
                    <a:pt x="2116" y="0"/>
                  </a:moveTo>
                  <a:cubicBezTo>
                    <a:pt x="2264" y="1058"/>
                    <a:pt x="783" y="317"/>
                    <a:pt x="255" y="2728"/>
                  </a:cubicBezTo>
                  <a:cubicBezTo>
                    <a:pt x="318" y="2961"/>
                    <a:pt x="1" y="3151"/>
                    <a:pt x="149" y="3426"/>
                  </a:cubicBezTo>
                  <a:cubicBezTo>
                    <a:pt x="1143" y="3257"/>
                    <a:pt x="1608" y="2242"/>
                    <a:pt x="2306" y="1607"/>
                  </a:cubicBezTo>
                  <a:cubicBezTo>
                    <a:pt x="2623" y="1248"/>
                    <a:pt x="3575" y="1269"/>
                    <a:pt x="3237" y="486"/>
                  </a:cubicBezTo>
                  <a:lnTo>
                    <a:pt x="3237" y="486"/>
                  </a:lnTo>
                  <a:cubicBezTo>
                    <a:pt x="3059" y="555"/>
                    <a:pt x="2903" y="592"/>
                    <a:pt x="2772" y="592"/>
                  </a:cubicBezTo>
                  <a:cubicBezTo>
                    <a:pt x="2499" y="592"/>
                    <a:pt x="2335" y="429"/>
                    <a:pt x="2306" y="42"/>
                  </a:cubicBezTo>
                  <a:lnTo>
                    <a:pt x="2116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7"/>
            <p:cNvSpPr/>
            <p:nvPr/>
          </p:nvSpPr>
          <p:spPr>
            <a:xfrm>
              <a:off x="-3774675" y="3952050"/>
              <a:ext cx="47100" cy="64750"/>
            </a:xfrm>
            <a:custGeom>
              <a:avLst/>
              <a:gdLst/>
              <a:ahLst/>
              <a:cxnLst/>
              <a:rect l="l" t="t" r="r" b="b"/>
              <a:pathLst>
                <a:path w="1884" h="2590" extrusionOk="0">
                  <a:moveTo>
                    <a:pt x="741" y="0"/>
                  </a:moveTo>
                  <a:cubicBezTo>
                    <a:pt x="339" y="529"/>
                    <a:pt x="403" y="1375"/>
                    <a:pt x="1" y="1946"/>
                  </a:cubicBezTo>
                  <a:cubicBezTo>
                    <a:pt x="22" y="2010"/>
                    <a:pt x="22" y="2052"/>
                    <a:pt x="1" y="2094"/>
                  </a:cubicBezTo>
                  <a:cubicBezTo>
                    <a:pt x="134" y="2342"/>
                    <a:pt x="268" y="2590"/>
                    <a:pt x="618" y="2590"/>
                  </a:cubicBezTo>
                  <a:cubicBezTo>
                    <a:pt x="656" y="2590"/>
                    <a:pt x="697" y="2587"/>
                    <a:pt x="741" y="2581"/>
                  </a:cubicBezTo>
                  <a:cubicBezTo>
                    <a:pt x="805" y="1988"/>
                    <a:pt x="1418" y="1587"/>
                    <a:pt x="1503" y="994"/>
                  </a:cubicBezTo>
                  <a:cubicBezTo>
                    <a:pt x="1883" y="191"/>
                    <a:pt x="1756" y="64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7"/>
            <p:cNvSpPr/>
            <p:nvPr/>
          </p:nvSpPr>
          <p:spPr>
            <a:xfrm>
              <a:off x="-3756150" y="3948875"/>
              <a:ext cx="32800" cy="28050"/>
            </a:xfrm>
            <a:custGeom>
              <a:avLst/>
              <a:gdLst/>
              <a:ahLst/>
              <a:cxnLst/>
              <a:rect l="l" t="t" r="r" b="b"/>
              <a:pathLst>
                <a:path w="1312" h="1122" extrusionOk="0">
                  <a:moveTo>
                    <a:pt x="0" y="0"/>
                  </a:moveTo>
                  <a:lnTo>
                    <a:pt x="0" y="148"/>
                  </a:lnTo>
                  <a:cubicBezTo>
                    <a:pt x="698" y="212"/>
                    <a:pt x="973" y="529"/>
                    <a:pt x="762" y="1121"/>
                  </a:cubicBezTo>
                  <a:lnTo>
                    <a:pt x="1121" y="952"/>
                  </a:lnTo>
                  <a:cubicBezTo>
                    <a:pt x="1311" y="170"/>
                    <a:pt x="1185" y="64"/>
                    <a:pt x="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7"/>
            <p:cNvSpPr/>
            <p:nvPr/>
          </p:nvSpPr>
          <p:spPr>
            <a:xfrm>
              <a:off x="-3783125" y="3961025"/>
              <a:ext cx="25400" cy="40225"/>
            </a:xfrm>
            <a:custGeom>
              <a:avLst/>
              <a:gdLst/>
              <a:ahLst/>
              <a:cxnLst/>
              <a:rect l="l" t="t" r="r" b="b"/>
              <a:pathLst>
                <a:path w="1016" h="1609" extrusionOk="0">
                  <a:moveTo>
                    <a:pt x="741" y="1"/>
                  </a:moveTo>
                  <a:lnTo>
                    <a:pt x="741" y="1"/>
                  </a:lnTo>
                  <a:cubicBezTo>
                    <a:pt x="1" y="424"/>
                    <a:pt x="212" y="1016"/>
                    <a:pt x="360" y="1608"/>
                  </a:cubicBezTo>
                  <a:lnTo>
                    <a:pt x="529" y="1439"/>
                  </a:lnTo>
                  <a:cubicBezTo>
                    <a:pt x="593" y="953"/>
                    <a:pt x="1016" y="508"/>
                    <a:pt x="74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7"/>
            <p:cNvSpPr/>
            <p:nvPr/>
          </p:nvSpPr>
          <p:spPr>
            <a:xfrm>
              <a:off x="-3772025" y="3961025"/>
              <a:ext cx="21175" cy="35975"/>
            </a:xfrm>
            <a:custGeom>
              <a:avLst/>
              <a:gdLst/>
              <a:ahLst/>
              <a:cxnLst/>
              <a:rect l="l" t="t" r="r" b="b"/>
              <a:pathLst>
                <a:path w="847" h="1439" extrusionOk="0">
                  <a:moveTo>
                    <a:pt x="297" y="1"/>
                  </a:moveTo>
                  <a:cubicBezTo>
                    <a:pt x="212" y="487"/>
                    <a:pt x="1" y="931"/>
                    <a:pt x="85" y="1439"/>
                  </a:cubicBezTo>
                  <a:cubicBezTo>
                    <a:pt x="339" y="974"/>
                    <a:pt x="847" y="572"/>
                    <a:pt x="46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7"/>
            <p:cNvSpPr/>
            <p:nvPr/>
          </p:nvSpPr>
          <p:spPr>
            <a:xfrm>
              <a:off x="-3986150" y="4253950"/>
              <a:ext cx="14300" cy="15900"/>
            </a:xfrm>
            <a:custGeom>
              <a:avLst/>
              <a:gdLst/>
              <a:ahLst/>
              <a:cxnLst/>
              <a:rect l="l" t="t" r="r" b="b"/>
              <a:pathLst>
                <a:path w="572" h="636" extrusionOk="0">
                  <a:moveTo>
                    <a:pt x="465" y="1"/>
                  </a:moveTo>
                  <a:cubicBezTo>
                    <a:pt x="0" y="64"/>
                    <a:pt x="148" y="402"/>
                    <a:pt x="106" y="635"/>
                  </a:cubicBezTo>
                  <a:cubicBezTo>
                    <a:pt x="571" y="572"/>
                    <a:pt x="550" y="297"/>
                    <a:pt x="48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7"/>
            <p:cNvSpPr/>
            <p:nvPr/>
          </p:nvSpPr>
          <p:spPr>
            <a:xfrm>
              <a:off x="-4083975" y="4060975"/>
              <a:ext cx="26475" cy="48125"/>
            </a:xfrm>
            <a:custGeom>
              <a:avLst/>
              <a:gdLst/>
              <a:ahLst/>
              <a:cxnLst/>
              <a:rect l="l" t="t" r="r" b="b"/>
              <a:pathLst>
                <a:path w="1059" h="1925" extrusionOk="0">
                  <a:moveTo>
                    <a:pt x="677" y="0"/>
                  </a:moveTo>
                  <a:lnTo>
                    <a:pt x="508" y="169"/>
                  </a:lnTo>
                  <a:cubicBezTo>
                    <a:pt x="910" y="994"/>
                    <a:pt x="1" y="1438"/>
                    <a:pt x="1058" y="1925"/>
                  </a:cubicBezTo>
                  <a:cubicBezTo>
                    <a:pt x="783" y="1311"/>
                    <a:pt x="995" y="635"/>
                    <a:pt x="86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7"/>
            <p:cNvSpPr/>
            <p:nvPr/>
          </p:nvSpPr>
          <p:spPr>
            <a:xfrm>
              <a:off x="-3472075" y="3894425"/>
              <a:ext cx="32275" cy="25475"/>
            </a:xfrm>
            <a:custGeom>
              <a:avLst/>
              <a:gdLst/>
              <a:ahLst/>
              <a:cxnLst/>
              <a:rect l="l" t="t" r="r" b="b"/>
              <a:pathLst>
                <a:path w="1291" h="1019" extrusionOk="0">
                  <a:moveTo>
                    <a:pt x="777" y="0"/>
                  </a:moveTo>
                  <a:cubicBezTo>
                    <a:pt x="227" y="21"/>
                    <a:pt x="375" y="592"/>
                    <a:pt x="16" y="740"/>
                  </a:cubicBezTo>
                  <a:cubicBezTo>
                    <a:pt x="1" y="941"/>
                    <a:pt x="156" y="1019"/>
                    <a:pt x="362" y="1019"/>
                  </a:cubicBezTo>
                  <a:cubicBezTo>
                    <a:pt x="741" y="1019"/>
                    <a:pt x="1291" y="754"/>
                    <a:pt x="1263" y="508"/>
                  </a:cubicBezTo>
                  <a:cubicBezTo>
                    <a:pt x="1263" y="233"/>
                    <a:pt x="1052" y="0"/>
                    <a:pt x="77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7"/>
            <p:cNvSpPr/>
            <p:nvPr/>
          </p:nvSpPr>
          <p:spPr>
            <a:xfrm>
              <a:off x="-3986675" y="4254300"/>
              <a:ext cx="27800" cy="31025"/>
            </a:xfrm>
            <a:custGeom>
              <a:avLst/>
              <a:gdLst/>
              <a:ahLst/>
              <a:cxnLst/>
              <a:rect l="l" t="t" r="r" b="b"/>
              <a:pathLst>
                <a:path w="1112" h="1241" extrusionOk="0">
                  <a:moveTo>
                    <a:pt x="639" y="0"/>
                  </a:moveTo>
                  <a:cubicBezTo>
                    <a:pt x="599" y="0"/>
                    <a:pt x="556" y="3"/>
                    <a:pt x="508" y="8"/>
                  </a:cubicBezTo>
                  <a:lnTo>
                    <a:pt x="127" y="642"/>
                  </a:lnTo>
                  <a:cubicBezTo>
                    <a:pt x="169" y="854"/>
                    <a:pt x="0" y="1150"/>
                    <a:pt x="360" y="1234"/>
                  </a:cubicBezTo>
                  <a:cubicBezTo>
                    <a:pt x="384" y="1238"/>
                    <a:pt x="407" y="1240"/>
                    <a:pt x="428" y="1240"/>
                  </a:cubicBezTo>
                  <a:cubicBezTo>
                    <a:pt x="763" y="1240"/>
                    <a:pt x="779" y="801"/>
                    <a:pt x="1058" y="642"/>
                  </a:cubicBezTo>
                  <a:cubicBezTo>
                    <a:pt x="1058" y="330"/>
                    <a:pt x="1111" y="0"/>
                    <a:pt x="63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57" name="Google Shape;1057;p7"/>
          <p:cNvPicPr preferRelativeResize="0"/>
          <p:nvPr/>
        </p:nvPicPr>
        <p:blipFill>
          <a:blip r:embed="rId3">
            <a:alphaModFix amt="85000"/>
          </a:blip>
          <a:stretch>
            <a:fillRect/>
          </a:stretch>
        </p:blipFill>
        <p:spPr>
          <a:xfrm rot="2861804">
            <a:off x="-542663" y="3349332"/>
            <a:ext cx="2763902" cy="2215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8" name="Google Shape;1058;p7"/>
          <p:cNvPicPr preferRelativeResize="0"/>
          <p:nvPr/>
        </p:nvPicPr>
        <p:blipFill>
          <a:blip r:embed="rId4">
            <a:alphaModFix amt="72000"/>
          </a:blip>
          <a:stretch>
            <a:fillRect/>
          </a:stretch>
        </p:blipFill>
        <p:spPr>
          <a:xfrm rot="-10338121">
            <a:off x="7374624" y="-569443"/>
            <a:ext cx="2763902" cy="2215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5" name="Google Shape;1285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6" name="Google Shape;1286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7" name="Google Shape;1287;p9"/>
          <p:cNvSpPr txBox="1">
            <a:spLocks noGrp="1"/>
          </p:cNvSpPr>
          <p:nvPr>
            <p:ph type="title"/>
          </p:nvPr>
        </p:nvSpPr>
        <p:spPr>
          <a:xfrm>
            <a:off x="1955250" y="1521421"/>
            <a:ext cx="5233500" cy="12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7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88" name="Google Shape;1288;p9"/>
          <p:cNvSpPr txBox="1">
            <a:spLocks noGrp="1"/>
          </p:cNvSpPr>
          <p:nvPr>
            <p:ph type="body" idx="1"/>
          </p:nvPr>
        </p:nvSpPr>
        <p:spPr>
          <a:xfrm>
            <a:off x="1931064" y="3012590"/>
            <a:ext cx="5292300" cy="84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8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289" name="Google Shape;1289;p9"/>
          <p:cNvSpPr/>
          <p:nvPr/>
        </p:nvSpPr>
        <p:spPr>
          <a:xfrm>
            <a:off x="-281746" y="-161512"/>
            <a:ext cx="1516028" cy="866745"/>
          </a:xfrm>
          <a:custGeom>
            <a:avLst/>
            <a:gdLst/>
            <a:ahLst/>
            <a:cxnLst/>
            <a:rect l="l" t="t" r="r" b="b"/>
            <a:pathLst>
              <a:path w="16599" h="9794" extrusionOk="0">
                <a:moveTo>
                  <a:pt x="1" y="5801"/>
                </a:moveTo>
                <a:lnTo>
                  <a:pt x="15086" y="1"/>
                </a:lnTo>
                <a:cubicBezTo>
                  <a:pt x="15086" y="1"/>
                  <a:pt x="14756" y="544"/>
                  <a:pt x="14874" y="828"/>
                </a:cubicBezTo>
                <a:cubicBezTo>
                  <a:pt x="14992" y="1123"/>
                  <a:pt x="15618" y="1288"/>
                  <a:pt x="15618" y="1288"/>
                </a:cubicBezTo>
                <a:cubicBezTo>
                  <a:pt x="15618" y="1288"/>
                  <a:pt x="15287" y="1891"/>
                  <a:pt x="15464" y="2174"/>
                </a:cubicBezTo>
                <a:cubicBezTo>
                  <a:pt x="15630" y="2375"/>
                  <a:pt x="15831" y="2564"/>
                  <a:pt x="16055" y="2706"/>
                </a:cubicBezTo>
                <a:cubicBezTo>
                  <a:pt x="16055" y="2706"/>
                  <a:pt x="15642" y="3698"/>
                  <a:pt x="16598" y="4029"/>
                </a:cubicBezTo>
                <a:lnTo>
                  <a:pt x="1643" y="9794"/>
                </a:lnTo>
                <a:cubicBezTo>
                  <a:pt x="1643" y="9794"/>
                  <a:pt x="1879" y="9144"/>
                  <a:pt x="1785" y="8908"/>
                </a:cubicBezTo>
                <a:cubicBezTo>
                  <a:pt x="1690" y="8660"/>
                  <a:pt x="1100" y="8459"/>
                  <a:pt x="1100" y="8459"/>
                </a:cubicBezTo>
                <a:cubicBezTo>
                  <a:pt x="1100" y="8459"/>
                  <a:pt x="1430" y="7821"/>
                  <a:pt x="1289" y="7478"/>
                </a:cubicBezTo>
                <a:cubicBezTo>
                  <a:pt x="1147" y="7124"/>
                  <a:pt x="592" y="6982"/>
                  <a:pt x="592" y="6982"/>
                </a:cubicBezTo>
                <a:cubicBezTo>
                  <a:pt x="592" y="6982"/>
                  <a:pt x="851" y="6604"/>
                  <a:pt x="722" y="6274"/>
                </a:cubicBezTo>
                <a:cubicBezTo>
                  <a:pt x="580" y="5943"/>
                  <a:pt x="1" y="5801"/>
                  <a:pt x="1" y="580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0" name="Google Shape;1290;p9"/>
          <p:cNvSpPr/>
          <p:nvPr/>
        </p:nvSpPr>
        <p:spPr>
          <a:xfrm flipH="1">
            <a:off x="7924266" y="-161512"/>
            <a:ext cx="1516028" cy="866745"/>
          </a:xfrm>
          <a:custGeom>
            <a:avLst/>
            <a:gdLst/>
            <a:ahLst/>
            <a:cxnLst/>
            <a:rect l="l" t="t" r="r" b="b"/>
            <a:pathLst>
              <a:path w="16599" h="9794" extrusionOk="0">
                <a:moveTo>
                  <a:pt x="1" y="5801"/>
                </a:moveTo>
                <a:lnTo>
                  <a:pt x="15086" y="1"/>
                </a:lnTo>
                <a:cubicBezTo>
                  <a:pt x="15086" y="1"/>
                  <a:pt x="14756" y="544"/>
                  <a:pt x="14874" y="828"/>
                </a:cubicBezTo>
                <a:cubicBezTo>
                  <a:pt x="14992" y="1123"/>
                  <a:pt x="15618" y="1288"/>
                  <a:pt x="15618" y="1288"/>
                </a:cubicBezTo>
                <a:cubicBezTo>
                  <a:pt x="15618" y="1288"/>
                  <a:pt x="15287" y="1891"/>
                  <a:pt x="15464" y="2174"/>
                </a:cubicBezTo>
                <a:cubicBezTo>
                  <a:pt x="15630" y="2375"/>
                  <a:pt x="15831" y="2564"/>
                  <a:pt x="16055" y="2706"/>
                </a:cubicBezTo>
                <a:cubicBezTo>
                  <a:pt x="16055" y="2706"/>
                  <a:pt x="15642" y="3698"/>
                  <a:pt x="16598" y="4029"/>
                </a:cubicBezTo>
                <a:lnTo>
                  <a:pt x="1643" y="9794"/>
                </a:lnTo>
                <a:cubicBezTo>
                  <a:pt x="1643" y="9794"/>
                  <a:pt x="1879" y="9144"/>
                  <a:pt x="1785" y="8908"/>
                </a:cubicBezTo>
                <a:cubicBezTo>
                  <a:pt x="1690" y="8660"/>
                  <a:pt x="1100" y="8459"/>
                  <a:pt x="1100" y="8459"/>
                </a:cubicBezTo>
                <a:cubicBezTo>
                  <a:pt x="1100" y="8459"/>
                  <a:pt x="1430" y="7821"/>
                  <a:pt x="1289" y="7478"/>
                </a:cubicBezTo>
                <a:cubicBezTo>
                  <a:pt x="1147" y="7124"/>
                  <a:pt x="592" y="6982"/>
                  <a:pt x="592" y="6982"/>
                </a:cubicBezTo>
                <a:cubicBezTo>
                  <a:pt x="592" y="6982"/>
                  <a:pt x="851" y="6604"/>
                  <a:pt x="722" y="6274"/>
                </a:cubicBezTo>
                <a:cubicBezTo>
                  <a:pt x="580" y="5943"/>
                  <a:pt x="1" y="5801"/>
                  <a:pt x="1" y="580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91" name="Google Shape;1291;p9"/>
          <p:cNvGrpSpPr/>
          <p:nvPr/>
        </p:nvGrpSpPr>
        <p:grpSpPr>
          <a:xfrm>
            <a:off x="-786325" y="840925"/>
            <a:ext cx="2106500" cy="597475"/>
            <a:chOff x="-2810250" y="3572525"/>
            <a:chExt cx="2106500" cy="597475"/>
          </a:xfrm>
        </p:grpSpPr>
        <p:sp>
          <p:nvSpPr>
            <p:cNvPr id="1292" name="Google Shape;1292;p9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9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9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9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9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9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9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9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9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9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9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9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9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9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9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9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9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9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9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9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9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9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9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9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9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9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9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9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9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9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9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9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9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9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9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9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9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9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9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9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9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9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9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9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9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9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9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9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9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9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9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9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9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9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9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9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9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9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9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9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9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9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9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9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9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9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9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9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9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9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9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9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9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9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9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9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9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9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9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9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9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9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9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9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9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9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9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9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9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9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9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9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9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9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9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9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9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9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9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9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9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9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9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9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9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9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9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9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9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9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2" name="Google Shape;1402;p9"/>
          <p:cNvGrpSpPr/>
          <p:nvPr/>
        </p:nvGrpSpPr>
        <p:grpSpPr>
          <a:xfrm>
            <a:off x="8137800" y="4488250"/>
            <a:ext cx="1637000" cy="521475"/>
            <a:chOff x="-4380075" y="3780200"/>
            <a:chExt cx="1637000" cy="521475"/>
          </a:xfrm>
        </p:grpSpPr>
        <p:sp>
          <p:nvSpPr>
            <p:cNvPr id="1403" name="Google Shape;1403;p9"/>
            <p:cNvSpPr/>
            <p:nvPr/>
          </p:nvSpPr>
          <p:spPr>
            <a:xfrm>
              <a:off x="-4365800" y="4000700"/>
              <a:ext cx="92575" cy="119000"/>
            </a:xfrm>
            <a:custGeom>
              <a:avLst/>
              <a:gdLst/>
              <a:ahLst/>
              <a:cxnLst/>
              <a:rect l="l" t="t" r="r" b="b"/>
              <a:pathLst>
                <a:path w="3703" h="4760" extrusionOk="0">
                  <a:moveTo>
                    <a:pt x="1947" y="0"/>
                  </a:moveTo>
                  <a:cubicBezTo>
                    <a:pt x="1850" y="76"/>
                    <a:pt x="1738" y="93"/>
                    <a:pt x="1622" y="93"/>
                  </a:cubicBezTo>
                  <a:cubicBezTo>
                    <a:pt x="1523" y="93"/>
                    <a:pt x="1421" y="81"/>
                    <a:pt x="1324" y="81"/>
                  </a:cubicBezTo>
                  <a:cubicBezTo>
                    <a:pt x="1184" y="81"/>
                    <a:pt x="1053" y="107"/>
                    <a:pt x="953" y="233"/>
                  </a:cubicBezTo>
                  <a:cubicBezTo>
                    <a:pt x="1185" y="867"/>
                    <a:pt x="1016" y="1481"/>
                    <a:pt x="805" y="2094"/>
                  </a:cubicBezTo>
                  <a:cubicBezTo>
                    <a:pt x="403" y="2411"/>
                    <a:pt x="1" y="2728"/>
                    <a:pt x="403" y="3278"/>
                  </a:cubicBezTo>
                  <a:cubicBezTo>
                    <a:pt x="614" y="3532"/>
                    <a:pt x="276" y="3765"/>
                    <a:pt x="255" y="4018"/>
                  </a:cubicBezTo>
                  <a:cubicBezTo>
                    <a:pt x="227" y="4566"/>
                    <a:pt x="637" y="4759"/>
                    <a:pt x="1089" y="4759"/>
                  </a:cubicBezTo>
                  <a:cubicBezTo>
                    <a:pt x="1318" y="4759"/>
                    <a:pt x="1557" y="4710"/>
                    <a:pt x="1756" y="4632"/>
                  </a:cubicBezTo>
                  <a:cubicBezTo>
                    <a:pt x="2095" y="4293"/>
                    <a:pt x="1947" y="3786"/>
                    <a:pt x="2243" y="3447"/>
                  </a:cubicBezTo>
                  <a:cubicBezTo>
                    <a:pt x="2306" y="3342"/>
                    <a:pt x="2391" y="3236"/>
                    <a:pt x="2391" y="3151"/>
                  </a:cubicBezTo>
                  <a:cubicBezTo>
                    <a:pt x="2285" y="2559"/>
                    <a:pt x="2941" y="2052"/>
                    <a:pt x="2475" y="1396"/>
                  </a:cubicBezTo>
                  <a:cubicBezTo>
                    <a:pt x="2391" y="677"/>
                    <a:pt x="3702" y="85"/>
                    <a:pt x="194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9"/>
            <p:cNvSpPr/>
            <p:nvPr/>
          </p:nvSpPr>
          <p:spPr>
            <a:xfrm>
              <a:off x="-3783125" y="3934375"/>
              <a:ext cx="107900" cy="114625"/>
            </a:xfrm>
            <a:custGeom>
              <a:avLst/>
              <a:gdLst/>
              <a:ahLst/>
              <a:cxnLst/>
              <a:rect l="l" t="t" r="r" b="b"/>
              <a:pathLst>
                <a:path w="4316" h="4585" extrusionOk="0">
                  <a:moveTo>
                    <a:pt x="2319" y="0"/>
                  </a:moveTo>
                  <a:cubicBezTo>
                    <a:pt x="1715" y="0"/>
                    <a:pt x="938" y="245"/>
                    <a:pt x="1862" y="602"/>
                  </a:cubicBezTo>
                  <a:cubicBezTo>
                    <a:pt x="2475" y="813"/>
                    <a:pt x="2475" y="1109"/>
                    <a:pt x="2094" y="1511"/>
                  </a:cubicBezTo>
                  <a:cubicBezTo>
                    <a:pt x="1396" y="2780"/>
                    <a:pt x="2158" y="2928"/>
                    <a:pt x="487" y="3668"/>
                  </a:cubicBezTo>
                  <a:cubicBezTo>
                    <a:pt x="1" y="3922"/>
                    <a:pt x="1" y="4176"/>
                    <a:pt x="529" y="4387"/>
                  </a:cubicBezTo>
                  <a:cubicBezTo>
                    <a:pt x="780" y="4516"/>
                    <a:pt x="1005" y="4584"/>
                    <a:pt x="1210" y="4584"/>
                  </a:cubicBezTo>
                  <a:cubicBezTo>
                    <a:pt x="1541" y="4584"/>
                    <a:pt x="1817" y="4407"/>
                    <a:pt x="2052" y="4028"/>
                  </a:cubicBezTo>
                  <a:cubicBezTo>
                    <a:pt x="2771" y="2865"/>
                    <a:pt x="4315" y="1257"/>
                    <a:pt x="2771" y="73"/>
                  </a:cubicBezTo>
                  <a:cubicBezTo>
                    <a:pt x="2672" y="23"/>
                    <a:pt x="2504" y="0"/>
                    <a:pt x="231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9"/>
            <p:cNvSpPr/>
            <p:nvPr/>
          </p:nvSpPr>
          <p:spPr>
            <a:xfrm>
              <a:off x="-3509775" y="3839900"/>
              <a:ext cx="120575" cy="104250"/>
            </a:xfrm>
            <a:custGeom>
              <a:avLst/>
              <a:gdLst/>
              <a:ahLst/>
              <a:cxnLst/>
              <a:rect l="l" t="t" r="r" b="b"/>
              <a:pathLst>
                <a:path w="4823" h="4170" extrusionOk="0">
                  <a:moveTo>
                    <a:pt x="2890" y="1"/>
                  </a:moveTo>
                  <a:cubicBezTo>
                    <a:pt x="1554" y="1"/>
                    <a:pt x="1306" y="1448"/>
                    <a:pt x="635" y="2435"/>
                  </a:cubicBezTo>
                  <a:cubicBezTo>
                    <a:pt x="1" y="3196"/>
                    <a:pt x="953" y="3958"/>
                    <a:pt x="1672" y="4169"/>
                  </a:cubicBezTo>
                  <a:cubicBezTo>
                    <a:pt x="2200" y="3915"/>
                    <a:pt x="3575" y="3640"/>
                    <a:pt x="3406" y="2921"/>
                  </a:cubicBezTo>
                  <a:cubicBezTo>
                    <a:pt x="3348" y="2889"/>
                    <a:pt x="3282" y="2875"/>
                    <a:pt x="3209" y="2875"/>
                  </a:cubicBezTo>
                  <a:cubicBezTo>
                    <a:pt x="2806" y="2875"/>
                    <a:pt x="2207" y="3295"/>
                    <a:pt x="1828" y="3295"/>
                  </a:cubicBezTo>
                  <a:cubicBezTo>
                    <a:pt x="1648" y="3295"/>
                    <a:pt x="1518" y="3200"/>
                    <a:pt x="1481" y="2921"/>
                  </a:cubicBezTo>
                  <a:cubicBezTo>
                    <a:pt x="1650" y="2245"/>
                    <a:pt x="1481" y="1441"/>
                    <a:pt x="2285" y="954"/>
                  </a:cubicBezTo>
                  <a:cubicBezTo>
                    <a:pt x="2446" y="849"/>
                    <a:pt x="2586" y="806"/>
                    <a:pt x="2712" y="806"/>
                  </a:cubicBezTo>
                  <a:cubicBezTo>
                    <a:pt x="3167" y="806"/>
                    <a:pt x="3445" y="1360"/>
                    <a:pt x="3892" y="1525"/>
                  </a:cubicBezTo>
                  <a:cubicBezTo>
                    <a:pt x="4823" y="1250"/>
                    <a:pt x="3850" y="130"/>
                    <a:pt x="3194" y="24"/>
                  </a:cubicBezTo>
                  <a:cubicBezTo>
                    <a:pt x="3087" y="8"/>
                    <a:pt x="2986" y="1"/>
                    <a:pt x="289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9"/>
            <p:cNvSpPr/>
            <p:nvPr/>
          </p:nvSpPr>
          <p:spPr>
            <a:xfrm>
              <a:off x="-3648600" y="4077075"/>
              <a:ext cx="133575" cy="103575"/>
            </a:xfrm>
            <a:custGeom>
              <a:avLst/>
              <a:gdLst/>
              <a:ahLst/>
              <a:cxnLst/>
              <a:rect l="l" t="t" r="r" b="b"/>
              <a:pathLst>
                <a:path w="5343" h="4143" extrusionOk="0">
                  <a:moveTo>
                    <a:pt x="4566" y="1"/>
                  </a:moveTo>
                  <a:cubicBezTo>
                    <a:pt x="4442" y="1"/>
                    <a:pt x="4323" y="80"/>
                    <a:pt x="4306" y="202"/>
                  </a:cubicBezTo>
                  <a:cubicBezTo>
                    <a:pt x="3714" y="1492"/>
                    <a:pt x="2403" y="3248"/>
                    <a:pt x="838" y="3374"/>
                  </a:cubicBezTo>
                  <a:cubicBezTo>
                    <a:pt x="784" y="3368"/>
                    <a:pt x="735" y="3365"/>
                    <a:pt x="691" y="3365"/>
                  </a:cubicBezTo>
                  <a:cubicBezTo>
                    <a:pt x="1" y="3365"/>
                    <a:pt x="482" y="4143"/>
                    <a:pt x="1017" y="4143"/>
                  </a:cubicBezTo>
                  <a:cubicBezTo>
                    <a:pt x="1091" y="4143"/>
                    <a:pt x="1166" y="4128"/>
                    <a:pt x="1239" y="4094"/>
                  </a:cubicBezTo>
                  <a:cubicBezTo>
                    <a:pt x="2995" y="3903"/>
                    <a:pt x="5342" y="1894"/>
                    <a:pt x="4644" y="12"/>
                  </a:cubicBezTo>
                  <a:cubicBezTo>
                    <a:pt x="4619" y="4"/>
                    <a:pt x="4592" y="1"/>
                    <a:pt x="456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9"/>
            <p:cNvSpPr/>
            <p:nvPr/>
          </p:nvSpPr>
          <p:spPr>
            <a:xfrm>
              <a:off x="-3325250" y="3973575"/>
              <a:ext cx="66125" cy="86300"/>
            </a:xfrm>
            <a:custGeom>
              <a:avLst/>
              <a:gdLst/>
              <a:ahLst/>
              <a:cxnLst/>
              <a:rect l="l" t="t" r="r" b="b"/>
              <a:pathLst>
                <a:path w="2645" h="3452" extrusionOk="0">
                  <a:moveTo>
                    <a:pt x="1914" y="1"/>
                  </a:moveTo>
                  <a:cubicBezTo>
                    <a:pt x="1883" y="1"/>
                    <a:pt x="1851" y="3"/>
                    <a:pt x="1820" y="6"/>
                  </a:cubicBezTo>
                  <a:cubicBezTo>
                    <a:pt x="1703" y="58"/>
                    <a:pt x="1578" y="68"/>
                    <a:pt x="1452" y="68"/>
                  </a:cubicBezTo>
                  <a:cubicBezTo>
                    <a:pt x="1361" y="68"/>
                    <a:pt x="1269" y="63"/>
                    <a:pt x="1179" y="63"/>
                  </a:cubicBezTo>
                  <a:cubicBezTo>
                    <a:pt x="1033" y="63"/>
                    <a:pt x="891" y="77"/>
                    <a:pt x="762" y="154"/>
                  </a:cubicBezTo>
                  <a:cubicBezTo>
                    <a:pt x="657" y="324"/>
                    <a:pt x="995" y="535"/>
                    <a:pt x="868" y="662"/>
                  </a:cubicBezTo>
                  <a:cubicBezTo>
                    <a:pt x="191" y="1170"/>
                    <a:pt x="339" y="1889"/>
                    <a:pt x="149" y="2523"/>
                  </a:cubicBezTo>
                  <a:cubicBezTo>
                    <a:pt x="1" y="2967"/>
                    <a:pt x="276" y="3327"/>
                    <a:pt x="805" y="3433"/>
                  </a:cubicBezTo>
                  <a:cubicBezTo>
                    <a:pt x="869" y="3445"/>
                    <a:pt x="927" y="3451"/>
                    <a:pt x="980" y="3451"/>
                  </a:cubicBezTo>
                  <a:cubicBezTo>
                    <a:pt x="1368" y="3451"/>
                    <a:pt x="1492" y="3135"/>
                    <a:pt x="1566" y="2819"/>
                  </a:cubicBezTo>
                  <a:cubicBezTo>
                    <a:pt x="1778" y="1973"/>
                    <a:pt x="2454" y="1297"/>
                    <a:pt x="2645" y="472"/>
                  </a:cubicBezTo>
                  <a:cubicBezTo>
                    <a:pt x="2510" y="184"/>
                    <a:pt x="2219" y="1"/>
                    <a:pt x="191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9"/>
            <p:cNvSpPr/>
            <p:nvPr/>
          </p:nvSpPr>
          <p:spPr>
            <a:xfrm>
              <a:off x="-3061350" y="3976625"/>
              <a:ext cx="100975" cy="93550"/>
            </a:xfrm>
            <a:custGeom>
              <a:avLst/>
              <a:gdLst/>
              <a:ahLst/>
              <a:cxnLst/>
              <a:rect l="l" t="t" r="r" b="b"/>
              <a:pathLst>
                <a:path w="4039" h="3742" extrusionOk="0">
                  <a:moveTo>
                    <a:pt x="2548" y="0"/>
                  </a:moveTo>
                  <a:cubicBezTo>
                    <a:pt x="1914" y="0"/>
                    <a:pt x="1" y="2513"/>
                    <a:pt x="802" y="2930"/>
                  </a:cubicBezTo>
                  <a:cubicBezTo>
                    <a:pt x="1529" y="3484"/>
                    <a:pt x="1916" y="3742"/>
                    <a:pt x="2296" y="3742"/>
                  </a:cubicBezTo>
                  <a:cubicBezTo>
                    <a:pt x="2613" y="3742"/>
                    <a:pt x="2925" y="3562"/>
                    <a:pt x="3425" y="3226"/>
                  </a:cubicBezTo>
                  <a:cubicBezTo>
                    <a:pt x="3425" y="2761"/>
                    <a:pt x="4038" y="2422"/>
                    <a:pt x="3742" y="1915"/>
                  </a:cubicBezTo>
                  <a:cubicBezTo>
                    <a:pt x="3648" y="1886"/>
                    <a:pt x="3552" y="1873"/>
                    <a:pt x="3456" y="1873"/>
                  </a:cubicBezTo>
                  <a:cubicBezTo>
                    <a:pt x="3057" y="1873"/>
                    <a:pt x="2669" y="2110"/>
                    <a:pt x="2515" y="2486"/>
                  </a:cubicBezTo>
                  <a:cubicBezTo>
                    <a:pt x="2428" y="2670"/>
                    <a:pt x="2234" y="2766"/>
                    <a:pt x="2055" y="2766"/>
                  </a:cubicBezTo>
                  <a:cubicBezTo>
                    <a:pt x="1845" y="2766"/>
                    <a:pt x="1656" y="2633"/>
                    <a:pt x="1691" y="2359"/>
                  </a:cubicBezTo>
                  <a:cubicBezTo>
                    <a:pt x="1310" y="1196"/>
                    <a:pt x="2346" y="1534"/>
                    <a:pt x="2706" y="625"/>
                  </a:cubicBezTo>
                  <a:cubicBezTo>
                    <a:pt x="2795" y="179"/>
                    <a:pt x="2717" y="0"/>
                    <a:pt x="254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9"/>
            <p:cNvSpPr/>
            <p:nvPr/>
          </p:nvSpPr>
          <p:spPr>
            <a:xfrm>
              <a:off x="-3336600" y="3982425"/>
              <a:ext cx="85950" cy="95000"/>
            </a:xfrm>
            <a:custGeom>
              <a:avLst/>
              <a:gdLst/>
              <a:ahLst/>
              <a:cxnLst/>
              <a:rect l="l" t="t" r="r" b="b"/>
              <a:pathLst>
                <a:path w="3438" h="3800" extrusionOk="0">
                  <a:moveTo>
                    <a:pt x="1470" y="1"/>
                  </a:moveTo>
                  <a:cubicBezTo>
                    <a:pt x="1415" y="1"/>
                    <a:pt x="1352" y="4"/>
                    <a:pt x="1280" y="12"/>
                  </a:cubicBezTo>
                  <a:cubicBezTo>
                    <a:pt x="117" y="752"/>
                    <a:pt x="582" y="1958"/>
                    <a:pt x="53" y="3015"/>
                  </a:cubicBezTo>
                  <a:cubicBezTo>
                    <a:pt x="1" y="3610"/>
                    <a:pt x="744" y="3799"/>
                    <a:pt x="1313" y="3799"/>
                  </a:cubicBezTo>
                  <a:cubicBezTo>
                    <a:pt x="1433" y="3799"/>
                    <a:pt x="1544" y="3791"/>
                    <a:pt x="1639" y="3777"/>
                  </a:cubicBezTo>
                  <a:cubicBezTo>
                    <a:pt x="2528" y="3036"/>
                    <a:pt x="2528" y="1894"/>
                    <a:pt x="3226" y="1048"/>
                  </a:cubicBezTo>
                  <a:cubicBezTo>
                    <a:pt x="3437" y="773"/>
                    <a:pt x="3268" y="414"/>
                    <a:pt x="3120" y="118"/>
                  </a:cubicBezTo>
                  <a:cubicBezTo>
                    <a:pt x="3069" y="114"/>
                    <a:pt x="3024" y="113"/>
                    <a:pt x="2984" y="113"/>
                  </a:cubicBezTo>
                  <a:cubicBezTo>
                    <a:pt x="2293" y="113"/>
                    <a:pt x="2968" y="606"/>
                    <a:pt x="2549" y="1006"/>
                  </a:cubicBezTo>
                  <a:cubicBezTo>
                    <a:pt x="1830" y="1450"/>
                    <a:pt x="2062" y="2888"/>
                    <a:pt x="1407" y="2952"/>
                  </a:cubicBezTo>
                  <a:cubicBezTo>
                    <a:pt x="1068" y="2931"/>
                    <a:pt x="688" y="2634"/>
                    <a:pt x="793" y="2444"/>
                  </a:cubicBezTo>
                  <a:cubicBezTo>
                    <a:pt x="1195" y="1831"/>
                    <a:pt x="624" y="985"/>
                    <a:pt x="1512" y="520"/>
                  </a:cubicBezTo>
                  <a:cubicBezTo>
                    <a:pt x="1782" y="365"/>
                    <a:pt x="2034" y="1"/>
                    <a:pt x="147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9"/>
            <p:cNvSpPr/>
            <p:nvPr/>
          </p:nvSpPr>
          <p:spPr>
            <a:xfrm>
              <a:off x="-3037600" y="3967375"/>
              <a:ext cx="96250" cy="85600"/>
            </a:xfrm>
            <a:custGeom>
              <a:avLst/>
              <a:gdLst/>
              <a:ahLst/>
              <a:cxnLst/>
              <a:rect l="l" t="t" r="r" b="b"/>
              <a:pathLst>
                <a:path w="3850" h="3424" extrusionOk="0">
                  <a:moveTo>
                    <a:pt x="3194" y="1"/>
                  </a:moveTo>
                  <a:lnTo>
                    <a:pt x="3194" y="1"/>
                  </a:lnTo>
                  <a:cubicBezTo>
                    <a:pt x="2158" y="22"/>
                    <a:pt x="2855" y="1925"/>
                    <a:pt x="1925" y="1989"/>
                  </a:cubicBezTo>
                  <a:cubicBezTo>
                    <a:pt x="1502" y="1777"/>
                    <a:pt x="1988" y="1206"/>
                    <a:pt x="1735" y="889"/>
                  </a:cubicBezTo>
                  <a:lnTo>
                    <a:pt x="1735" y="889"/>
                  </a:lnTo>
                  <a:cubicBezTo>
                    <a:pt x="1312" y="1143"/>
                    <a:pt x="1037" y="1523"/>
                    <a:pt x="508" y="1777"/>
                  </a:cubicBezTo>
                  <a:cubicBezTo>
                    <a:pt x="0" y="2031"/>
                    <a:pt x="592" y="2475"/>
                    <a:pt x="529" y="2750"/>
                  </a:cubicBezTo>
                  <a:cubicBezTo>
                    <a:pt x="466" y="3046"/>
                    <a:pt x="381" y="3342"/>
                    <a:pt x="783" y="3406"/>
                  </a:cubicBezTo>
                  <a:cubicBezTo>
                    <a:pt x="895" y="3418"/>
                    <a:pt x="994" y="3423"/>
                    <a:pt x="1081" y="3423"/>
                  </a:cubicBezTo>
                  <a:cubicBezTo>
                    <a:pt x="2238" y="3423"/>
                    <a:pt x="1320" y="2445"/>
                    <a:pt x="2834" y="2327"/>
                  </a:cubicBezTo>
                  <a:lnTo>
                    <a:pt x="2940" y="2242"/>
                  </a:lnTo>
                  <a:cubicBezTo>
                    <a:pt x="3088" y="1714"/>
                    <a:pt x="3849" y="254"/>
                    <a:pt x="319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9"/>
            <p:cNvSpPr/>
            <p:nvPr/>
          </p:nvSpPr>
          <p:spPr>
            <a:xfrm>
              <a:off x="-3977175" y="4201325"/>
              <a:ext cx="86750" cy="100225"/>
            </a:xfrm>
            <a:custGeom>
              <a:avLst/>
              <a:gdLst/>
              <a:ahLst/>
              <a:cxnLst/>
              <a:rect l="l" t="t" r="r" b="b"/>
              <a:pathLst>
                <a:path w="3470" h="4009" extrusionOk="0">
                  <a:moveTo>
                    <a:pt x="2998" y="1"/>
                  </a:moveTo>
                  <a:cubicBezTo>
                    <a:pt x="2651" y="1"/>
                    <a:pt x="2389" y="695"/>
                    <a:pt x="2264" y="963"/>
                  </a:cubicBezTo>
                  <a:cubicBezTo>
                    <a:pt x="1841" y="1704"/>
                    <a:pt x="1714" y="2634"/>
                    <a:pt x="635" y="2994"/>
                  </a:cubicBezTo>
                  <a:cubicBezTo>
                    <a:pt x="424" y="3269"/>
                    <a:pt x="1" y="3713"/>
                    <a:pt x="318" y="4009"/>
                  </a:cubicBezTo>
                  <a:cubicBezTo>
                    <a:pt x="2369" y="3375"/>
                    <a:pt x="3469" y="1894"/>
                    <a:pt x="3194" y="75"/>
                  </a:cubicBezTo>
                  <a:cubicBezTo>
                    <a:pt x="3126" y="24"/>
                    <a:pt x="3061" y="1"/>
                    <a:pt x="299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9"/>
            <p:cNvSpPr/>
            <p:nvPr/>
          </p:nvSpPr>
          <p:spPr>
            <a:xfrm>
              <a:off x="-3308325" y="3985875"/>
              <a:ext cx="71400" cy="92625"/>
            </a:xfrm>
            <a:custGeom>
              <a:avLst/>
              <a:gdLst/>
              <a:ahLst/>
              <a:cxnLst/>
              <a:rect l="l" t="t" r="r" b="b"/>
              <a:pathLst>
                <a:path w="2856" h="3705" extrusionOk="0">
                  <a:moveTo>
                    <a:pt x="1968" y="1"/>
                  </a:moveTo>
                  <a:cubicBezTo>
                    <a:pt x="1968" y="678"/>
                    <a:pt x="1862" y="1312"/>
                    <a:pt x="1185" y="1756"/>
                  </a:cubicBezTo>
                  <a:cubicBezTo>
                    <a:pt x="1101" y="1820"/>
                    <a:pt x="1058" y="1925"/>
                    <a:pt x="1079" y="2052"/>
                  </a:cubicBezTo>
                  <a:cubicBezTo>
                    <a:pt x="1566" y="2983"/>
                    <a:pt x="1" y="3046"/>
                    <a:pt x="487" y="3660"/>
                  </a:cubicBezTo>
                  <a:cubicBezTo>
                    <a:pt x="595" y="3691"/>
                    <a:pt x="692" y="3704"/>
                    <a:pt x="779" y="3704"/>
                  </a:cubicBezTo>
                  <a:cubicBezTo>
                    <a:pt x="1291" y="3704"/>
                    <a:pt x="1485" y="3233"/>
                    <a:pt x="1756" y="2962"/>
                  </a:cubicBezTo>
                  <a:cubicBezTo>
                    <a:pt x="2814" y="1862"/>
                    <a:pt x="2856" y="889"/>
                    <a:pt x="196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9"/>
            <p:cNvSpPr/>
            <p:nvPr/>
          </p:nvSpPr>
          <p:spPr>
            <a:xfrm>
              <a:off x="-2825050" y="3780200"/>
              <a:ext cx="81975" cy="104200"/>
            </a:xfrm>
            <a:custGeom>
              <a:avLst/>
              <a:gdLst/>
              <a:ahLst/>
              <a:cxnLst/>
              <a:rect l="l" t="t" r="r" b="b"/>
              <a:pathLst>
                <a:path w="3279" h="4168" extrusionOk="0">
                  <a:moveTo>
                    <a:pt x="2503" y="42"/>
                  </a:moveTo>
                  <a:cubicBezTo>
                    <a:pt x="1130" y="42"/>
                    <a:pt x="2220" y="1577"/>
                    <a:pt x="2115" y="2370"/>
                  </a:cubicBezTo>
                  <a:cubicBezTo>
                    <a:pt x="2221" y="3046"/>
                    <a:pt x="1481" y="2983"/>
                    <a:pt x="1142" y="3237"/>
                  </a:cubicBezTo>
                  <a:cubicBezTo>
                    <a:pt x="1135" y="3242"/>
                    <a:pt x="1128" y="3245"/>
                    <a:pt x="1120" y="3245"/>
                  </a:cubicBezTo>
                  <a:cubicBezTo>
                    <a:pt x="1038" y="3245"/>
                    <a:pt x="919" y="2982"/>
                    <a:pt x="719" y="2982"/>
                  </a:cubicBezTo>
                  <a:cubicBezTo>
                    <a:pt x="712" y="2982"/>
                    <a:pt x="705" y="2982"/>
                    <a:pt x="698" y="2983"/>
                  </a:cubicBezTo>
                  <a:cubicBezTo>
                    <a:pt x="0" y="3194"/>
                    <a:pt x="529" y="3554"/>
                    <a:pt x="529" y="3850"/>
                  </a:cubicBezTo>
                  <a:cubicBezTo>
                    <a:pt x="719" y="4167"/>
                    <a:pt x="1164" y="3956"/>
                    <a:pt x="1417" y="4167"/>
                  </a:cubicBezTo>
                  <a:cubicBezTo>
                    <a:pt x="3215" y="3300"/>
                    <a:pt x="3194" y="1799"/>
                    <a:pt x="3279" y="318"/>
                  </a:cubicBezTo>
                  <a:cubicBezTo>
                    <a:pt x="3173" y="1"/>
                    <a:pt x="2834" y="85"/>
                    <a:pt x="2559" y="43"/>
                  </a:cubicBezTo>
                  <a:cubicBezTo>
                    <a:pt x="2540" y="43"/>
                    <a:pt x="2521" y="42"/>
                    <a:pt x="2503" y="42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9"/>
            <p:cNvSpPr/>
            <p:nvPr/>
          </p:nvSpPr>
          <p:spPr>
            <a:xfrm>
              <a:off x="-4075525" y="4015075"/>
              <a:ext cx="79525" cy="109500"/>
            </a:xfrm>
            <a:custGeom>
              <a:avLst/>
              <a:gdLst/>
              <a:ahLst/>
              <a:cxnLst/>
              <a:rect l="l" t="t" r="r" b="b"/>
              <a:pathLst>
                <a:path w="3181" h="4380" extrusionOk="0">
                  <a:moveTo>
                    <a:pt x="932" y="1"/>
                  </a:moveTo>
                  <a:cubicBezTo>
                    <a:pt x="832" y="1"/>
                    <a:pt x="730" y="52"/>
                    <a:pt x="678" y="144"/>
                  </a:cubicBezTo>
                  <a:cubicBezTo>
                    <a:pt x="847" y="631"/>
                    <a:pt x="1" y="990"/>
                    <a:pt x="762" y="1392"/>
                  </a:cubicBezTo>
                  <a:cubicBezTo>
                    <a:pt x="1101" y="1392"/>
                    <a:pt x="1143" y="990"/>
                    <a:pt x="1566" y="969"/>
                  </a:cubicBezTo>
                  <a:lnTo>
                    <a:pt x="1566" y="969"/>
                  </a:lnTo>
                  <a:cubicBezTo>
                    <a:pt x="974" y="1942"/>
                    <a:pt x="1926" y="3168"/>
                    <a:pt x="657" y="3866"/>
                  </a:cubicBezTo>
                  <a:cubicBezTo>
                    <a:pt x="635" y="3930"/>
                    <a:pt x="635" y="4014"/>
                    <a:pt x="657" y="4099"/>
                  </a:cubicBezTo>
                  <a:cubicBezTo>
                    <a:pt x="929" y="4297"/>
                    <a:pt x="1153" y="4380"/>
                    <a:pt x="1337" y="4380"/>
                  </a:cubicBezTo>
                  <a:cubicBezTo>
                    <a:pt x="1883" y="4380"/>
                    <a:pt x="2084" y="3653"/>
                    <a:pt x="2179" y="3020"/>
                  </a:cubicBezTo>
                  <a:cubicBezTo>
                    <a:pt x="2472" y="1809"/>
                    <a:pt x="3180" y="21"/>
                    <a:pt x="1554" y="21"/>
                  </a:cubicBezTo>
                  <a:cubicBezTo>
                    <a:pt x="1420" y="21"/>
                    <a:pt x="1269" y="34"/>
                    <a:pt x="1101" y="60"/>
                  </a:cubicBezTo>
                  <a:cubicBezTo>
                    <a:pt x="1053" y="20"/>
                    <a:pt x="993" y="1"/>
                    <a:pt x="93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9"/>
            <p:cNvSpPr/>
            <p:nvPr/>
          </p:nvSpPr>
          <p:spPr>
            <a:xfrm>
              <a:off x="-3656075" y="4066250"/>
              <a:ext cx="123600" cy="94975"/>
            </a:xfrm>
            <a:custGeom>
              <a:avLst/>
              <a:gdLst/>
              <a:ahLst/>
              <a:cxnLst/>
              <a:rect l="l" t="t" r="r" b="b"/>
              <a:pathLst>
                <a:path w="4944" h="3799" extrusionOk="0">
                  <a:moveTo>
                    <a:pt x="4753" y="1"/>
                  </a:moveTo>
                  <a:lnTo>
                    <a:pt x="4626" y="43"/>
                  </a:lnTo>
                  <a:cubicBezTo>
                    <a:pt x="4245" y="466"/>
                    <a:pt x="4267" y="1100"/>
                    <a:pt x="3696" y="1439"/>
                  </a:cubicBezTo>
                  <a:cubicBezTo>
                    <a:pt x="3548" y="1650"/>
                    <a:pt x="3548" y="1967"/>
                    <a:pt x="3188" y="2031"/>
                  </a:cubicBezTo>
                  <a:cubicBezTo>
                    <a:pt x="2612" y="2142"/>
                    <a:pt x="2509" y="3151"/>
                    <a:pt x="1977" y="3151"/>
                  </a:cubicBezTo>
                  <a:cubicBezTo>
                    <a:pt x="1903" y="3151"/>
                    <a:pt x="1821" y="3132"/>
                    <a:pt x="1729" y="3088"/>
                  </a:cubicBezTo>
                  <a:cubicBezTo>
                    <a:pt x="1327" y="2771"/>
                    <a:pt x="2046" y="2708"/>
                    <a:pt x="2088" y="2433"/>
                  </a:cubicBezTo>
                  <a:cubicBezTo>
                    <a:pt x="2131" y="2073"/>
                    <a:pt x="2702" y="1756"/>
                    <a:pt x="2215" y="1375"/>
                  </a:cubicBezTo>
                  <a:lnTo>
                    <a:pt x="2215" y="1375"/>
                  </a:lnTo>
                  <a:cubicBezTo>
                    <a:pt x="0" y="2673"/>
                    <a:pt x="312" y="3799"/>
                    <a:pt x="1403" y="3799"/>
                  </a:cubicBezTo>
                  <a:cubicBezTo>
                    <a:pt x="2376" y="3799"/>
                    <a:pt x="3967" y="2906"/>
                    <a:pt x="4943" y="445"/>
                  </a:cubicBezTo>
                  <a:cubicBezTo>
                    <a:pt x="4859" y="297"/>
                    <a:pt x="4943" y="106"/>
                    <a:pt x="475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9"/>
            <p:cNvSpPr/>
            <p:nvPr/>
          </p:nvSpPr>
          <p:spPr>
            <a:xfrm>
              <a:off x="-3192525" y="3784975"/>
              <a:ext cx="77750" cy="81700"/>
            </a:xfrm>
            <a:custGeom>
              <a:avLst/>
              <a:gdLst/>
              <a:ahLst/>
              <a:cxnLst/>
              <a:rect l="l" t="t" r="r" b="b"/>
              <a:pathLst>
                <a:path w="3110" h="3268" extrusionOk="0">
                  <a:moveTo>
                    <a:pt x="2475" y="0"/>
                  </a:moveTo>
                  <a:cubicBezTo>
                    <a:pt x="1439" y="465"/>
                    <a:pt x="550" y="1058"/>
                    <a:pt x="191" y="2073"/>
                  </a:cubicBezTo>
                  <a:cubicBezTo>
                    <a:pt x="466" y="2390"/>
                    <a:pt x="149" y="2580"/>
                    <a:pt x="0" y="2813"/>
                  </a:cubicBezTo>
                  <a:cubicBezTo>
                    <a:pt x="88" y="3155"/>
                    <a:pt x="209" y="3268"/>
                    <a:pt x="345" y="3268"/>
                  </a:cubicBezTo>
                  <a:cubicBezTo>
                    <a:pt x="538" y="3268"/>
                    <a:pt x="763" y="3043"/>
                    <a:pt x="973" y="2919"/>
                  </a:cubicBezTo>
                  <a:cubicBezTo>
                    <a:pt x="1418" y="2136"/>
                    <a:pt x="1692" y="1269"/>
                    <a:pt x="2708" y="825"/>
                  </a:cubicBezTo>
                  <a:cubicBezTo>
                    <a:pt x="3109" y="635"/>
                    <a:pt x="2898" y="0"/>
                    <a:pt x="247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9"/>
            <p:cNvSpPr/>
            <p:nvPr/>
          </p:nvSpPr>
          <p:spPr>
            <a:xfrm>
              <a:off x="-4032675" y="4028700"/>
              <a:ext cx="35975" cy="92575"/>
            </a:xfrm>
            <a:custGeom>
              <a:avLst/>
              <a:gdLst/>
              <a:ahLst/>
              <a:cxnLst/>
              <a:rect l="l" t="t" r="r" b="b"/>
              <a:pathLst>
                <a:path w="1439" h="3703" extrusionOk="0">
                  <a:moveTo>
                    <a:pt x="846" y="1"/>
                  </a:moveTo>
                  <a:lnTo>
                    <a:pt x="613" y="86"/>
                  </a:lnTo>
                  <a:cubicBezTo>
                    <a:pt x="909" y="910"/>
                    <a:pt x="169" y="1629"/>
                    <a:pt x="296" y="2412"/>
                  </a:cubicBezTo>
                  <a:cubicBezTo>
                    <a:pt x="212" y="2877"/>
                    <a:pt x="0" y="3385"/>
                    <a:pt x="635" y="3702"/>
                  </a:cubicBezTo>
                  <a:cubicBezTo>
                    <a:pt x="656" y="3110"/>
                    <a:pt x="1396" y="2729"/>
                    <a:pt x="1248" y="2095"/>
                  </a:cubicBezTo>
                  <a:cubicBezTo>
                    <a:pt x="1417" y="1841"/>
                    <a:pt x="1206" y="1524"/>
                    <a:pt x="1417" y="1270"/>
                  </a:cubicBezTo>
                  <a:cubicBezTo>
                    <a:pt x="1438" y="783"/>
                    <a:pt x="1227" y="318"/>
                    <a:pt x="84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9"/>
            <p:cNvSpPr/>
            <p:nvPr/>
          </p:nvSpPr>
          <p:spPr>
            <a:xfrm>
              <a:off x="-3468000" y="3868500"/>
              <a:ext cx="80850" cy="79200"/>
            </a:xfrm>
            <a:custGeom>
              <a:avLst/>
              <a:gdLst/>
              <a:ahLst/>
              <a:cxnLst/>
              <a:rect l="l" t="t" r="r" b="b"/>
              <a:pathLst>
                <a:path w="3234" h="3168" extrusionOk="0">
                  <a:moveTo>
                    <a:pt x="2623" y="1"/>
                  </a:moveTo>
                  <a:cubicBezTo>
                    <a:pt x="1079" y="1164"/>
                    <a:pt x="2221" y="2031"/>
                    <a:pt x="1037" y="2369"/>
                  </a:cubicBezTo>
                  <a:cubicBezTo>
                    <a:pt x="656" y="2539"/>
                    <a:pt x="233" y="2666"/>
                    <a:pt x="1" y="3025"/>
                  </a:cubicBezTo>
                  <a:cubicBezTo>
                    <a:pt x="192" y="3123"/>
                    <a:pt x="387" y="3168"/>
                    <a:pt x="581" y="3168"/>
                  </a:cubicBezTo>
                  <a:cubicBezTo>
                    <a:pt x="1935" y="3168"/>
                    <a:pt x="3234" y="1018"/>
                    <a:pt x="26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9"/>
            <p:cNvSpPr/>
            <p:nvPr/>
          </p:nvSpPr>
          <p:spPr>
            <a:xfrm>
              <a:off x="-2837750" y="3784450"/>
              <a:ext cx="50250" cy="92000"/>
            </a:xfrm>
            <a:custGeom>
              <a:avLst/>
              <a:gdLst/>
              <a:ahLst/>
              <a:cxnLst/>
              <a:rect l="l" t="t" r="r" b="b"/>
              <a:pathLst>
                <a:path w="2010" h="3680" extrusionOk="0">
                  <a:moveTo>
                    <a:pt x="1947" y="0"/>
                  </a:moveTo>
                  <a:cubicBezTo>
                    <a:pt x="995" y="360"/>
                    <a:pt x="1" y="2115"/>
                    <a:pt x="466" y="2876"/>
                  </a:cubicBezTo>
                  <a:cubicBezTo>
                    <a:pt x="508" y="3320"/>
                    <a:pt x="572" y="3468"/>
                    <a:pt x="1037" y="3680"/>
                  </a:cubicBezTo>
                  <a:cubicBezTo>
                    <a:pt x="1312" y="3299"/>
                    <a:pt x="678" y="3130"/>
                    <a:pt x="1375" y="2728"/>
                  </a:cubicBezTo>
                  <a:cubicBezTo>
                    <a:pt x="1820" y="2200"/>
                    <a:pt x="1143" y="1438"/>
                    <a:pt x="1545" y="804"/>
                  </a:cubicBezTo>
                  <a:cubicBezTo>
                    <a:pt x="1629" y="529"/>
                    <a:pt x="2010" y="338"/>
                    <a:pt x="194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9"/>
            <p:cNvSpPr/>
            <p:nvPr/>
          </p:nvSpPr>
          <p:spPr>
            <a:xfrm>
              <a:off x="-3664150" y="4085275"/>
              <a:ext cx="78800" cy="85150"/>
            </a:xfrm>
            <a:custGeom>
              <a:avLst/>
              <a:gdLst/>
              <a:ahLst/>
              <a:cxnLst/>
              <a:rect l="l" t="t" r="r" b="b"/>
              <a:pathLst>
                <a:path w="3152" h="3406" extrusionOk="0">
                  <a:moveTo>
                    <a:pt x="2623" y="1"/>
                  </a:moveTo>
                  <a:cubicBezTo>
                    <a:pt x="1861" y="403"/>
                    <a:pt x="1544" y="1185"/>
                    <a:pt x="825" y="1629"/>
                  </a:cubicBezTo>
                  <a:cubicBezTo>
                    <a:pt x="85" y="2264"/>
                    <a:pt x="317" y="2814"/>
                    <a:pt x="973" y="3406"/>
                  </a:cubicBezTo>
                  <a:cubicBezTo>
                    <a:pt x="1036" y="3229"/>
                    <a:pt x="1140" y="3174"/>
                    <a:pt x="1264" y="3174"/>
                  </a:cubicBezTo>
                  <a:cubicBezTo>
                    <a:pt x="1470" y="3174"/>
                    <a:pt x="1729" y="3325"/>
                    <a:pt x="1942" y="3325"/>
                  </a:cubicBezTo>
                  <a:cubicBezTo>
                    <a:pt x="2076" y="3325"/>
                    <a:pt x="2191" y="3265"/>
                    <a:pt x="2263" y="3068"/>
                  </a:cubicBezTo>
                  <a:cubicBezTo>
                    <a:pt x="0" y="2898"/>
                    <a:pt x="1650" y="1185"/>
                    <a:pt x="2644" y="657"/>
                  </a:cubicBezTo>
                  <a:lnTo>
                    <a:pt x="2750" y="572"/>
                  </a:lnTo>
                  <a:cubicBezTo>
                    <a:pt x="2834" y="360"/>
                    <a:pt x="3151" y="128"/>
                    <a:pt x="26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9"/>
            <p:cNvSpPr/>
            <p:nvPr/>
          </p:nvSpPr>
          <p:spPr>
            <a:xfrm>
              <a:off x="-4320725" y="4022125"/>
              <a:ext cx="49075" cy="80125"/>
            </a:xfrm>
            <a:custGeom>
              <a:avLst/>
              <a:gdLst/>
              <a:ahLst/>
              <a:cxnLst/>
              <a:rect l="l" t="t" r="r" b="b"/>
              <a:pathLst>
                <a:path w="1963" h="3205" extrusionOk="0">
                  <a:moveTo>
                    <a:pt x="1249" y="1"/>
                  </a:moveTo>
                  <a:cubicBezTo>
                    <a:pt x="1077" y="1"/>
                    <a:pt x="950" y="90"/>
                    <a:pt x="990" y="327"/>
                  </a:cubicBezTo>
                  <a:cubicBezTo>
                    <a:pt x="1095" y="1152"/>
                    <a:pt x="461" y="1766"/>
                    <a:pt x="419" y="2506"/>
                  </a:cubicBezTo>
                  <a:cubicBezTo>
                    <a:pt x="1" y="2952"/>
                    <a:pt x="271" y="3205"/>
                    <a:pt x="637" y="3205"/>
                  </a:cubicBezTo>
                  <a:cubicBezTo>
                    <a:pt x="827" y="3205"/>
                    <a:pt x="1042" y="3137"/>
                    <a:pt x="1201" y="2992"/>
                  </a:cubicBezTo>
                  <a:cubicBezTo>
                    <a:pt x="1074" y="2315"/>
                    <a:pt x="1962" y="1892"/>
                    <a:pt x="1814" y="1216"/>
                  </a:cubicBezTo>
                  <a:cubicBezTo>
                    <a:pt x="1920" y="920"/>
                    <a:pt x="1920" y="581"/>
                    <a:pt x="1836" y="264"/>
                  </a:cubicBezTo>
                  <a:cubicBezTo>
                    <a:pt x="1700" y="117"/>
                    <a:pt x="1445" y="1"/>
                    <a:pt x="124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9"/>
            <p:cNvSpPr/>
            <p:nvPr/>
          </p:nvSpPr>
          <p:spPr>
            <a:xfrm>
              <a:off x="-3802900" y="3939125"/>
              <a:ext cx="50475" cy="79625"/>
            </a:xfrm>
            <a:custGeom>
              <a:avLst/>
              <a:gdLst/>
              <a:ahLst/>
              <a:cxnLst/>
              <a:rect l="l" t="t" r="r" b="b"/>
              <a:pathLst>
                <a:path w="2019" h="3185" extrusionOk="0">
                  <a:moveTo>
                    <a:pt x="1673" y="0"/>
                  </a:moveTo>
                  <a:cubicBezTo>
                    <a:pt x="1055" y="0"/>
                    <a:pt x="0" y="2467"/>
                    <a:pt x="51" y="2928"/>
                  </a:cubicBezTo>
                  <a:cubicBezTo>
                    <a:pt x="142" y="3110"/>
                    <a:pt x="295" y="3184"/>
                    <a:pt x="464" y="3184"/>
                  </a:cubicBezTo>
                  <a:cubicBezTo>
                    <a:pt x="845" y="3184"/>
                    <a:pt x="1306" y="2808"/>
                    <a:pt x="1320" y="2442"/>
                  </a:cubicBezTo>
                  <a:cubicBezTo>
                    <a:pt x="1045" y="1279"/>
                    <a:pt x="1532" y="1363"/>
                    <a:pt x="2018" y="475"/>
                  </a:cubicBezTo>
                  <a:cubicBezTo>
                    <a:pt x="1941" y="139"/>
                    <a:pt x="1819" y="0"/>
                    <a:pt x="167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9"/>
            <p:cNvSpPr/>
            <p:nvPr/>
          </p:nvSpPr>
          <p:spPr>
            <a:xfrm>
              <a:off x="-3005000" y="3965800"/>
              <a:ext cx="47250" cy="59700"/>
            </a:xfrm>
            <a:custGeom>
              <a:avLst/>
              <a:gdLst/>
              <a:ahLst/>
              <a:cxnLst/>
              <a:rect l="l" t="t" r="r" b="b"/>
              <a:pathLst>
                <a:path w="1890" h="2388" extrusionOk="0">
                  <a:moveTo>
                    <a:pt x="1361" y="0"/>
                  </a:moveTo>
                  <a:cubicBezTo>
                    <a:pt x="1150" y="275"/>
                    <a:pt x="790" y="169"/>
                    <a:pt x="473" y="233"/>
                  </a:cubicBezTo>
                  <a:cubicBezTo>
                    <a:pt x="156" y="444"/>
                    <a:pt x="790" y="719"/>
                    <a:pt x="431" y="952"/>
                  </a:cubicBezTo>
                  <a:cubicBezTo>
                    <a:pt x="152" y="1524"/>
                    <a:pt x="1" y="2388"/>
                    <a:pt x="504" y="2388"/>
                  </a:cubicBezTo>
                  <a:cubicBezTo>
                    <a:pt x="652" y="2388"/>
                    <a:pt x="855" y="2314"/>
                    <a:pt x="1128" y="2136"/>
                  </a:cubicBezTo>
                  <a:cubicBezTo>
                    <a:pt x="1403" y="1988"/>
                    <a:pt x="1361" y="1713"/>
                    <a:pt x="1361" y="1481"/>
                  </a:cubicBezTo>
                  <a:cubicBezTo>
                    <a:pt x="1361" y="952"/>
                    <a:pt x="1551" y="465"/>
                    <a:pt x="1890" y="64"/>
                  </a:cubicBezTo>
                  <a:lnTo>
                    <a:pt x="1361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9"/>
            <p:cNvSpPr/>
            <p:nvPr/>
          </p:nvSpPr>
          <p:spPr>
            <a:xfrm>
              <a:off x="-4008900" y="4184075"/>
              <a:ext cx="73525" cy="117600"/>
            </a:xfrm>
            <a:custGeom>
              <a:avLst/>
              <a:gdLst/>
              <a:ahLst/>
              <a:cxnLst/>
              <a:rect l="l" t="t" r="r" b="b"/>
              <a:pathLst>
                <a:path w="2941" h="4704" extrusionOk="0">
                  <a:moveTo>
                    <a:pt x="2423" y="1"/>
                  </a:moveTo>
                  <a:cubicBezTo>
                    <a:pt x="2379" y="1"/>
                    <a:pt x="2336" y="17"/>
                    <a:pt x="2306" y="46"/>
                  </a:cubicBezTo>
                  <a:cubicBezTo>
                    <a:pt x="952" y="892"/>
                    <a:pt x="1968" y="1780"/>
                    <a:pt x="678" y="2478"/>
                  </a:cubicBezTo>
                  <a:cubicBezTo>
                    <a:pt x="635" y="2880"/>
                    <a:pt x="1" y="3113"/>
                    <a:pt x="255" y="3599"/>
                  </a:cubicBezTo>
                  <a:cubicBezTo>
                    <a:pt x="476" y="4142"/>
                    <a:pt x="639" y="4704"/>
                    <a:pt x="1454" y="4704"/>
                  </a:cubicBezTo>
                  <a:cubicBezTo>
                    <a:pt x="1496" y="4704"/>
                    <a:pt x="1541" y="4702"/>
                    <a:pt x="1587" y="4699"/>
                  </a:cubicBezTo>
                  <a:lnTo>
                    <a:pt x="1587" y="4424"/>
                  </a:lnTo>
                  <a:cubicBezTo>
                    <a:pt x="64" y="3536"/>
                    <a:pt x="2941" y="1632"/>
                    <a:pt x="2560" y="67"/>
                  </a:cubicBezTo>
                  <a:cubicBezTo>
                    <a:pt x="2526" y="22"/>
                    <a:pt x="2474" y="1"/>
                    <a:pt x="24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9"/>
            <p:cNvSpPr/>
            <p:nvPr/>
          </p:nvSpPr>
          <p:spPr>
            <a:xfrm>
              <a:off x="-4380075" y="4023725"/>
              <a:ext cx="58200" cy="77450"/>
            </a:xfrm>
            <a:custGeom>
              <a:avLst/>
              <a:gdLst/>
              <a:ahLst/>
              <a:cxnLst/>
              <a:rect l="l" t="t" r="r" b="b"/>
              <a:pathLst>
                <a:path w="2328" h="3098" extrusionOk="0">
                  <a:moveTo>
                    <a:pt x="1071" y="0"/>
                  </a:moveTo>
                  <a:cubicBezTo>
                    <a:pt x="1016" y="0"/>
                    <a:pt x="956" y="16"/>
                    <a:pt x="889" y="52"/>
                  </a:cubicBezTo>
                  <a:cubicBezTo>
                    <a:pt x="656" y="1046"/>
                    <a:pt x="64" y="2103"/>
                    <a:pt x="826" y="3097"/>
                  </a:cubicBezTo>
                  <a:cubicBezTo>
                    <a:pt x="2327" y="2378"/>
                    <a:pt x="1" y="2040"/>
                    <a:pt x="1566" y="1321"/>
                  </a:cubicBezTo>
                  <a:cubicBezTo>
                    <a:pt x="1585" y="1002"/>
                    <a:pt x="1504" y="0"/>
                    <a:pt x="10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9"/>
            <p:cNvSpPr/>
            <p:nvPr/>
          </p:nvSpPr>
          <p:spPr>
            <a:xfrm>
              <a:off x="-3150750" y="3819575"/>
              <a:ext cx="66650" cy="57425"/>
            </a:xfrm>
            <a:custGeom>
              <a:avLst/>
              <a:gdLst/>
              <a:ahLst/>
              <a:cxnLst/>
              <a:rect l="l" t="t" r="r" b="b"/>
              <a:pathLst>
                <a:path w="2666" h="2297" extrusionOk="0">
                  <a:moveTo>
                    <a:pt x="2411" y="0"/>
                  </a:moveTo>
                  <a:cubicBezTo>
                    <a:pt x="2247" y="0"/>
                    <a:pt x="2130" y="129"/>
                    <a:pt x="1988" y="224"/>
                  </a:cubicBezTo>
                  <a:cubicBezTo>
                    <a:pt x="1100" y="668"/>
                    <a:pt x="0" y="1281"/>
                    <a:pt x="1058" y="2296"/>
                  </a:cubicBezTo>
                  <a:cubicBezTo>
                    <a:pt x="1692" y="1831"/>
                    <a:pt x="2284" y="1366"/>
                    <a:pt x="2581" y="668"/>
                  </a:cubicBezTo>
                  <a:cubicBezTo>
                    <a:pt x="2644" y="477"/>
                    <a:pt x="2665" y="266"/>
                    <a:pt x="2602" y="54"/>
                  </a:cubicBezTo>
                  <a:cubicBezTo>
                    <a:pt x="2531" y="16"/>
                    <a:pt x="2468" y="0"/>
                    <a:pt x="241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9"/>
            <p:cNvSpPr/>
            <p:nvPr/>
          </p:nvSpPr>
          <p:spPr>
            <a:xfrm>
              <a:off x="-2983675" y="3995975"/>
              <a:ext cx="51325" cy="61325"/>
            </a:xfrm>
            <a:custGeom>
              <a:avLst/>
              <a:gdLst/>
              <a:ahLst/>
              <a:cxnLst/>
              <a:rect l="l" t="t" r="r" b="b"/>
              <a:pathLst>
                <a:path w="2053" h="2453" extrusionOk="0">
                  <a:moveTo>
                    <a:pt x="1471" y="1"/>
                  </a:moveTo>
                  <a:cubicBezTo>
                    <a:pt x="950" y="1"/>
                    <a:pt x="923" y="745"/>
                    <a:pt x="677" y="1183"/>
                  </a:cubicBezTo>
                  <a:cubicBezTo>
                    <a:pt x="466" y="1585"/>
                    <a:pt x="1" y="1923"/>
                    <a:pt x="318" y="2452"/>
                  </a:cubicBezTo>
                  <a:cubicBezTo>
                    <a:pt x="1291" y="2050"/>
                    <a:pt x="2052" y="1120"/>
                    <a:pt x="1862" y="104"/>
                  </a:cubicBezTo>
                  <a:cubicBezTo>
                    <a:pt x="1706" y="32"/>
                    <a:pt x="1578" y="1"/>
                    <a:pt x="147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9"/>
            <p:cNvSpPr/>
            <p:nvPr/>
          </p:nvSpPr>
          <p:spPr>
            <a:xfrm>
              <a:off x="-3342675" y="3981125"/>
              <a:ext cx="38075" cy="76700"/>
            </a:xfrm>
            <a:custGeom>
              <a:avLst/>
              <a:gdLst/>
              <a:ahLst/>
              <a:cxnLst/>
              <a:rect l="l" t="t" r="r" b="b"/>
              <a:pathLst>
                <a:path w="1523" h="3068" extrusionOk="0">
                  <a:moveTo>
                    <a:pt x="1502" y="1"/>
                  </a:moveTo>
                  <a:lnTo>
                    <a:pt x="1502" y="1"/>
                  </a:lnTo>
                  <a:cubicBezTo>
                    <a:pt x="529" y="64"/>
                    <a:pt x="0" y="2031"/>
                    <a:pt x="169" y="2898"/>
                  </a:cubicBezTo>
                  <a:cubicBezTo>
                    <a:pt x="127" y="3025"/>
                    <a:pt x="190" y="3067"/>
                    <a:pt x="338" y="3067"/>
                  </a:cubicBezTo>
                  <a:cubicBezTo>
                    <a:pt x="1100" y="2285"/>
                    <a:pt x="677" y="910"/>
                    <a:pt x="1523" y="64"/>
                  </a:cubicBezTo>
                  <a:cubicBezTo>
                    <a:pt x="1481" y="43"/>
                    <a:pt x="1481" y="22"/>
                    <a:pt x="150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9"/>
            <p:cNvSpPr/>
            <p:nvPr/>
          </p:nvSpPr>
          <p:spPr>
            <a:xfrm>
              <a:off x="-3610225" y="4065725"/>
              <a:ext cx="50250" cy="71925"/>
            </a:xfrm>
            <a:custGeom>
              <a:avLst/>
              <a:gdLst/>
              <a:ahLst/>
              <a:cxnLst/>
              <a:rect l="l" t="t" r="r" b="b"/>
              <a:pathLst>
                <a:path w="2010" h="2877" extrusionOk="0">
                  <a:moveTo>
                    <a:pt x="1608" y="0"/>
                  </a:moveTo>
                  <a:cubicBezTo>
                    <a:pt x="1100" y="0"/>
                    <a:pt x="931" y="360"/>
                    <a:pt x="656" y="614"/>
                  </a:cubicBezTo>
                  <a:cubicBezTo>
                    <a:pt x="910" y="931"/>
                    <a:pt x="720" y="1185"/>
                    <a:pt x="487" y="1439"/>
                  </a:cubicBezTo>
                  <a:cubicBezTo>
                    <a:pt x="487" y="1777"/>
                    <a:pt x="0" y="2010"/>
                    <a:pt x="106" y="2390"/>
                  </a:cubicBezTo>
                  <a:cubicBezTo>
                    <a:pt x="402" y="2496"/>
                    <a:pt x="656" y="2644"/>
                    <a:pt x="868" y="2877"/>
                  </a:cubicBezTo>
                  <a:cubicBezTo>
                    <a:pt x="1164" y="2750"/>
                    <a:pt x="910" y="2263"/>
                    <a:pt x="1396" y="2242"/>
                  </a:cubicBezTo>
                  <a:cubicBezTo>
                    <a:pt x="2010" y="2200"/>
                    <a:pt x="1967" y="1798"/>
                    <a:pt x="1967" y="1417"/>
                  </a:cubicBezTo>
                  <a:cubicBezTo>
                    <a:pt x="1896" y="1376"/>
                    <a:pt x="1836" y="1359"/>
                    <a:pt x="1783" y="1359"/>
                  </a:cubicBezTo>
                  <a:cubicBezTo>
                    <a:pt x="1565" y="1359"/>
                    <a:pt x="1461" y="1641"/>
                    <a:pt x="1206" y="1692"/>
                  </a:cubicBezTo>
                  <a:cubicBezTo>
                    <a:pt x="1375" y="1142"/>
                    <a:pt x="1925" y="487"/>
                    <a:pt x="160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9"/>
            <p:cNvSpPr/>
            <p:nvPr/>
          </p:nvSpPr>
          <p:spPr>
            <a:xfrm>
              <a:off x="-4320850" y="4008100"/>
              <a:ext cx="48425" cy="76925"/>
            </a:xfrm>
            <a:custGeom>
              <a:avLst/>
              <a:gdLst/>
              <a:ahLst/>
              <a:cxnLst/>
              <a:rect l="l" t="t" r="r" b="b"/>
              <a:pathLst>
                <a:path w="1937" h="3077" extrusionOk="0">
                  <a:moveTo>
                    <a:pt x="1058" y="0"/>
                  </a:moveTo>
                  <a:cubicBezTo>
                    <a:pt x="720" y="423"/>
                    <a:pt x="1" y="804"/>
                    <a:pt x="783" y="1417"/>
                  </a:cubicBezTo>
                  <a:cubicBezTo>
                    <a:pt x="149" y="1861"/>
                    <a:pt x="635" y="2559"/>
                    <a:pt x="318" y="3067"/>
                  </a:cubicBezTo>
                  <a:cubicBezTo>
                    <a:pt x="356" y="3074"/>
                    <a:pt x="390" y="3077"/>
                    <a:pt x="420" y="3077"/>
                  </a:cubicBezTo>
                  <a:cubicBezTo>
                    <a:pt x="951" y="3077"/>
                    <a:pt x="415" y="2082"/>
                    <a:pt x="995" y="1882"/>
                  </a:cubicBezTo>
                  <a:cubicBezTo>
                    <a:pt x="1936" y="1555"/>
                    <a:pt x="540" y="653"/>
                    <a:pt x="1504" y="653"/>
                  </a:cubicBezTo>
                  <a:cubicBezTo>
                    <a:pt x="1536" y="653"/>
                    <a:pt x="1571" y="654"/>
                    <a:pt x="1608" y="656"/>
                  </a:cubicBezTo>
                  <a:cubicBezTo>
                    <a:pt x="1418" y="465"/>
                    <a:pt x="1439" y="106"/>
                    <a:pt x="105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9"/>
            <p:cNvSpPr/>
            <p:nvPr/>
          </p:nvSpPr>
          <p:spPr>
            <a:xfrm>
              <a:off x="-3157100" y="3824600"/>
              <a:ext cx="60825" cy="59675"/>
            </a:xfrm>
            <a:custGeom>
              <a:avLst/>
              <a:gdLst/>
              <a:ahLst/>
              <a:cxnLst/>
              <a:rect l="l" t="t" r="r" b="b"/>
              <a:pathLst>
                <a:path w="2433" h="2387" extrusionOk="0">
                  <a:moveTo>
                    <a:pt x="1943" y="0"/>
                  </a:moveTo>
                  <a:cubicBezTo>
                    <a:pt x="1068" y="0"/>
                    <a:pt x="54" y="1187"/>
                    <a:pt x="1" y="1841"/>
                  </a:cubicBezTo>
                  <a:cubicBezTo>
                    <a:pt x="167" y="2091"/>
                    <a:pt x="543" y="2387"/>
                    <a:pt x="872" y="2387"/>
                  </a:cubicBezTo>
                  <a:cubicBezTo>
                    <a:pt x="1044" y="2387"/>
                    <a:pt x="1203" y="2306"/>
                    <a:pt x="1312" y="2095"/>
                  </a:cubicBezTo>
                  <a:cubicBezTo>
                    <a:pt x="635" y="805"/>
                    <a:pt x="1523" y="868"/>
                    <a:pt x="2433" y="149"/>
                  </a:cubicBezTo>
                  <a:cubicBezTo>
                    <a:pt x="2280" y="46"/>
                    <a:pt x="2114" y="0"/>
                    <a:pt x="194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9"/>
            <p:cNvSpPr/>
            <p:nvPr/>
          </p:nvSpPr>
          <p:spPr>
            <a:xfrm>
              <a:off x="-3810725" y="4004925"/>
              <a:ext cx="59875" cy="39200"/>
            </a:xfrm>
            <a:custGeom>
              <a:avLst/>
              <a:gdLst/>
              <a:ahLst/>
              <a:cxnLst/>
              <a:rect l="l" t="t" r="r" b="b"/>
              <a:pathLst>
                <a:path w="2395" h="1568" extrusionOk="0">
                  <a:moveTo>
                    <a:pt x="1443" y="0"/>
                  </a:moveTo>
                  <a:cubicBezTo>
                    <a:pt x="1231" y="275"/>
                    <a:pt x="851" y="360"/>
                    <a:pt x="534" y="487"/>
                  </a:cubicBezTo>
                  <a:cubicBezTo>
                    <a:pt x="0" y="917"/>
                    <a:pt x="1218" y="1567"/>
                    <a:pt x="1600" y="1567"/>
                  </a:cubicBezTo>
                  <a:cubicBezTo>
                    <a:pt x="1612" y="1567"/>
                    <a:pt x="1623" y="1567"/>
                    <a:pt x="1633" y="1565"/>
                  </a:cubicBezTo>
                  <a:cubicBezTo>
                    <a:pt x="851" y="867"/>
                    <a:pt x="2183" y="1079"/>
                    <a:pt x="2395" y="487"/>
                  </a:cubicBezTo>
                  <a:cubicBezTo>
                    <a:pt x="2099" y="296"/>
                    <a:pt x="1781" y="127"/>
                    <a:pt x="144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9"/>
            <p:cNvSpPr/>
            <p:nvPr/>
          </p:nvSpPr>
          <p:spPr>
            <a:xfrm>
              <a:off x="-4078925" y="4088975"/>
              <a:ext cx="62125" cy="43925"/>
            </a:xfrm>
            <a:custGeom>
              <a:avLst/>
              <a:gdLst/>
              <a:ahLst/>
              <a:cxnLst/>
              <a:rect l="l" t="t" r="r" b="b"/>
              <a:pathLst>
                <a:path w="2485" h="1757" extrusionOk="0">
                  <a:moveTo>
                    <a:pt x="2146" y="1"/>
                  </a:moveTo>
                  <a:cubicBezTo>
                    <a:pt x="1828" y="479"/>
                    <a:pt x="1977" y="1268"/>
                    <a:pt x="1519" y="1268"/>
                  </a:cubicBezTo>
                  <a:cubicBezTo>
                    <a:pt x="1369" y="1268"/>
                    <a:pt x="1154" y="1183"/>
                    <a:pt x="835" y="974"/>
                  </a:cubicBezTo>
                  <a:cubicBezTo>
                    <a:pt x="766" y="945"/>
                    <a:pt x="699" y="932"/>
                    <a:pt x="635" y="932"/>
                  </a:cubicBezTo>
                  <a:cubicBezTo>
                    <a:pt x="235" y="932"/>
                    <a:pt x="0" y="1444"/>
                    <a:pt x="475" y="1608"/>
                  </a:cubicBezTo>
                  <a:cubicBezTo>
                    <a:pt x="604" y="1685"/>
                    <a:pt x="742" y="1700"/>
                    <a:pt x="883" y="1700"/>
                  </a:cubicBezTo>
                  <a:cubicBezTo>
                    <a:pt x="970" y="1700"/>
                    <a:pt x="1058" y="1694"/>
                    <a:pt x="1144" y="1694"/>
                  </a:cubicBezTo>
                  <a:cubicBezTo>
                    <a:pt x="1264" y="1694"/>
                    <a:pt x="1381" y="1705"/>
                    <a:pt x="1491" y="1756"/>
                  </a:cubicBezTo>
                  <a:cubicBezTo>
                    <a:pt x="1871" y="1672"/>
                    <a:pt x="2336" y="1735"/>
                    <a:pt x="2485" y="1291"/>
                  </a:cubicBezTo>
                  <a:cubicBezTo>
                    <a:pt x="2210" y="910"/>
                    <a:pt x="2104" y="466"/>
                    <a:pt x="214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9"/>
            <p:cNvSpPr/>
            <p:nvPr/>
          </p:nvSpPr>
          <p:spPr>
            <a:xfrm>
              <a:off x="-4088725" y="4028700"/>
              <a:ext cx="30150" cy="60850"/>
            </a:xfrm>
            <a:custGeom>
              <a:avLst/>
              <a:gdLst/>
              <a:ahLst/>
              <a:cxnLst/>
              <a:rect l="l" t="t" r="r" b="b"/>
              <a:pathLst>
                <a:path w="1206" h="2434" extrusionOk="0">
                  <a:moveTo>
                    <a:pt x="677" y="1"/>
                  </a:moveTo>
                  <a:cubicBezTo>
                    <a:pt x="360" y="339"/>
                    <a:pt x="85" y="678"/>
                    <a:pt x="85" y="1143"/>
                  </a:cubicBezTo>
                  <a:cubicBezTo>
                    <a:pt x="0" y="1566"/>
                    <a:pt x="0" y="2010"/>
                    <a:pt x="106" y="2433"/>
                  </a:cubicBezTo>
                  <a:cubicBezTo>
                    <a:pt x="825" y="2433"/>
                    <a:pt x="614" y="1820"/>
                    <a:pt x="931" y="1524"/>
                  </a:cubicBezTo>
                  <a:cubicBezTo>
                    <a:pt x="1142" y="1101"/>
                    <a:pt x="1206" y="318"/>
                    <a:pt x="67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9"/>
            <p:cNvSpPr/>
            <p:nvPr/>
          </p:nvSpPr>
          <p:spPr>
            <a:xfrm>
              <a:off x="-3951800" y="4181950"/>
              <a:ext cx="52900" cy="22325"/>
            </a:xfrm>
            <a:custGeom>
              <a:avLst/>
              <a:gdLst/>
              <a:ahLst/>
              <a:cxnLst/>
              <a:rect l="l" t="t" r="r" b="b"/>
              <a:pathLst>
                <a:path w="2116" h="893" extrusionOk="0">
                  <a:moveTo>
                    <a:pt x="1023" y="1"/>
                  </a:moveTo>
                  <a:cubicBezTo>
                    <a:pt x="742" y="1"/>
                    <a:pt x="403" y="46"/>
                    <a:pt x="1" y="131"/>
                  </a:cubicBezTo>
                  <a:lnTo>
                    <a:pt x="191" y="173"/>
                  </a:lnTo>
                  <a:cubicBezTo>
                    <a:pt x="237" y="826"/>
                    <a:pt x="871" y="891"/>
                    <a:pt x="1467" y="891"/>
                  </a:cubicBezTo>
                  <a:cubicBezTo>
                    <a:pt x="1614" y="891"/>
                    <a:pt x="1758" y="887"/>
                    <a:pt x="1891" y="887"/>
                  </a:cubicBezTo>
                  <a:cubicBezTo>
                    <a:pt x="1971" y="887"/>
                    <a:pt x="2047" y="888"/>
                    <a:pt x="2116" y="893"/>
                  </a:cubicBezTo>
                  <a:cubicBezTo>
                    <a:pt x="2056" y="275"/>
                    <a:pt x="1717" y="1"/>
                    <a:pt x="10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9"/>
            <p:cNvSpPr/>
            <p:nvPr/>
          </p:nvSpPr>
          <p:spPr>
            <a:xfrm>
              <a:off x="-4357850" y="4008175"/>
              <a:ext cx="34300" cy="48575"/>
            </a:xfrm>
            <a:custGeom>
              <a:avLst/>
              <a:gdLst/>
              <a:ahLst/>
              <a:cxnLst/>
              <a:rect l="l" t="t" r="r" b="b"/>
              <a:pathLst>
                <a:path w="1372" h="1943" extrusionOk="0">
                  <a:moveTo>
                    <a:pt x="628" y="0"/>
                  </a:moveTo>
                  <a:cubicBezTo>
                    <a:pt x="542" y="0"/>
                    <a:pt x="440" y="19"/>
                    <a:pt x="317" y="61"/>
                  </a:cubicBezTo>
                  <a:cubicBezTo>
                    <a:pt x="381" y="336"/>
                    <a:pt x="0" y="420"/>
                    <a:pt x="0" y="674"/>
                  </a:cubicBezTo>
                  <a:cubicBezTo>
                    <a:pt x="529" y="970"/>
                    <a:pt x="360" y="1541"/>
                    <a:pt x="677" y="1943"/>
                  </a:cubicBezTo>
                  <a:cubicBezTo>
                    <a:pt x="829" y="1431"/>
                    <a:pt x="1372" y="0"/>
                    <a:pt x="62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9"/>
            <p:cNvSpPr/>
            <p:nvPr/>
          </p:nvSpPr>
          <p:spPr>
            <a:xfrm>
              <a:off x="-2967275" y="3970025"/>
              <a:ext cx="35450" cy="55550"/>
            </a:xfrm>
            <a:custGeom>
              <a:avLst/>
              <a:gdLst/>
              <a:ahLst/>
              <a:cxnLst/>
              <a:rect l="l" t="t" r="r" b="b"/>
              <a:pathLst>
                <a:path w="1418" h="2222" extrusionOk="0">
                  <a:moveTo>
                    <a:pt x="571" y="0"/>
                  </a:moveTo>
                  <a:cubicBezTo>
                    <a:pt x="402" y="741"/>
                    <a:pt x="0" y="1439"/>
                    <a:pt x="21" y="2221"/>
                  </a:cubicBezTo>
                  <a:cubicBezTo>
                    <a:pt x="508" y="1925"/>
                    <a:pt x="296" y="1121"/>
                    <a:pt x="1142" y="1100"/>
                  </a:cubicBezTo>
                  <a:cubicBezTo>
                    <a:pt x="1417" y="741"/>
                    <a:pt x="719" y="339"/>
                    <a:pt x="5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9"/>
            <p:cNvSpPr/>
            <p:nvPr/>
          </p:nvSpPr>
          <p:spPr>
            <a:xfrm>
              <a:off x="-4085025" y="4065200"/>
              <a:ext cx="28575" cy="56600"/>
            </a:xfrm>
            <a:custGeom>
              <a:avLst/>
              <a:gdLst/>
              <a:ahLst/>
              <a:cxnLst/>
              <a:rect l="l" t="t" r="r" b="b"/>
              <a:pathLst>
                <a:path w="1143" h="2264" extrusionOk="0">
                  <a:moveTo>
                    <a:pt x="550" y="0"/>
                  </a:moveTo>
                  <a:lnTo>
                    <a:pt x="550" y="0"/>
                  </a:lnTo>
                  <a:cubicBezTo>
                    <a:pt x="169" y="233"/>
                    <a:pt x="571" y="783"/>
                    <a:pt x="21" y="952"/>
                  </a:cubicBezTo>
                  <a:lnTo>
                    <a:pt x="0" y="1565"/>
                  </a:lnTo>
                  <a:cubicBezTo>
                    <a:pt x="169" y="1798"/>
                    <a:pt x="21" y="2221"/>
                    <a:pt x="529" y="2263"/>
                  </a:cubicBezTo>
                  <a:cubicBezTo>
                    <a:pt x="677" y="2094"/>
                    <a:pt x="867" y="1988"/>
                    <a:pt x="1079" y="1946"/>
                  </a:cubicBezTo>
                  <a:cubicBezTo>
                    <a:pt x="1142" y="1502"/>
                    <a:pt x="656" y="1227"/>
                    <a:pt x="846" y="762"/>
                  </a:cubicBezTo>
                  <a:cubicBezTo>
                    <a:pt x="952" y="466"/>
                    <a:pt x="825" y="148"/>
                    <a:pt x="55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9"/>
            <p:cNvSpPr/>
            <p:nvPr/>
          </p:nvSpPr>
          <p:spPr>
            <a:xfrm>
              <a:off x="-4325075" y="4084750"/>
              <a:ext cx="34400" cy="32650"/>
            </a:xfrm>
            <a:custGeom>
              <a:avLst/>
              <a:gdLst/>
              <a:ahLst/>
              <a:cxnLst/>
              <a:rect l="l" t="t" r="r" b="b"/>
              <a:pathLst>
                <a:path w="1376" h="1306" extrusionOk="0">
                  <a:moveTo>
                    <a:pt x="487" y="1"/>
                  </a:moveTo>
                  <a:cubicBezTo>
                    <a:pt x="0" y="360"/>
                    <a:pt x="127" y="826"/>
                    <a:pt x="127" y="1270"/>
                  </a:cubicBezTo>
                  <a:cubicBezTo>
                    <a:pt x="236" y="1294"/>
                    <a:pt x="335" y="1305"/>
                    <a:pt x="425" y="1305"/>
                  </a:cubicBezTo>
                  <a:cubicBezTo>
                    <a:pt x="961" y="1305"/>
                    <a:pt x="1176" y="904"/>
                    <a:pt x="1375" y="487"/>
                  </a:cubicBezTo>
                  <a:cubicBezTo>
                    <a:pt x="1352" y="459"/>
                    <a:pt x="1314" y="448"/>
                    <a:pt x="1265" y="448"/>
                  </a:cubicBezTo>
                  <a:cubicBezTo>
                    <a:pt x="1107" y="448"/>
                    <a:pt x="845" y="561"/>
                    <a:pt x="681" y="561"/>
                  </a:cubicBezTo>
                  <a:cubicBezTo>
                    <a:pt x="516" y="561"/>
                    <a:pt x="449" y="449"/>
                    <a:pt x="67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9"/>
            <p:cNvSpPr/>
            <p:nvPr/>
          </p:nvSpPr>
          <p:spPr>
            <a:xfrm>
              <a:off x="-3991975" y="4205300"/>
              <a:ext cx="34925" cy="43875"/>
            </a:xfrm>
            <a:custGeom>
              <a:avLst/>
              <a:gdLst/>
              <a:ahLst/>
              <a:cxnLst/>
              <a:rect l="l" t="t" r="r" b="b"/>
              <a:pathLst>
                <a:path w="1397" h="1755" extrusionOk="0">
                  <a:moveTo>
                    <a:pt x="889" y="1"/>
                  </a:moveTo>
                  <a:lnTo>
                    <a:pt x="889" y="1"/>
                  </a:lnTo>
                  <a:cubicBezTo>
                    <a:pt x="339" y="445"/>
                    <a:pt x="360" y="1101"/>
                    <a:pt x="1" y="1629"/>
                  </a:cubicBezTo>
                  <a:cubicBezTo>
                    <a:pt x="115" y="1680"/>
                    <a:pt x="276" y="1754"/>
                    <a:pt x="395" y="1754"/>
                  </a:cubicBezTo>
                  <a:cubicBezTo>
                    <a:pt x="473" y="1754"/>
                    <a:pt x="534" y="1722"/>
                    <a:pt x="550" y="1629"/>
                  </a:cubicBezTo>
                  <a:cubicBezTo>
                    <a:pt x="698" y="1101"/>
                    <a:pt x="1396" y="635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9"/>
            <p:cNvSpPr/>
            <p:nvPr/>
          </p:nvSpPr>
          <p:spPr>
            <a:xfrm>
              <a:off x="-3204675" y="3844175"/>
              <a:ext cx="54875" cy="40375"/>
            </a:xfrm>
            <a:custGeom>
              <a:avLst/>
              <a:gdLst/>
              <a:ahLst/>
              <a:cxnLst/>
              <a:rect l="l" t="t" r="r" b="b"/>
              <a:pathLst>
                <a:path w="2195" h="1615" extrusionOk="0">
                  <a:moveTo>
                    <a:pt x="613" y="1"/>
                  </a:moveTo>
                  <a:cubicBezTo>
                    <a:pt x="0" y="487"/>
                    <a:pt x="402" y="1291"/>
                    <a:pt x="994" y="1608"/>
                  </a:cubicBezTo>
                  <a:cubicBezTo>
                    <a:pt x="1029" y="1612"/>
                    <a:pt x="1069" y="1614"/>
                    <a:pt x="1112" y="1614"/>
                  </a:cubicBezTo>
                  <a:cubicBezTo>
                    <a:pt x="1511" y="1614"/>
                    <a:pt x="2194" y="1432"/>
                    <a:pt x="1946" y="974"/>
                  </a:cubicBezTo>
                  <a:lnTo>
                    <a:pt x="1946" y="974"/>
                  </a:lnTo>
                  <a:cubicBezTo>
                    <a:pt x="1906" y="977"/>
                    <a:pt x="1870" y="979"/>
                    <a:pt x="1837" y="979"/>
                  </a:cubicBezTo>
                  <a:cubicBezTo>
                    <a:pt x="1486" y="979"/>
                    <a:pt x="1508" y="777"/>
                    <a:pt x="1354" y="487"/>
                  </a:cubicBezTo>
                  <a:cubicBezTo>
                    <a:pt x="1350" y="487"/>
                    <a:pt x="1346" y="487"/>
                    <a:pt x="1342" y="487"/>
                  </a:cubicBezTo>
                  <a:cubicBezTo>
                    <a:pt x="1184" y="487"/>
                    <a:pt x="944" y="747"/>
                    <a:pt x="793" y="747"/>
                  </a:cubicBezTo>
                  <a:cubicBezTo>
                    <a:pt x="699" y="747"/>
                    <a:pt x="640" y="646"/>
                    <a:pt x="656" y="318"/>
                  </a:cubicBezTo>
                  <a:cubicBezTo>
                    <a:pt x="740" y="212"/>
                    <a:pt x="719" y="64"/>
                    <a:pt x="61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9"/>
            <p:cNvSpPr/>
            <p:nvPr/>
          </p:nvSpPr>
          <p:spPr>
            <a:xfrm>
              <a:off x="-3765150" y="3931925"/>
              <a:ext cx="57125" cy="40775"/>
            </a:xfrm>
            <a:custGeom>
              <a:avLst/>
              <a:gdLst/>
              <a:ahLst/>
              <a:cxnLst/>
              <a:rect l="l" t="t" r="r" b="b"/>
              <a:pathLst>
                <a:path w="2285" h="1631" extrusionOk="0">
                  <a:moveTo>
                    <a:pt x="816" y="1"/>
                  </a:moveTo>
                  <a:cubicBezTo>
                    <a:pt x="620" y="1"/>
                    <a:pt x="419" y="151"/>
                    <a:pt x="217" y="151"/>
                  </a:cubicBezTo>
                  <a:cubicBezTo>
                    <a:pt x="208" y="151"/>
                    <a:pt x="200" y="150"/>
                    <a:pt x="191" y="150"/>
                  </a:cubicBezTo>
                  <a:lnTo>
                    <a:pt x="1" y="340"/>
                  </a:lnTo>
                  <a:cubicBezTo>
                    <a:pt x="233" y="361"/>
                    <a:pt x="381" y="467"/>
                    <a:pt x="381" y="678"/>
                  </a:cubicBezTo>
                  <a:cubicBezTo>
                    <a:pt x="762" y="932"/>
                    <a:pt x="1460" y="932"/>
                    <a:pt x="1418" y="1567"/>
                  </a:cubicBezTo>
                  <a:lnTo>
                    <a:pt x="1502" y="1630"/>
                  </a:lnTo>
                  <a:cubicBezTo>
                    <a:pt x="2285" y="1398"/>
                    <a:pt x="1968" y="552"/>
                    <a:pt x="1227" y="509"/>
                  </a:cubicBezTo>
                  <a:cubicBezTo>
                    <a:pt x="1201" y="510"/>
                    <a:pt x="1176" y="511"/>
                    <a:pt x="1153" y="511"/>
                  </a:cubicBezTo>
                  <a:cubicBezTo>
                    <a:pt x="691" y="511"/>
                    <a:pt x="1041" y="312"/>
                    <a:pt x="1122" y="171"/>
                  </a:cubicBezTo>
                  <a:cubicBezTo>
                    <a:pt x="1022" y="43"/>
                    <a:pt x="920" y="1"/>
                    <a:pt x="81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9"/>
            <p:cNvSpPr/>
            <p:nvPr/>
          </p:nvSpPr>
          <p:spPr>
            <a:xfrm>
              <a:off x="-3173325" y="3868500"/>
              <a:ext cx="35275" cy="26000"/>
            </a:xfrm>
            <a:custGeom>
              <a:avLst/>
              <a:gdLst/>
              <a:ahLst/>
              <a:cxnLst/>
              <a:rect l="l" t="t" r="r" b="b"/>
              <a:pathLst>
                <a:path w="1411" h="1040" extrusionOk="0">
                  <a:moveTo>
                    <a:pt x="692" y="1"/>
                  </a:moveTo>
                  <a:lnTo>
                    <a:pt x="480" y="339"/>
                  </a:lnTo>
                  <a:cubicBezTo>
                    <a:pt x="0" y="769"/>
                    <a:pt x="320" y="1040"/>
                    <a:pt x="718" y="1040"/>
                  </a:cubicBezTo>
                  <a:cubicBezTo>
                    <a:pt x="987" y="1040"/>
                    <a:pt x="1292" y="916"/>
                    <a:pt x="1411" y="635"/>
                  </a:cubicBezTo>
                  <a:cubicBezTo>
                    <a:pt x="1178" y="424"/>
                    <a:pt x="1094" y="64"/>
                    <a:pt x="69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9"/>
            <p:cNvSpPr/>
            <p:nvPr/>
          </p:nvSpPr>
          <p:spPr>
            <a:xfrm>
              <a:off x="-4071825" y="4019150"/>
              <a:ext cx="32825" cy="43025"/>
            </a:xfrm>
            <a:custGeom>
              <a:avLst/>
              <a:gdLst/>
              <a:ahLst/>
              <a:cxnLst/>
              <a:rect l="l" t="t" r="r" b="b"/>
              <a:pathLst>
                <a:path w="1313" h="1721" extrusionOk="0">
                  <a:moveTo>
                    <a:pt x="404" y="0"/>
                  </a:moveTo>
                  <a:cubicBezTo>
                    <a:pt x="235" y="0"/>
                    <a:pt x="139" y="262"/>
                    <a:pt x="1" y="383"/>
                  </a:cubicBezTo>
                  <a:cubicBezTo>
                    <a:pt x="382" y="785"/>
                    <a:pt x="128" y="1250"/>
                    <a:pt x="191" y="1673"/>
                  </a:cubicBezTo>
                  <a:cubicBezTo>
                    <a:pt x="247" y="1706"/>
                    <a:pt x="302" y="1721"/>
                    <a:pt x="354" y="1721"/>
                  </a:cubicBezTo>
                  <a:cubicBezTo>
                    <a:pt x="602" y="1721"/>
                    <a:pt x="781" y="1396"/>
                    <a:pt x="572" y="1187"/>
                  </a:cubicBezTo>
                  <a:cubicBezTo>
                    <a:pt x="509" y="891"/>
                    <a:pt x="318" y="637"/>
                    <a:pt x="784" y="341"/>
                  </a:cubicBezTo>
                  <a:cubicBezTo>
                    <a:pt x="1312" y="2"/>
                    <a:pt x="635" y="150"/>
                    <a:pt x="530" y="45"/>
                  </a:cubicBezTo>
                  <a:cubicBezTo>
                    <a:pt x="483" y="14"/>
                    <a:pt x="442" y="0"/>
                    <a:pt x="40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9"/>
            <p:cNvSpPr/>
            <p:nvPr/>
          </p:nvSpPr>
          <p:spPr>
            <a:xfrm>
              <a:off x="-3573650" y="4061225"/>
              <a:ext cx="36950" cy="23575"/>
            </a:xfrm>
            <a:custGeom>
              <a:avLst/>
              <a:gdLst/>
              <a:ahLst/>
              <a:cxnLst/>
              <a:rect l="l" t="t" r="r" b="b"/>
              <a:pathLst>
                <a:path w="1478" h="943" extrusionOk="0">
                  <a:moveTo>
                    <a:pt x="790" y="0"/>
                  </a:moveTo>
                  <a:cubicBezTo>
                    <a:pt x="570" y="0"/>
                    <a:pt x="347" y="59"/>
                    <a:pt x="145" y="180"/>
                  </a:cubicBezTo>
                  <a:lnTo>
                    <a:pt x="145" y="477"/>
                  </a:lnTo>
                  <a:cubicBezTo>
                    <a:pt x="1" y="791"/>
                    <a:pt x="262" y="943"/>
                    <a:pt x="547" y="943"/>
                  </a:cubicBezTo>
                  <a:cubicBezTo>
                    <a:pt x="723" y="943"/>
                    <a:pt x="907" y="885"/>
                    <a:pt x="1012" y="773"/>
                  </a:cubicBezTo>
                  <a:cubicBezTo>
                    <a:pt x="1181" y="603"/>
                    <a:pt x="1097" y="265"/>
                    <a:pt x="1477" y="265"/>
                  </a:cubicBezTo>
                  <a:lnTo>
                    <a:pt x="1477" y="202"/>
                  </a:lnTo>
                  <a:cubicBezTo>
                    <a:pt x="1268" y="69"/>
                    <a:pt x="1030" y="0"/>
                    <a:pt x="79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9"/>
            <p:cNvSpPr/>
            <p:nvPr/>
          </p:nvSpPr>
          <p:spPr>
            <a:xfrm>
              <a:off x="-3119550" y="3796875"/>
              <a:ext cx="38625" cy="31475"/>
            </a:xfrm>
            <a:custGeom>
              <a:avLst/>
              <a:gdLst/>
              <a:ahLst/>
              <a:cxnLst/>
              <a:rect l="l" t="t" r="r" b="b"/>
              <a:pathLst>
                <a:path w="1545" h="1259" extrusionOk="0">
                  <a:moveTo>
                    <a:pt x="1054" y="1"/>
                  </a:moveTo>
                  <a:cubicBezTo>
                    <a:pt x="988" y="1"/>
                    <a:pt x="907" y="51"/>
                    <a:pt x="804" y="180"/>
                  </a:cubicBezTo>
                  <a:cubicBezTo>
                    <a:pt x="846" y="730"/>
                    <a:pt x="21" y="772"/>
                    <a:pt x="0" y="1258"/>
                  </a:cubicBezTo>
                  <a:lnTo>
                    <a:pt x="931" y="1258"/>
                  </a:lnTo>
                  <a:cubicBezTo>
                    <a:pt x="1163" y="1047"/>
                    <a:pt x="1544" y="814"/>
                    <a:pt x="1333" y="455"/>
                  </a:cubicBezTo>
                  <a:cubicBezTo>
                    <a:pt x="1274" y="264"/>
                    <a:pt x="1205" y="1"/>
                    <a:pt x="105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9"/>
            <p:cNvSpPr/>
            <p:nvPr/>
          </p:nvSpPr>
          <p:spPr>
            <a:xfrm>
              <a:off x="-3121150" y="3788200"/>
              <a:ext cx="29100" cy="17975"/>
            </a:xfrm>
            <a:custGeom>
              <a:avLst/>
              <a:gdLst/>
              <a:ahLst/>
              <a:cxnLst/>
              <a:rect l="l" t="t" r="r" b="b"/>
              <a:pathLst>
                <a:path w="1164" h="719" extrusionOk="0">
                  <a:moveTo>
                    <a:pt x="238" y="0"/>
                  </a:moveTo>
                  <a:cubicBezTo>
                    <a:pt x="161" y="0"/>
                    <a:pt x="83" y="11"/>
                    <a:pt x="1" y="40"/>
                  </a:cubicBezTo>
                  <a:cubicBezTo>
                    <a:pt x="24" y="523"/>
                    <a:pt x="190" y="718"/>
                    <a:pt x="432" y="718"/>
                  </a:cubicBezTo>
                  <a:cubicBezTo>
                    <a:pt x="636" y="718"/>
                    <a:pt x="893" y="580"/>
                    <a:pt x="1164" y="358"/>
                  </a:cubicBezTo>
                  <a:cubicBezTo>
                    <a:pt x="1122" y="294"/>
                    <a:pt x="1058" y="210"/>
                    <a:pt x="995" y="146"/>
                  </a:cubicBezTo>
                  <a:cubicBezTo>
                    <a:pt x="734" y="130"/>
                    <a:pt x="498" y="0"/>
                    <a:pt x="23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9"/>
            <p:cNvSpPr/>
            <p:nvPr/>
          </p:nvSpPr>
          <p:spPr>
            <a:xfrm>
              <a:off x="-2999525" y="3965350"/>
              <a:ext cx="28575" cy="11425"/>
            </a:xfrm>
            <a:custGeom>
              <a:avLst/>
              <a:gdLst/>
              <a:ahLst/>
              <a:cxnLst/>
              <a:rect l="l" t="t" r="r" b="b"/>
              <a:pathLst>
                <a:path w="1143" h="457" extrusionOk="0">
                  <a:moveTo>
                    <a:pt x="911" y="0"/>
                  </a:moveTo>
                  <a:cubicBezTo>
                    <a:pt x="588" y="0"/>
                    <a:pt x="273" y="105"/>
                    <a:pt x="0" y="293"/>
                  </a:cubicBezTo>
                  <a:cubicBezTo>
                    <a:pt x="25" y="343"/>
                    <a:pt x="71" y="363"/>
                    <a:pt x="118" y="363"/>
                  </a:cubicBezTo>
                  <a:cubicBezTo>
                    <a:pt x="152" y="363"/>
                    <a:pt x="185" y="353"/>
                    <a:pt x="212" y="335"/>
                  </a:cubicBezTo>
                  <a:cubicBezTo>
                    <a:pt x="219" y="335"/>
                    <a:pt x="227" y="335"/>
                    <a:pt x="235" y="335"/>
                  </a:cubicBezTo>
                  <a:cubicBezTo>
                    <a:pt x="417" y="335"/>
                    <a:pt x="658" y="457"/>
                    <a:pt x="846" y="457"/>
                  </a:cubicBezTo>
                  <a:cubicBezTo>
                    <a:pt x="1009" y="457"/>
                    <a:pt x="1132" y="364"/>
                    <a:pt x="1142" y="18"/>
                  </a:cubicBezTo>
                  <a:cubicBezTo>
                    <a:pt x="1065" y="6"/>
                    <a:pt x="988" y="0"/>
                    <a:pt x="91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9"/>
            <p:cNvSpPr/>
            <p:nvPr/>
          </p:nvSpPr>
          <p:spPr>
            <a:xfrm>
              <a:off x="-3600175" y="4081050"/>
              <a:ext cx="22225" cy="20650"/>
            </a:xfrm>
            <a:custGeom>
              <a:avLst/>
              <a:gdLst/>
              <a:ahLst/>
              <a:cxnLst/>
              <a:rect l="l" t="t" r="r" b="b"/>
              <a:pathLst>
                <a:path w="889" h="826" extrusionOk="0">
                  <a:moveTo>
                    <a:pt x="254" y="1"/>
                  </a:moveTo>
                  <a:lnTo>
                    <a:pt x="64" y="170"/>
                  </a:lnTo>
                  <a:cubicBezTo>
                    <a:pt x="296" y="381"/>
                    <a:pt x="0" y="614"/>
                    <a:pt x="85" y="826"/>
                  </a:cubicBezTo>
                  <a:cubicBezTo>
                    <a:pt x="592" y="614"/>
                    <a:pt x="889" y="381"/>
                    <a:pt x="25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9"/>
            <p:cNvSpPr/>
            <p:nvPr/>
          </p:nvSpPr>
          <p:spPr>
            <a:xfrm>
              <a:off x="-3189350" y="3836775"/>
              <a:ext cx="16950" cy="15825"/>
            </a:xfrm>
            <a:custGeom>
              <a:avLst/>
              <a:gdLst/>
              <a:ahLst/>
              <a:cxnLst/>
              <a:rect l="l" t="t" r="r" b="b"/>
              <a:pathLst>
                <a:path w="678" h="633" extrusionOk="0">
                  <a:moveTo>
                    <a:pt x="64" y="1"/>
                  </a:moveTo>
                  <a:cubicBezTo>
                    <a:pt x="0" y="191"/>
                    <a:pt x="0" y="403"/>
                    <a:pt x="43" y="614"/>
                  </a:cubicBezTo>
                  <a:cubicBezTo>
                    <a:pt x="111" y="627"/>
                    <a:pt x="171" y="633"/>
                    <a:pt x="223" y="633"/>
                  </a:cubicBezTo>
                  <a:cubicBezTo>
                    <a:pt x="678" y="633"/>
                    <a:pt x="482" y="172"/>
                    <a:pt x="6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9"/>
            <p:cNvSpPr/>
            <p:nvPr/>
          </p:nvSpPr>
          <p:spPr>
            <a:xfrm>
              <a:off x="-3179825" y="3876975"/>
              <a:ext cx="18525" cy="14300"/>
            </a:xfrm>
            <a:custGeom>
              <a:avLst/>
              <a:gdLst/>
              <a:ahLst/>
              <a:cxnLst/>
              <a:rect l="l" t="t" r="r" b="b"/>
              <a:pathLst>
                <a:path w="741" h="572" extrusionOk="0">
                  <a:moveTo>
                    <a:pt x="740" y="0"/>
                  </a:moveTo>
                  <a:lnTo>
                    <a:pt x="0" y="296"/>
                  </a:lnTo>
                  <a:lnTo>
                    <a:pt x="550" y="571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9"/>
            <p:cNvSpPr/>
            <p:nvPr/>
          </p:nvSpPr>
          <p:spPr>
            <a:xfrm>
              <a:off x="-3004300" y="3973200"/>
              <a:ext cx="24350" cy="16400"/>
            </a:xfrm>
            <a:custGeom>
              <a:avLst/>
              <a:gdLst/>
              <a:ahLst/>
              <a:cxnLst/>
              <a:rect l="l" t="t" r="r" b="b"/>
              <a:pathLst>
                <a:path w="974" h="656" extrusionOk="0">
                  <a:moveTo>
                    <a:pt x="191" y="0"/>
                  </a:moveTo>
                  <a:lnTo>
                    <a:pt x="1" y="148"/>
                  </a:lnTo>
                  <a:cubicBezTo>
                    <a:pt x="233" y="212"/>
                    <a:pt x="403" y="423"/>
                    <a:pt x="403" y="656"/>
                  </a:cubicBezTo>
                  <a:cubicBezTo>
                    <a:pt x="974" y="444"/>
                    <a:pt x="487" y="233"/>
                    <a:pt x="403" y="21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9"/>
            <p:cNvSpPr/>
            <p:nvPr/>
          </p:nvSpPr>
          <p:spPr>
            <a:xfrm>
              <a:off x="-3762725" y="3972975"/>
              <a:ext cx="35150" cy="44200"/>
            </a:xfrm>
            <a:custGeom>
              <a:avLst/>
              <a:gdLst/>
              <a:ahLst/>
              <a:cxnLst/>
              <a:rect l="l" t="t" r="r" b="b"/>
              <a:pathLst>
                <a:path w="1406" h="1768" extrusionOk="0">
                  <a:moveTo>
                    <a:pt x="1321" y="1"/>
                  </a:moveTo>
                  <a:cubicBezTo>
                    <a:pt x="722" y="1"/>
                    <a:pt x="1" y="1240"/>
                    <a:pt x="263" y="1765"/>
                  </a:cubicBezTo>
                  <a:lnTo>
                    <a:pt x="475" y="1765"/>
                  </a:lnTo>
                  <a:cubicBezTo>
                    <a:pt x="513" y="1767"/>
                    <a:pt x="551" y="1768"/>
                    <a:pt x="588" y="1768"/>
                  </a:cubicBezTo>
                  <a:cubicBezTo>
                    <a:pt x="962" y="1768"/>
                    <a:pt x="1269" y="1661"/>
                    <a:pt x="1173" y="1257"/>
                  </a:cubicBezTo>
                  <a:cubicBezTo>
                    <a:pt x="1067" y="792"/>
                    <a:pt x="1321" y="411"/>
                    <a:pt x="1405" y="9"/>
                  </a:cubicBezTo>
                  <a:cubicBezTo>
                    <a:pt x="1378" y="4"/>
                    <a:pt x="1350" y="1"/>
                    <a:pt x="132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9"/>
            <p:cNvSpPr/>
            <p:nvPr/>
          </p:nvSpPr>
          <p:spPr>
            <a:xfrm>
              <a:off x="-3483325" y="3859600"/>
              <a:ext cx="74575" cy="68050"/>
            </a:xfrm>
            <a:custGeom>
              <a:avLst/>
              <a:gdLst/>
              <a:ahLst/>
              <a:cxnLst/>
              <a:rect l="l" t="t" r="r" b="b"/>
              <a:pathLst>
                <a:path w="2983" h="2722" extrusionOk="0">
                  <a:moveTo>
                    <a:pt x="1470" y="1"/>
                  </a:moveTo>
                  <a:cubicBezTo>
                    <a:pt x="1384" y="1"/>
                    <a:pt x="1289" y="13"/>
                    <a:pt x="1185" y="40"/>
                  </a:cubicBezTo>
                  <a:cubicBezTo>
                    <a:pt x="275" y="166"/>
                    <a:pt x="487" y="1287"/>
                    <a:pt x="233" y="1879"/>
                  </a:cubicBezTo>
                  <a:cubicBezTo>
                    <a:pt x="85" y="2133"/>
                    <a:pt x="0" y="2345"/>
                    <a:pt x="296" y="2514"/>
                  </a:cubicBezTo>
                  <a:cubicBezTo>
                    <a:pt x="460" y="2664"/>
                    <a:pt x="635" y="2722"/>
                    <a:pt x="814" y="2722"/>
                  </a:cubicBezTo>
                  <a:cubicBezTo>
                    <a:pt x="1189" y="2722"/>
                    <a:pt x="1581" y="2468"/>
                    <a:pt x="1925" y="2281"/>
                  </a:cubicBezTo>
                  <a:cubicBezTo>
                    <a:pt x="2115" y="1774"/>
                    <a:pt x="2982" y="1308"/>
                    <a:pt x="2496" y="759"/>
                  </a:cubicBezTo>
                  <a:cubicBezTo>
                    <a:pt x="2223" y="450"/>
                    <a:pt x="1998" y="1"/>
                    <a:pt x="147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9"/>
            <p:cNvSpPr/>
            <p:nvPr/>
          </p:nvSpPr>
          <p:spPr>
            <a:xfrm>
              <a:off x="-3453725" y="3856025"/>
              <a:ext cx="45500" cy="60625"/>
            </a:xfrm>
            <a:custGeom>
              <a:avLst/>
              <a:gdLst/>
              <a:ahLst/>
              <a:cxnLst/>
              <a:rect l="l" t="t" r="r" b="b"/>
              <a:pathLst>
                <a:path w="1820" h="2425" extrusionOk="0">
                  <a:moveTo>
                    <a:pt x="576" y="1"/>
                  </a:moveTo>
                  <a:cubicBezTo>
                    <a:pt x="396" y="1"/>
                    <a:pt x="203" y="55"/>
                    <a:pt x="1" y="183"/>
                  </a:cubicBezTo>
                  <a:cubicBezTo>
                    <a:pt x="1671" y="754"/>
                    <a:pt x="1037" y="1219"/>
                    <a:pt x="741" y="2424"/>
                  </a:cubicBezTo>
                  <a:lnTo>
                    <a:pt x="1100" y="2276"/>
                  </a:lnTo>
                  <a:cubicBezTo>
                    <a:pt x="1227" y="1769"/>
                    <a:pt x="1820" y="1409"/>
                    <a:pt x="1671" y="817"/>
                  </a:cubicBezTo>
                  <a:cubicBezTo>
                    <a:pt x="1441" y="387"/>
                    <a:pt x="1054" y="1"/>
                    <a:pt x="57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9"/>
            <p:cNvSpPr/>
            <p:nvPr/>
          </p:nvSpPr>
          <p:spPr>
            <a:xfrm>
              <a:off x="-3974525" y="4186275"/>
              <a:ext cx="75625" cy="86200"/>
            </a:xfrm>
            <a:custGeom>
              <a:avLst/>
              <a:gdLst/>
              <a:ahLst/>
              <a:cxnLst/>
              <a:rect l="l" t="t" r="r" b="b"/>
              <a:pathLst>
                <a:path w="3025" h="3448" extrusionOk="0">
                  <a:moveTo>
                    <a:pt x="1100" y="0"/>
                  </a:moveTo>
                  <a:lnTo>
                    <a:pt x="0" y="2708"/>
                  </a:lnTo>
                  <a:cubicBezTo>
                    <a:pt x="297" y="2919"/>
                    <a:pt x="381" y="3427"/>
                    <a:pt x="762" y="3448"/>
                  </a:cubicBezTo>
                  <a:cubicBezTo>
                    <a:pt x="804" y="3440"/>
                    <a:pt x="850" y="3438"/>
                    <a:pt x="898" y="3438"/>
                  </a:cubicBezTo>
                  <a:cubicBezTo>
                    <a:pt x="961" y="3438"/>
                    <a:pt x="1028" y="3442"/>
                    <a:pt x="1090" y="3442"/>
                  </a:cubicBezTo>
                  <a:cubicBezTo>
                    <a:pt x="1248" y="3442"/>
                    <a:pt x="1384" y="3419"/>
                    <a:pt x="1396" y="3257"/>
                  </a:cubicBezTo>
                  <a:cubicBezTo>
                    <a:pt x="1460" y="2644"/>
                    <a:pt x="2031" y="2221"/>
                    <a:pt x="2115" y="1650"/>
                  </a:cubicBezTo>
                  <a:cubicBezTo>
                    <a:pt x="2158" y="1143"/>
                    <a:pt x="2560" y="868"/>
                    <a:pt x="3025" y="720"/>
                  </a:cubicBezTo>
                  <a:cubicBezTo>
                    <a:pt x="2475" y="297"/>
                    <a:pt x="1481" y="741"/>
                    <a:pt x="110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9"/>
            <p:cNvSpPr/>
            <p:nvPr/>
          </p:nvSpPr>
          <p:spPr>
            <a:xfrm>
              <a:off x="-3962900" y="4206375"/>
              <a:ext cx="58725" cy="72450"/>
            </a:xfrm>
            <a:custGeom>
              <a:avLst/>
              <a:gdLst/>
              <a:ahLst/>
              <a:cxnLst/>
              <a:rect l="l" t="t" r="r" b="b"/>
              <a:pathLst>
                <a:path w="2349" h="2898" extrusionOk="0">
                  <a:moveTo>
                    <a:pt x="2348" y="0"/>
                  </a:moveTo>
                  <a:cubicBezTo>
                    <a:pt x="1989" y="21"/>
                    <a:pt x="1524" y="127"/>
                    <a:pt x="1524" y="381"/>
                  </a:cubicBezTo>
                  <a:cubicBezTo>
                    <a:pt x="1502" y="1036"/>
                    <a:pt x="952" y="1502"/>
                    <a:pt x="868" y="2094"/>
                  </a:cubicBezTo>
                  <a:cubicBezTo>
                    <a:pt x="804" y="2559"/>
                    <a:pt x="487" y="2559"/>
                    <a:pt x="107" y="2559"/>
                  </a:cubicBezTo>
                  <a:cubicBezTo>
                    <a:pt x="1" y="2644"/>
                    <a:pt x="1" y="2813"/>
                    <a:pt x="107" y="2898"/>
                  </a:cubicBezTo>
                  <a:cubicBezTo>
                    <a:pt x="1545" y="2665"/>
                    <a:pt x="1460" y="931"/>
                    <a:pt x="234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9"/>
            <p:cNvSpPr/>
            <p:nvPr/>
          </p:nvSpPr>
          <p:spPr>
            <a:xfrm>
              <a:off x="-3991450" y="4269825"/>
              <a:ext cx="32800" cy="24875"/>
            </a:xfrm>
            <a:custGeom>
              <a:avLst/>
              <a:gdLst/>
              <a:ahLst/>
              <a:cxnLst/>
              <a:rect l="l" t="t" r="r" b="b"/>
              <a:pathLst>
                <a:path w="1312" h="995" extrusionOk="0">
                  <a:moveTo>
                    <a:pt x="318" y="0"/>
                  </a:moveTo>
                  <a:lnTo>
                    <a:pt x="318" y="0"/>
                  </a:lnTo>
                  <a:cubicBezTo>
                    <a:pt x="1" y="550"/>
                    <a:pt x="22" y="952"/>
                    <a:pt x="889" y="994"/>
                  </a:cubicBezTo>
                  <a:cubicBezTo>
                    <a:pt x="1164" y="761"/>
                    <a:pt x="1312" y="381"/>
                    <a:pt x="1249" y="21"/>
                  </a:cubicBezTo>
                  <a:cubicBezTo>
                    <a:pt x="1216" y="10"/>
                    <a:pt x="1184" y="4"/>
                    <a:pt x="1155" y="4"/>
                  </a:cubicBezTo>
                  <a:cubicBezTo>
                    <a:pt x="961" y="4"/>
                    <a:pt x="833" y="223"/>
                    <a:pt x="651" y="223"/>
                  </a:cubicBezTo>
                  <a:cubicBezTo>
                    <a:pt x="559" y="223"/>
                    <a:pt x="453" y="167"/>
                    <a:pt x="31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9"/>
            <p:cNvSpPr/>
            <p:nvPr/>
          </p:nvSpPr>
          <p:spPr>
            <a:xfrm>
              <a:off x="-4071275" y="4031525"/>
              <a:ext cx="44950" cy="80100"/>
            </a:xfrm>
            <a:custGeom>
              <a:avLst/>
              <a:gdLst/>
              <a:ahLst/>
              <a:cxnLst/>
              <a:rect l="l" t="t" r="r" b="b"/>
              <a:pathLst>
                <a:path w="1798" h="3204" extrusionOk="0">
                  <a:moveTo>
                    <a:pt x="1334" y="0"/>
                  </a:moveTo>
                  <a:cubicBezTo>
                    <a:pt x="978" y="0"/>
                    <a:pt x="695" y="384"/>
                    <a:pt x="550" y="692"/>
                  </a:cubicBezTo>
                  <a:cubicBezTo>
                    <a:pt x="550" y="882"/>
                    <a:pt x="592" y="1072"/>
                    <a:pt x="360" y="1178"/>
                  </a:cubicBezTo>
                  <a:cubicBezTo>
                    <a:pt x="254" y="1834"/>
                    <a:pt x="0" y="2510"/>
                    <a:pt x="529" y="3103"/>
                  </a:cubicBezTo>
                  <a:cubicBezTo>
                    <a:pt x="686" y="3173"/>
                    <a:pt x="806" y="3204"/>
                    <a:pt x="900" y="3204"/>
                  </a:cubicBezTo>
                  <a:cubicBezTo>
                    <a:pt x="1148" y="3204"/>
                    <a:pt x="1214" y="2986"/>
                    <a:pt x="1290" y="2680"/>
                  </a:cubicBezTo>
                  <a:cubicBezTo>
                    <a:pt x="1459" y="1982"/>
                    <a:pt x="1227" y="1263"/>
                    <a:pt x="1523" y="586"/>
                  </a:cubicBezTo>
                  <a:cubicBezTo>
                    <a:pt x="1629" y="396"/>
                    <a:pt x="1798" y="142"/>
                    <a:pt x="1523" y="36"/>
                  </a:cubicBezTo>
                  <a:cubicBezTo>
                    <a:pt x="1458" y="11"/>
                    <a:pt x="1395" y="0"/>
                    <a:pt x="133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9"/>
            <p:cNvSpPr/>
            <p:nvPr/>
          </p:nvSpPr>
          <p:spPr>
            <a:xfrm>
              <a:off x="-3599125" y="4067300"/>
              <a:ext cx="62425" cy="50775"/>
            </a:xfrm>
            <a:custGeom>
              <a:avLst/>
              <a:gdLst/>
              <a:ahLst/>
              <a:cxnLst/>
              <a:rect l="l" t="t" r="r" b="b"/>
              <a:pathLst>
                <a:path w="2497" h="2031" extrusionOk="0">
                  <a:moveTo>
                    <a:pt x="2340" y="0"/>
                  </a:moveTo>
                  <a:cubicBezTo>
                    <a:pt x="2001" y="0"/>
                    <a:pt x="1837" y="600"/>
                    <a:pt x="1564" y="600"/>
                  </a:cubicBezTo>
                  <a:cubicBezTo>
                    <a:pt x="1454" y="600"/>
                    <a:pt x="1327" y="504"/>
                    <a:pt x="1164" y="234"/>
                  </a:cubicBezTo>
                  <a:cubicBezTo>
                    <a:pt x="931" y="403"/>
                    <a:pt x="804" y="656"/>
                    <a:pt x="825" y="931"/>
                  </a:cubicBezTo>
                  <a:cubicBezTo>
                    <a:pt x="931" y="1354"/>
                    <a:pt x="1" y="1608"/>
                    <a:pt x="529" y="1925"/>
                  </a:cubicBezTo>
                  <a:cubicBezTo>
                    <a:pt x="645" y="2000"/>
                    <a:pt x="734" y="2030"/>
                    <a:pt x="807" y="2030"/>
                  </a:cubicBezTo>
                  <a:cubicBezTo>
                    <a:pt x="1142" y="2030"/>
                    <a:pt x="1106" y="1375"/>
                    <a:pt x="1507" y="1375"/>
                  </a:cubicBezTo>
                  <a:cubicBezTo>
                    <a:pt x="1513" y="1375"/>
                    <a:pt x="1518" y="1375"/>
                    <a:pt x="1523" y="1376"/>
                  </a:cubicBezTo>
                  <a:cubicBezTo>
                    <a:pt x="2496" y="1249"/>
                    <a:pt x="2094" y="445"/>
                    <a:pt x="2454" y="22"/>
                  </a:cubicBezTo>
                  <a:cubicBezTo>
                    <a:pt x="2414" y="7"/>
                    <a:pt x="2376" y="0"/>
                    <a:pt x="234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9"/>
            <p:cNvSpPr/>
            <p:nvPr/>
          </p:nvSpPr>
          <p:spPr>
            <a:xfrm>
              <a:off x="-3631375" y="4122275"/>
              <a:ext cx="43625" cy="29450"/>
            </a:xfrm>
            <a:custGeom>
              <a:avLst/>
              <a:gdLst/>
              <a:ahLst/>
              <a:cxnLst/>
              <a:rect l="l" t="t" r="r" b="b"/>
              <a:pathLst>
                <a:path w="1745" h="1178" extrusionOk="0">
                  <a:moveTo>
                    <a:pt x="1407" y="1"/>
                  </a:moveTo>
                  <a:cubicBezTo>
                    <a:pt x="1295" y="1"/>
                    <a:pt x="1147" y="40"/>
                    <a:pt x="952" y="128"/>
                  </a:cubicBezTo>
                  <a:cubicBezTo>
                    <a:pt x="656" y="382"/>
                    <a:pt x="0" y="382"/>
                    <a:pt x="318" y="911"/>
                  </a:cubicBezTo>
                  <a:cubicBezTo>
                    <a:pt x="445" y="1102"/>
                    <a:pt x="608" y="1177"/>
                    <a:pt x="781" y="1177"/>
                  </a:cubicBezTo>
                  <a:cubicBezTo>
                    <a:pt x="1123" y="1177"/>
                    <a:pt x="1503" y="882"/>
                    <a:pt x="1714" y="615"/>
                  </a:cubicBezTo>
                  <a:cubicBezTo>
                    <a:pt x="1744" y="264"/>
                    <a:pt x="1698" y="1"/>
                    <a:pt x="140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9"/>
            <p:cNvSpPr/>
            <p:nvPr/>
          </p:nvSpPr>
          <p:spPr>
            <a:xfrm>
              <a:off x="-3177200" y="3788150"/>
              <a:ext cx="89400" cy="85675"/>
            </a:xfrm>
            <a:custGeom>
              <a:avLst/>
              <a:gdLst/>
              <a:ahLst/>
              <a:cxnLst/>
              <a:rect l="l" t="t" r="r" b="b"/>
              <a:pathLst>
                <a:path w="3576" h="3427" extrusionOk="0">
                  <a:moveTo>
                    <a:pt x="2116" y="0"/>
                  </a:moveTo>
                  <a:cubicBezTo>
                    <a:pt x="2264" y="1058"/>
                    <a:pt x="783" y="317"/>
                    <a:pt x="255" y="2728"/>
                  </a:cubicBezTo>
                  <a:cubicBezTo>
                    <a:pt x="318" y="2961"/>
                    <a:pt x="1" y="3151"/>
                    <a:pt x="149" y="3426"/>
                  </a:cubicBezTo>
                  <a:cubicBezTo>
                    <a:pt x="1143" y="3257"/>
                    <a:pt x="1608" y="2242"/>
                    <a:pt x="2306" y="1607"/>
                  </a:cubicBezTo>
                  <a:cubicBezTo>
                    <a:pt x="2623" y="1248"/>
                    <a:pt x="3575" y="1269"/>
                    <a:pt x="3237" y="486"/>
                  </a:cubicBezTo>
                  <a:lnTo>
                    <a:pt x="3237" y="486"/>
                  </a:lnTo>
                  <a:cubicBezTo>
                    <a:pt x="3059" y="555"/>
                    <a:pt x="2903" y="592"/>
                    <a:pt x="2772" y="592"/>
                  </a:cubicBezTo>
                  <a:cubicBezTo>
                    <a:pt x="2499" y="592"/>
                    <a:pt x="2335" y="429"/>
                    <a:pt x="2306" y="42"/>
                  </a:cubicBezTo>
                  <a:lnTo>
                    <a:pt x="2116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9"/>
            <p:cNvSpPr/>
            <p:nvPr/>
          </p:nvSpPr>
          <p:spPr>
            <a:xfrm>
              <a:off x="-3774675" y="3952050"/>
              <a:ext cx="47100" cy="64750"/>
            </a:xfrm>
            <a:custGeom>
              <a:avLst/>
              <a:gdLst/>
              <a:ahLst/>
              <a:cxnLst/>
              <a:rect l="l" t="t" r="r" b="b"/>
              <a:pathLst>
                <a:path w="1884" h="2590" extrusionOk="0">
                  <a:moveTo>
                    <a:pt x="741" y="0"/>
                  </a:moveTo>
                  <a:cubicBezTo>
                    <a:pt x="339" y="529"/>
                    <a:pt x="403" y="1375"/>
                    <a:pt x="1" y="1946"/>
                  </a:cubicBezTo>
                  <a:cubicBezTo>
                    <a:pt x="22" y="2010"/>
                    <a:pt x="22" y="2052"/>
                    <a:pt x="1" y="2094"/>
                  </a:cubicBezTo>
                  <a:cubicBezTo>
                    <a:pt x="134" y="2342"/>
                    <a:pt x="268" y="2590"/>
                    <a:pt x="618" y="2590"/>
                  </a:cubicBezTo>
                  <a:cubicBezTo>
                    <a:pt x="656" y="2590"/>
                    <a:pt x="697" y="2587"/>
                    <a:pt x="741" y="2581"/>
                  </a:cubicBezTo>
                  <a:cubicBezTo>
                    <a:pt x="805" y="1988"/>
                    <a:pt x="1418" y="1587"/>
                    <a:pt x="1503" y="994"/>
                  </a:cubicBezTo>
                  <a:cubicBezTo>
                    <a:pt x="1883" y="191"/>
                    <a:pt x="1756" y="64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9"/>
            <p:cNvSpPr/>
            <p:nvPr/>
          </p:nvSpPr>
          <p:spPr>
            <a:xfrm>
              <a:off x="-3756150" y="3948875"/>
              <a:ext cx="32800" cy="28050"/>
            </a:xfrm>
            <a:custGeom>
              <a:avLst/>
              <a:gdLst/>
              <a:ahLst/>
              <a:cxnLst/>
              <a:rect l="l" t="t" r="r" b="b"/>
              <a:pathLst>
                <a:path w="1312" h="1122" extrusionOk="0">
                  <a:moveTo>
                    <a:pt x="0" y="0"/>
                  </a:moveTo>
                  <a:lnTo>
                    <a:pt x="0" y="148"/>
                  </a:lnTo>
                  <a:cubicBezTo>
                    <a:pt x="698" y="212"/>
                    <a:pt x="973" y="529"/>
                    <a:pt x="762" y="1121"/>
                  </a:cubicBezTo>
                  <a:lnTo>
                    <a:pt x="1121" y="952"/>
                  </a:lnTo>
                  <a:cubicBezTo>
                    <a:pt x="1311" y="170"/>
                    <a:pt x="1185" y="64"/>
                    <a:pt x="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9"/>
            <p:cNvSpPr/>
            <p:nvPr/>
          </p:nvSpPr>
          <p:spPr>
            <a:xfrm>
              <a:off x="-3783125" y="3961025"/>
              <a:ext cx="25400" cy="40225"/>
            </a:xfrm>
            <a:custGeom>
              <a:avLst/>
              <a:gdLst/>
              <a:ahLst/>
              <a:cxnLst/>
              <a:rect l="l" t="t" r="r" b="b"/>
              <a:pathLst>
                <a:path w="1016" h="1609" extrusionOk="0">
                  <a:moveTo>
                    <a:pt x="741" y="1"/>
                  </a:moveTo>
                  <a:lnTo>
                    <a:pt x="741" y="1"/>
                  </a:lnTo>
                  <a:cubicBezTo>
                    <a:pt x="1" y="424"/>
                    <a:pt x="212" y="1016"/>
                    <a:pt x="360" y="1608"/>
                  </a:cubicBezTo>
                  <a:lnTo>
                    <a:pt x="529" y="1439"/>
                  </a:lnTo>
                  <a:cubicBezTo>
                    <a:pt x="593" y="953"/>
                    <a:pt x="1016" y="508"/>
                    <a:pt x="74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9"/>
            <p:cNvSpPr/>
            <p:nvPr/>
          </p:nvSpPr>
          <p:spPr>
            <a:xfrm>
              <a:off x="-3772025" y="3961025"/>
              <a:ext cx="21175" cy="35975"/>
            </a:xfrm>
            <a:custGeom>
              <a:avLst/>
              <a:gdLst/>
              <a:ahLst/>
              <a:cxnLst/>
              <a:rect l="l" t="t" r="r" b="b"/>
              <a:pathLst>
                <a:path w="847" h="1439" extrusionOk="0">
                  <a:moveTo>
                    <a:pt x="297" y="1"/>
                  </a:moveTo>
                  <a:cubicBezTo>
                    <a:pt x="212" y="487"/>
                    <a:pt x="1" y="931"/>
                    <a:pt x="85" y="1439"/>
                  </a:cubicBezTo>
                  <a:cubicBezTo>
                    <a:pt x="339" y="974"/>
                    <a:pt x="847" y="572"/>
                    <a:pt x="46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9"/>
            <p:cNvSpPr/>
            <p:nvPr/>
          </p:nvSpPr>
          <p:spPr>
            <a:xfrm>
              <a:off x="-3986150" y="4253950"/>
              <a:ext cx="14300" cy="15900"/>
            </a:xfrm>
            <a:custGeom>
              <a:avLst/>
              <a:gdLst/>
              <a:ahLst/>
              <a:cxnLst/>
              <a:rect l="l" t="t" r="r" b="b"/>
              <a:pathLst>
                <a:path w="572" h="636" extrusionOk="0">
                  <a:moveTo>
                    <a:pt x="465" y="1"/>
                  </a:moveTo>
                  <a:cubicBezTo>
                    <a:pt x="0" y="64"/>
                    <a:pt x="148" y="402"/>
                    <a:pt x="106" y="635"/>
                  </a:cubicBezTo>
                  <a:cubicBezTo>
                    <a:pt x="571" y="572"/>
                    <a:pt x="550" y="297"/>
                    <a:pt x="48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9"/>
            <p:cNvSpPr/>
            <p:nvPr/>
          </p:nvSpPr>
          <p:spPr>
            <a:xfrm>
              <a:off x="-4083975" y="4060975"/>
              <a:ext cx="26475" cy="48125"/>
            </a:xfrm>
            <a:custGeom>
              <a:avLst/>
              <a:gdLst/>
              <a:ahLst/>
              <a:cxnLst/>
              <a:rect l="l" t="t" r="r" b="b"/>
              <a:pathLst>
                <a:path w="1059" h="1925" extrusionOk="0">
                  <a:moveTo>
                    <a:pt x="677" y="0"/>
                  </a:moveTo>
                  <a:lnTo>
                    <a:pt x="508" y="169"/>
                  </a:lnTo>
                  <a:cubicBezTo>
                    <a:pt x="910" y="994"/>
                    <a:pt x="1" y="1438"/>
                    <a:pt x="1058" y="1925"/>
                  </a:cubicBezTo>
                  <a:cubicBezTo>
                    <a:pt x="783" y="1311"/>
                    <a:pt x="995" y="635"/>
                    <a:pt x="86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9"/>
            <p:cNvSpPr/>
            <p:nvPr/>
          </p:nvSpPr>
          <p:spPr>
            <a:xfrm>
              <a:off x="-3472075" y="3894425"/>
              <a:ext cx="32275" cy="25475"/>
            </a:xfrm>
            <a:custGeom>
              <a:avLst/>
              <a:gdLst/>
              <a:ahLst/>
              <a:cxnLst/>
              <a:rect l="l" t="t" r="r" b="b"/>
              <a:pathLst>
                <a:path w="1291" h="1019" extrusionOk="0">
                  <a:moveTo>
                    <a:pt x="777" y="0"/>
                  </a:moveTo>
                  <a:cubicBezTo>
                    <a:pt x="227" y="21"/>
                    <a:pt x="375" y="592"/>
                    <a:pt x="16" y="740"/>
                  </a:cubicBezTo>
                  <a:cubicBezTo>
                    <a:pt x="1" y="941"/>
                    <a:pt x="156" y="1019"/>
                    <a:pt x="362" y="1019"/>
                  </a:cubicBezTo>
                  <a:cubicBezTo>
                    <a:pt x="741" y="1019"/>
                    <a:pt x="1291" y="754"/>
                    <a:pt x="1263" y="508"/>
                  </a:cubicBezTo>
                  <a:cubicBezTo>
                    <a:pt x="1263" y="233"/>
                    <a:pt x="1052" y="0"/>
                    <a:pt x="77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9"/>
            <p:cNvSpPr/>
            <p:nvPr/>
          </p:nvSpPr>
          <p:spPr>
            <a:xfrm>
              <a:off x="-3986675" y="4254300"/>
              <a:ext cx="27800" cy="31025"/>
            </a:xfrm>
            <a:custGeom>
              <a:avLst/>
              <a:gdLst/>
              <a:ahLst/>
              <a:cxnLst/>
              <a:rect l="l" t="t" r="r" b="b"/>
              <a:pathLst>
                <a:path w="1112" h="1241" extrusionOk="0">
                  <a:moveTo>
                    <a:pt x="639" y="0"/>
                  </a:moveTo>
                  <a:cubicBezTo>
                    <a:pt x="599" y="0"/>
                    <a:pt x="556" y="3"/>
                    <a:pt x="508" y="8"/>
                  </a:cubicBezTo>
                  <a:lnTo>
                    <a:pt x="127" y="642"/>
                  </a:lnTo>
                  <a:cubicBezTo>
                    <a:pt x="169" y="854"/>
                    <a:pt x="0" y="1150"/>
                    <a:pt x="360" y="1234"/>
                  </a:cubicBezTo>
                  <a:cubicBezTo>
                    <a:pt x="384" y="1238"/>
                    <a:pt x="407" y="1240"/>
                    <a:pt x="428" y="1240"/>
                  </a:cubicBezTo>
                  <a:cubicBezTo>
                    <a:pt x="763" y="1240"/>
                    <a:pt x="779" y="801"/>
                    <a:pt x="1058" y="642"/>
                  </a:cubicBezTo>
                  <a:cubicBezTo>
                    <a:pt x="1058" y="330"/>
                    <a:pt x="1111" y="0"/>
                    <a:pt x="63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2" name="Google Shape;1472;p10"/>
          <p:cNvSpPr txBox="1">
            <a:spLocks noGrp="1"/>
          </p:cNvSpPr>
          <p:nvPr>
            <p:ph type="title"/>
          </p:nvPr>
        </p:nvSpPr>
        <p:spPr>
          <a:xfrm>
            <a:off x="4831450" y="611161"/>
            <a:ext cx="3858900" cy="252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70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5">
    <p:spTree>
      <p:nvGrpSpPr>
        <p:cNvPr id="1" name="Shape 1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0" name="Google Shape;1890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91" name="Google Shape;1891;p14"/>
          <p:cNvSpPr txBox="1">
            <a:spLocks noGrp="1"/>
          </p:cNvSpPr>
          <p:nvPr>
            <p:ph type="subTitle" idx="1"/>
          </p:nvPr>
        </p:nvSpPr>
        <p:spPr>
          <a:xfrm>
            <a:off x="1839913" y="3429700"/>
            <a:ext cx="22725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00" b="1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92" name="Google Shape;1892;p14"/>
          <p:cNvSpPr txBox="1">
            <a:spLocks noGrp="1"/>
          </p:cNvSpPr>
          <p:nvPr>
            <p:ph type="subTitle" idx="2"/>
          </p:nvPr>
        </p:nvSpPr>
        <p:spPr>
          <a:xfrm>
            <a:off x="5562876" y="3462723"/>
            <a:ext cx="2244600" cy="3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00" b="1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93" name="Google Shape;1893;p14"/>
          <p:cNvSpPr txBox="1">
            <a:spLocks noGrp="1"/>
          </p:cNvSpPr>
          <p:nvPr>
            <p:ph type="subTitle" idx="3"/>
          </p:nvPr>
        </p:nvSpPr>
        <p:spPr>
          <a:xfrm>
            <a:off x="1839901" y="2041273"/>
            <a:ext cx="22725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00" b="1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94" name="Google Shape;1894;p14"/>
          <p:cNvSpPr txBox="1">
            <a:spLocks noGrp="1"/>
          </p:cNvSpPr>
          <p:nvPr>
            <p:ph type="subTitle" idx="4"/>
          </p:nvPr>
        </p:nvSpPr>
        <p:spPr>
          <a:xfrm>
            <a:off x="5562876" y="2041273"/>
            <a:ext cx="22446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00" b="1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95" name="Google Shape;1895;p14"/>
          <p:cNvSpPr txBox="1">
            <a:spLocks noGrp="1"/>
          </p:cNvSpPr>
          <p:nvPr>
            <p:ph type="subTitle" idx="5"/>
          </p:nvPr>
        </p:nvSpPr>
        <p:spPr>
          <a:xfrm>
            <a:off x="1839901" y="2606177"/>
            <a:ext cx="25062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500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96" name="Google Shape;1896;p14"/>
          <p:cNvSpPr txBox="1">
            <a:spLocks noGrp="1"/>
          </p:cNvSpPr>
          <p:nvPr>
            <p:ph type="subTitle" idx="6"/>
          </p:nvPr>
        </p:nvSpPr>
        <p:spPr>
          <a:xfrm>
            <a:off x="5562876" y="2606717"/>
            <a:ext cx="25062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500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97" name="Google Shape;1897;p14"/>
          <p:cNvSpPr txBox="1">
            <a:spLocks noGrp="1"/>
          </p:cNvSpPr>
          <p:nvPr>
            <p:ph type="subTitle" idx="7"/>
          </p:nvPr>
        </p:nvSpPr>
        <p:spPr>
          <a:xfrm>
            <a:off x="1839901" y="3993854"/>
            <a:ext cx="25062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500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98" name="Google Shape;1898;p14"/>
          <p:cNvSpPr txBox="1">
            <a:spLocks noGrp="1"/>
          </p:cNvSpPr>
          <p:nvPr>
            <p:ph type="subTitle" idx="8"/>
          </p:nvPr>
        </p:nvSpPr>
        <p:spPr>
          <a:xfrm>
            <a:off x="5562876" y="3993854"/>
            <a:ext cx="25062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500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99" name="Google Shape;1899;p14"/>
          <p:cNvSpPr txBox="1">
            <a:spLocks noGrp="1"/>
          </p:cNvSpPr>
          <p:nvPr>
            <p:ph type="title" hasCustomPrompt="1"/>
          </p:nvPr>
        </p:nvSpPr>
        <p:spPr>
          <a:xfrm>
            <a:off x="4787600" y="3429712"/>
            <a:ext cx="7425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r>
              <a:t>xx%</a:t>
            </a:r>
          </a:p>
        </p:txBody>
      </p:sp>
      <p:sp>
        <p:nvSpPr>
          <p:cNvPr id="1900" name="Google Shape;1900;p14"/>
          <p:cNvSpPr txBox="1">
            <a:spLocks noGrp="1"/>
          </p:cNvSpPr>
          <p:nvPr>
            <p:ph type="title" idx="9" hasCustomPrompt="1"/>
          </p:nvPr>
        </p:nvSpPr>
        <p:spPr>
          <a:xfrm>
            <a:off x="4787600" y="2041273"/>
            <a:ext cx="7425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r>
              <a:t>xx%</a:t>
            </a:r>
          </a:p>
        </p:txBody>
      </p:sp>
      <p:sp>
        <p:nvSpPr>
          <p:cNvPr id="1901" name="Google Shape;1901;p14"/>
          <p:cNvSpPr txBox="1">
            <a:spLocks noGrp="1"/>
          </p:cNvSpPr>
          <p:nvPr>
            <p:ph type="title" idx="13" hasCustomPrompt="1"/>
          </p:nvPr>
        </p:nvSpPr>
        <p:spPr>
          <a:xfrm>
            <a:off x="1074924" y="3429712"/>
            <a:ext cx="7425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r>
              <a:t>xx%</a:t>
            </a:r>
          </a:p>
        </p:txBody>
      </p:sp>
      <p:sp>
        <p:nvSpPr>
          <p:cNvPr id="1902" name="Google Shape;1902;p14"/>
          <p:cNvSpPr txBox="1">
            <a:spLocks noGrp="1"/>
          </p:cNvSpPr>
          <p:nvPr>
            <p:ph type="title" idx="14" hasCustomPrompt="1"/>
          </p:nvPr>
        </p:nvSpPr>
        <p:spPr>
          <a:xfrm>
            <a:off x="1074924" y="2041273"/>
            <a:ext cx="7425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r>
              <a:t>xx%</a:t>
            </a:r>
          </a:p>
        </p:txBody>
      </p:sp>
      <p:sp>
        <p:nvSpPr>
          <p:cNvPr id="1903" name="Google Shape;1903;p14"/>
          <p:cNvSpPr txBox="1">
            <a:spLocks noGrp="1"/>
          </p:cNvSpPr>
          <p:nvPr>
            <p:ph type="title" idx="15"/>
          </p:nvPr>
        </p:nvSpPr>
        <p:spPr>
          <a:xfrm>
            <a:off x="720000" y="540000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grpSp>
        <p:nvGrpSpPr>
          <p:cNvPr id="1904" name="Google Shape;1904;p14"/>
          <p:cNvGrpSpPr/>
          <p:nvPr/>
        </p:nvGrpSpPr>
        <p:grpSpPr>
          <a:xfrm>
            <a:off x="7037488" y="540000"/>
            <a:ext cx="2106500" cy="597475"/>
            <a:chOff x="-2810250" y="3572525"/>
            <a:chExt cx="2106500" cy="597475"/>
          </a:xfrm>
        </p:grpSpPr>
        <p:sp>
          <p:nvSpPr>
            <p:cNvPr id="1905" name="Google Shape;1905;p14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14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14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14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14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14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14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14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14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14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14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14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14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14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14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14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14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14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14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14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14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14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14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14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14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14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14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14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14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14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14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14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14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14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14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14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14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14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14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14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14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14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14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14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14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14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14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14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14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14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14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14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14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14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14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14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14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14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14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14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14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14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14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14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14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14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14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14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14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14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14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14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14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14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14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14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14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14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14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14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14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14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14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14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14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14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14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14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14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14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14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14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14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14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14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14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14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14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14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14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14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14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14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14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14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14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14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14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14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14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15" name="Google Shape;2015;p14"/>
          <p:cNvGrpSpPr/>
          <p:nvPr/>
        </p:nvGrpSpPr>
        <p:grpSpPr>
          <a:xfrm flipH="1">
            <a:off x="-430712" y="4537184"/>
            <a:ext cx="2106500" cy="597475"/>
            <a:chOff x="-2810250" y="3572525"/>
            <a:chExt cx="2106500" cy="597475"/>
          </a:xfrm>
        </p:grpSpPr>
        <p:sp>
          <p:nvSpPr>
            <p:cNvPr id="2016" name="Google Shape;2016;p14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14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14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14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14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14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14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14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14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14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14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14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14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14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14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14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14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14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14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14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14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14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14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14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14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14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14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14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14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14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14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14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14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14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14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14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14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14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14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14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14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14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14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14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14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14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14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14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14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14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14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14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14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14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14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14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14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14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14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14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14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14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14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14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14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14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14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14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14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14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14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14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14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14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14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14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14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14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14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14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14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14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14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14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14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14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14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14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14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14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14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14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14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14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14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14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14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14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14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14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14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14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14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14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14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14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14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14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14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14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veat Brush"/>
              <a:buNone/>
              <a:defRPr sz="3000" b="1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veat Brush"/>
              <a:buNone/>
              <a:defRPr sz="30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veat Brush"/>
              <a:buNone/>
              <a:defRPr sz="30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veat Brush"/>
              <a:buNone/>
              <a:defRPr sz="30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veat Brush"/>
              <a:buNone/>
              <a:defRPr sz="30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veat Brush"/>
              <a:buNone/>
              <a:defRPr sz="30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veat Brush"/>
              <a:buNone/>
              <a:defRPr sz="30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veat Brush"/>
              <a:buNone/>
              <a:defRPr sz="30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veat Brush"/>
              <a:buNone/>
              <a:defRPr sz="30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Raleway"/>
              <a:buChar char="●"/>
              <a:defRPr sz="150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Raleway"/>
              <a:buChar char="○"/>
              <a:defRPr sz="150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Raleway"/>
              <a:buChar char="■"/>
              <a:defRPr sz="150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Raleway"/>
              <a:buChar char="●"/>
              <a:defRPr sz="150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Raleway"/>
              <a:buChar char="○"/>
              <a:defRPr sz="150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Raleway"/>
              <a:buChar char="■"/>
              <a:defRPr sz="150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Raleway"/>
              <a:buChar char="●"/>
              <a:defRPr sz="150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Raleway"/>
              <a:buChar char="○"/>
              <a:defRPr sz="150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3238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500"/>
              <a:buFont typeface="Raleway"/>
              <a:buChar char="■"/>
              <a:defRPr sz="150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5" r:id="rId6"/>
    <p:sldLayoutId id="2147483656" r:id="rId7"/>
    <p:sldLayoutId id="2147483658" r:id="rId8"/>
    <p:sldLayoutId id="2147483660" r:id="rId9"/>
    <p:sldLayoutId id="2147483661" r:id="rId10"/>
    <p:sldLayoutId id="2147483662" r:id="rId11"/>
    <p:sldLayoutId id="2147483669" r:id="rId12"/>
    <p:sldLayoutId id="2147483679" r:id="rId13"/>
    <p:sldLayoutId id="2147483681" r:id="rId14"/>
    <p:sldLayoutId id="2147483682" r:id="rId15"/>
    <p:sldLayoutId id="2147483683" r:id="rId16"/>
    <p:sldLayoutId id="2147483684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gif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png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52" name="Google Shape;7152;p41"/>
          <p:cNvPicPr preferRelativeResize="0"/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1532100" y="915625"/>
            <a:ext cx="6261950" cy="3312225"/>
          </a:xfrm>
          <a:prstGeom prst="rect">
            <a:avLst/>
          </a:prstGeom>
          <a:noFill/>
          <a:ln>
            <a:noFill/>
          </a:ln>
        </p:spPr>
      </p:pic>
      <p:sp>
        <p:nvSpPr>
          <p:cNvPr id="7153" name="Google Shape;7153;p41"/>
          <p:cNvSpPr txBox="1">
            <a:spLocks noGrp="1"/>
          </p:cNvSpPr>
          <p:nvPr>
            <p:ph type="body" idx="1"/>
          </p:nvPr>
        </p:nvSpPr>
        <p:spPr>
          <a:xfrm>
            <a:off x="2016925" y="4045920"/>
            <a:ext cx="5292300" cy="84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Semana 5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29 de marzo al 02 de abril</a:t>
            </a:r>
            <a:endParaRPr dirty="0"/>
          </a:p>
        </p:txBody>
      </p:sp>
      <p:sp>
        <p:nvSpPr>
          <p:cNvPr id="7154" name="Google Shape;7154;p41"/>
          <p:cNvSpPr/>
          <p:nvPr/>
        </p:nvSpPr>
        <p:spPr>
          <a:xfrm>
            <a:off x="3122150" y="2991250"/>
            <a:ext cx="5775" cy="7725"/>
          </a:xfrm>
          <a:custGeom>
            <a:avLst/>
            <a:gdLst/>
            <a:ahLst/>
            <a:cxnLst/>
            <a:rect l="l" t="t" r="r" b="b"/>
            <a:pathLst>
              <a:path w="231" h="309" extrusionOk="0">
                <a:moveTo>
                  <a:pt x="231" y="0"/>
                </a:moveTo>
                <a:lnTo>
                  <a:pt x="0" y="103"/>
                </a:lnTo>
                <a:lnTo>
                  <a:pt x="77" y="308"/>
                </a:lnTo>
                <a:lnTo>
                  <a:pt x="23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5" name="Google Shape;7155;p41"/>
          <p:cNvSpPr/>
          <p:nvPr/>
        </p:nvSpPr>
        <p:spPr>
          <a:xfrm>
            <a:off x="3471525" y="2989975"/>
            <a:ext cx="2575" cy="25"/>
          </a:xfrm>
          <a:custGeom>
            <a:avLst/>
            <a:gdLst/>
            <a:ahLst/>
            <a:cxnLst/>
            <a:rect l="l" t="t" r="r" b="b"/>
            <a:pathLst>
              <a:path w="103" h="1" extrusionOk="0">
                <a:moveTo>
                  <a:pt x="103" y="0"/>
                </a:moveTo>
                <a:lnTo>
                  <a:pt x="0" y="0"/>
                </a:lnTo>
                <a:cubicBezTo>
                  <a:pt x="52" y="0"/>
                  <a:pt x="77" y="0"/>
                  <a:pt x="1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6" name="Google Shape;7156;p41"/>
          <p:cNvSpPr/>
          <p:nvPr/>
        </p:nvSpPr>
        <p:spPr>
          <a:xfrm>
            <a:off x="3503575" y="3002800"/>
            <a:ext cx="1950" cy="650"/>
          </a:xfrm>
          <a:custGeom>
            <a:avLst/>
            <a:gdLst/>
            <a:ahLst/>
            <a:cxnLst/>
            <a:rect l="l" t="t" r="r" b="b"/>
            <a:pathLst>
              <a:path w="78" h="26" extrusionOk="0">
                <a:moveTo>
                  <a:pt x="77" y="0"/>
                </a:moveTo>
                <a:cubicBezTo>
                  <a:pt x="64" y="0"/>
                  <a:pt x="52" y="6"/>
                  <a:pt x="39" y="13"/>
                </a:cubicBezTo>
                <a:lnTo>
                  <a:pt x="77" y="0"/>
                </a:lnTo>
                <a:close/>
                <a:moveTo>
                  <a:pt x="39" y="13"/>
                </a:moveTo>
                <a:lnTo>
                  <a:pt x="0" y="26"/>
                </a:lnTo>
                <a:cubicBezTo>
                  <a:pt x="13" y="26"/>
                  <a:pt x="26" y="19"/>
                  <a:pt x="39" y="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7" name="Google Shape;7157;p41"/>
          <p:cNvSpPr/>
          <p:nvPr/>
        </p:nvSpPr>
        <p:spPr>
          <a:xfrm>
            <a:off x="3553575" y="2991900"/>
            <a:ext cx="675" cy="650"/>
          </a:xfrm>
          <a:custGeom>
            <a:avLst/>
            <a:gdLst/>
            <a:ahLst/>
            <a:cxnLst/>
            <a:rect l="l" t="t" r="r" b="b"/>
            <a:pathLst>
              <a:path w="27" h="26" extrusionOk="0">
                <a:moveTo>
                  <a:pt x="0" y="0"/>
                </a:moveTo>
                <a:lnTo>
                  <a:pt x="0" y="26"/>
                </a:lnTo>
                <a:cubicBezTo>
                  <a:pt x="26" y="0"/>
                  <a:pt x="26" y="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8" name="Google Shape;7158;p41"/>
          <p:cNvSpPr/>
          <p:nvPr/>
        </p:nvSpPr>
        <p:spPr>
          <a:xfrm>
            <a:off x="3240750" y="2989975"/>
            <a:ext cx="5725" cy="2575"/>
          </a:xfrm>
          <a:custGeom>
            <a:avLst/>
            <a:gdLst/>
            <a:ahLst/>
            <a:cxnLst/>
            <a:rect l="l" t="t" r="r" b="b"/>
            <a:pathLst>
              <a:path w="229" h="103" extrusionOk="0">
                <a:moveTo>
                  <a:pt x="128" y="0"/>
                </a:moveTo>
                <a:lnTo>
                  <a:pt x="2" y="101"/>
                </a:lnTo>
                <a:lnTo>
                  <a:pt x="2" y="101"/>
                </a:lnTo>
                <a:cubicBezTo>
                  <a:pt x="37" y="78"/>
                  <a:pt x="228" y="100"/>
                  <a:pt x="128" y="0"/>
                </a:cubicBezTo>
                <a:close/>
                <a:moveTo>
                  <a:pt x="2" y="101"/>
                </a:moveTo>
                <a:cubicBezTo>
                  <a:pt x="2" y="101"/>
                  <a:pt x="1" y="102"/>
                  <a:pt x="0" y="103"/>
                </a:cubicBezTo>
                <a:lnTo>
                  <a:pt x="2" y="1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9" name="Google Shape;7159;p41"/>
          <p:cNvSpPr/>
          <p:nvPr/>
        </p:nvSpPr>
        <p:spPr>
          <a:xfrm>
            <a:off x="3465000" y="3001500"/>
            <a:ext cx="5250" cy="5475"/>
          </a:xfrm>
          <a:custGeom>
            <a:avLst/>
            <a:gdLst/>
            <a:ahLst/>
            <a:cxnLst/>
            <a:rect l="l" t="t" r="r" b="b"/>
            <a:pathLst>
              <a:path w="210" h="219" extrusionOk="0">
                <a:moveTo>
                  <a:pt x="82" y="1"/>
                </a:moveTo>
                <a:lnTo>
                  <a:pt x="82" y="1"/>
                </a:lnTo>
                <a:cubicBezTo>
                  <a:pt x="41" y="62"/>
                  <a:pt x="1" y="218"/>
                  <a:pt x="99" y="218"/>
                </a:cubicBezTo>
                <a:cubicBezTo>
                  <a:pt x="125" y="218"/>
                  <a:pt x="162" y="207"/>
                  <a:pt x="210" y="180"/>
                </a:cubicBezTo>
                <a:cubicBezTo>
                  <a:pt x="133" y="155"/>
                  <a:pt x="56" y="78"/>
                  <a:pt x="8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0" name="Google Shape;7160;p41"/>
          <p:cNvSpPr/>
          <p:nvPr/>
        </p:nvSpPr>
        <p:spPr>
          <a:xfrm>
            <a:off x="3540125" y="2999700"/>
            <a:ext cx="4500" cy="3125"/>
          </a:xfrm>
          <a:custGeom>
            <a:avLst/>
            <a:gdLst/>
            <a:ahLst/>
            <a:cxnLst/>
            <a:rect l="l" t="t" r="r" b="b"/>
            <a:pathLst>
              <a:path w="180" h="125" extrusionOk="0">
                <a:moveTo>
                  <a:pt x="138" y="0"/>
                </a:moveTo>
                <a:lnTo>
                  <a:pt x="138" y="0"/>
                </a:lnTo>
                <a:cubicBezTo>
                  <a:pt x="136" y="0"/>
                  <a:pt x="133" y="6"/>
                  <a:pt x="128" y="21"/>
                </a:cubicBezTo>
                <a:lnTo>
                  <a:pt x="0" y="124"/>
                </a:lnTo>
                <a:lnTo>
                  <a:pt x="180" y="124"/>
                </a:lnTo>
                <a:cubicBezTo>
                  <a:pt x="138" y="103"/>
                  <a:pt x="147" y="0"/>
                  <a:pt x="13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1" name="Google Shape;7161;p41"/>
          <p:cNvSpPr/>
          <p:nvPr/>
        </p:nvSpPr>
        <p:spPr>
          <a:xfrm>
            <a:off x="3543950" y="3002800"/>
            <a:ext cx="675" cy="25"/>
          </a:xfrm>
          <a:custGeom>
            <a:avLst/>
            <a:gdLst/>
            <a:ahLst/>
            <a:cxnLst/>
            <a:rect l="l" t="t" r="r" b="b"/>
            <a:pathLst>
              <a:path w="27" h="1" extrusionOk="0">
                <a:moveTo>
                  <a:pt x="27" y="0"/>
                </a:moveTo>
                <a:lnTo>
                  <a:pt x="1" y="0"/>
                </a:lnTo>
                <a:cubicBezTo>
                  <a:pt x="27" y="0"/>
                  <a:pt x="27" y="0"/>
                  <a:pt x="2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2" name="Google Shape;7162;p41"/>
          <p:cNvSpPr/>
          <p:nvPr/>
        </p:nvSpPr>
        <p:spPr>
          <a:xfrm>
            <a:off x="3320875" y="2995100"/>
            <a:ext cx="13175" cy="11750"/>
          </a:xfrm>
          <a:custGeom>
            <a:avLst/>
            <a:gdLst/>
            <a:ahLst/>
            <a:cxnLst/>
            <a:rect l="l" t="t" r="r" b="b"/>
            <a:pathLst>
              <a:path w="527" h="470" extrusionOk="0">
                <a:moveTo>
                  <a:pt x="129" y="0"/>
                </a:moveTo>
                <a:lnTo>
                  <a:pt x="129" y="0"/>
                </a:lnTo>
                <a:cubicBezTo>
                  <a:pt x="0" y="180"/>
                  <a:pt x="462" y="282"/>
                  <a:pt x="205" y="462"/>
                </a:cubicBezTo>
                <a:cubicBezTo>
                  <a:pt x="246" y="467"/>
                  <a:pt x="278" y="469"/>
                  <a:pt x="302" y="469"/>
                </a:cubicBezTo>
                <a:cubicBezTo>
                  <a:pt x="527" y="469"/>
                  <a:pt x="156" y="277"/>
                  <a:pt x="411" y="231"/>
                </a:cubicBezTo>
                <a:cubicBezTo>
                  <a:pt x="282" y="231"/>
                  <a:pt x="154" y="129"/>
                  <a:pt x="12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3" name="Google Shape;7163;p41"/>
          <p:cNvSpPr/>
          <p:nvPr/>
        </p:nvSpPr>
        <p:spPr>
          <a:xfrm>
            <a:off x="3331125" y="3000875"/>
            <a:ext cx="1950" cy="25"/>
          </a:xfrm>
          <a:custGeom>
            <a:avLst/>
            <a:gdLst/>
            <a:ahLst/>
            <a:cxnLst/>
            <a:rect l="l" t="t" r="r" b="b"/>
            <a:pathLst>
              <a:path w="78" h="1" extrusionOk="0">
                <a:moveTo>
                  <a:pt x="1" y="0"/>
                </a:moveTo>
                <a:cubicBezTo>
                  <a:pt x="26" y="0"/>
                  <a:pt x="52" y="0"/>
                  <a:pt x="7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4" name="Google Shape;7164;p41"/>
          <p:cNvSpPr/>
          <p:nvPr/>
        </p:nvSpPr>
        <p:spPr>
          <a:xfrm>
            <a:off x="3719600" y="2993825"/>
            <a:ext cx="3875" cy="1300"/>
          </a:xfrm>
          <a:custGeom>
            <a:avLst/>
            <a:gdLst/>
            <a:ahLst/>
            <a:cxnLst/>
            <a:rect l="l" t="t" r="r" b="b"/>
            <a:pathLst>
              <a:path w="155" h="52" extrusionOk="0">
                <a:moveTo>
                  <a:pt x="155" y="0"/>
                </a:moveTo>
                <a:lnTo>
                  <a:pt x="78" y="26"/>
                </a:lnTo>
                <a:cubicBezTo>
                  <a:pt x="103" y="19"/>
                  <a:pt x="129" y="13"/>
                  <a:pt x="155" y="0"/>
                </a:cubicBezTo>
                <a:close/>
                <a:moveTo>
                  <a:pt x="78" y="26"/>
                </a:moveTo>
                <a:lnTo>
                  <a:pt x="78" y="26"/>
                </a:lnTo>
                <a:cubicBezTo>
                  <a:pt x="52" y="32"/>
                  <a:pt x="27" y="39"/>
                  <a:pt x="1" y="51"/>
                </a:cubicBezTo>
                <a:lnTo>
                  <a:pt x="78" y="2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5" name="Google Shape;7165;p41"/>
          <p:cNvSpPr/>
          <p:nvPr/>
        </p:nvSpPr>
        <p:spPr>
          <a:xfrm>
            <a:off x="4022200" y="3003425"/>
            <a:ext cx="650" cy="675"/>
          </a:xfrm>
          <a:custGeom>
            <a:avLst/>
            <a:gdLst/>
            <a:ahLst/>
            <a:cxnLst/>
            <a:rect l="l" t="t" r="r" b="b"/>
            <a:pathLst>
              <a:path w="26" h="27" extrusionOk="0">
                <a:moveTo>
                  <a:pt x="0" y="26"/>
                </a:moveTo>
                <a:cubicBezTo>
                  <a:pt x="0" y="26"/>
                  <a:pt x="26" y="1"/>
                  <a:pt x="26" y="1"/>
                </a:cubicBezTo>
                <a:cubicBezTo>
                  <a:pt x="26" y="1"/>
                  <a:pt x="0" y="26"/>
                  <a:pt x="0" y="2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6" name="Google Shape;7166;p41"/>
          <p:cNvSpPr/>
          <p:nvPr/>
        </p:nvSpPr>
        <p:spPr>
          <a:xfrm>
            <a:off x="3742050" y="2993825"/>
            <a:ext cx="650" cy="2575"/>
          </a:xfrm>
          <a:custGeom>
            <a:avLst/>
            <a:gdLst/>
            <a:ahLst/>
            <a:cxnLst/>
            <a:rect l="l" t="t" r="r" b="b"/>
            <a:pathLst>
              <a:path w="26" h="103" extrusionOk="0">
                <a:moveTo>
                  <a:pt x="26" y="0"/>
                </a:moveTo>
                <a:lnTo>
                  <a:pt x="26" y="0"/>
                </a:lnTo>
                <a:cubicBezTo>
                  <a:pt x="0" y="51"/>
                  <a:pt x="0" y="77"/>
                  <a:pt x="0" y="103"/>
                </a:cubicBezTo>
                <a:cubicBezTo>
                  <a:pt x="26" y="77"/>
                  <a:pt x="26" y="26"/>
                  <a:pt x="2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7" name="Google Shape;7167;p41"/>
          <p:cNvSpPr/>
          <p:nvPr/>
        </p:nvSpPr>
        <p:spPr>
          <a:xfrm>
            <a:off x="3741400" y="2996375"/>
            <a:ext cx="675" cy="1950"/>
          </a:xfrm>
          <a:custGeom>
            <a:avLst/>
            <a:gdLst/>
            <a:ahLst/>
            <a:cxnLst/>
            <a:rect l="l" t="t" r="r" b="b"/>
            <a:pathLst>
              <a:path w="27" h="78" extrusionOk="0">
                <a:moveTo>
                  <a:pt x="26" y="1"/>
                </a:moveTo>
                <a:cubicBezTo>
                  <a:pt x="1" y="26"/>
                  <a:pt x="1" y="52"/>
                  <a:pt x="1" y="78"/>
                </a:cubicBezTo>
                <a:lnTo>
                  <a:pt x="26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8" name="Google Shape;7168;p41"/>
          <p:cNvSpPr/>
          <p:nvPr/>
        </p:nvSpPr>
        <p:spPr>
          <a:xfrm>
            <a:off x="4052950" y="2995100"/>
            <a:ext cx="25" cy="650"/>
          </a:xfrm>
          <a:custGeom>
            <a:avLst/>
            <a:gdLst/>
            <a:ahLst/>
            <a:cxnLst/>
            <a:rect l="l" t="t" r="r" b="b"/>
            <a:pathLst>
              <a:path w="1" h="26" extrusionOk="0">
                <a:moveTo>
                  <a:pt x="1" y="0"/>
                </a:moveTo>
                <a:lnTo>
                  <a:pt x="1" y="26"/>
                </a:lnTo>
                <a:cubicBezTo>
                  <a:pt x="1" y="26"/>
                  <a:pt x="1" y="0"/>
                  <a:pt x="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9" name="Google Shape;7169;p41"/>
          <p:cNvSpPr/>
          <p:nvPr/>
        </p:nvSpPr>
        <p:spPr>
          <a:xfrm>
            <a:off x="3820900" y="2997650"/>
            <a:ext cx="5150" cy="3250"/>
          </a:xfrm>
          <a:custGeom>
            <a:avLst/>
            <a:gdLst/>
            <a:ahLst/>
            <a:cxnLst/>
            <a:rect l="l" t="t" r="r" b="b"/>
            <a:pathLst>
              <a:path w="206" h="130" extrusionOk="0">
                <a:moveTo>
                  <a:pt x="103" y="1"/>
                </a:moveTo>
                <a:cubicBezTo>
                  <a:pt x="52" y="1"/>
                  <a:pt x="52" y="78"/>
                  <a:pt x="0" y="129"/>
                </a:cubicBezTo>
                <a:cubicBezTo>
                  <a:pt x="26" y="103"/>
                  <a:pt x="58" y="91"/>
                  <a:pt x="93" y="91"/>
                </a:cubicBezTo>
                <a:cubicBezTo>
                  <a:pt x="129" y="91"/>
                  <a:pt x="167" y="103"/>
                  <a:pt x="206" y="129"/>
                </a:cubicBezTo>
                <a:cubicBezTo>
                  <a:pt x="154" y="78"/>
                  <a:pt x="129" y="27"/>
                  <a:pt x="10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0" name="Google Shape;7170;p41"/>
          <p:cNvSpPr/>
          <p:nvPr/>
        </p:nvSpPr>
        <p:spPr>
          <a:xfrm>
            <a:off x="3820900" y="3000875"/>
            <a:ext cx="25" cy="25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1" name="Google Shape;7171;p41"/>
          <p:cNvSpPr/>
          <p:nvPr/>
        </p:nvSpPr>
        <p:spPr>
          <a:xfrm>
            <a:off x="3724750" y="3003425"/>
            <a:ext cx="2575" cy="2600"/>
          </a:xfrm>
          <a:custGeom>
            <a:avLst/>
            <a:gdLst/>
            <a:ahLst/>
            <a:cxnLst/>
            <a:rect l="l" t="t" r="r" b="b"/>
            <a:pathLst>
              <a:path w="103" h="104" extrusionOk="0">
                <a:moveTo>
                  <a:pt x="103" y="1"/>
                </a:moveTo>
                <a:lnTo>
                  <a:pt x="0" y="103"/>
                </a:lnTo>
                <a:lnTo>
                  <a:pt x="26" y="103"/>
                </a:lnTo>
                <a:lnTo>
                  <a:pt x="103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2" name="Google Shape;7172;p41"/>
          <p:cNvSpPr/>
          <p:nvPr/>
        </p:nvSpPr>
        <p:spPr>
          <a:xfrm>
            <a:off x="3997450" y="3000875"/>
            <a:ext cx="3600" cy="4825"/>
          </a:xfrm>
          <a:custGeom>
            <a:avLst/>
            <a:gdLst/>
            <a:ahLst/>
            <a:cxnLst/>
            <a:rect l="l" t="t" r="r" b="b"/>
            <a:pathLst>
              <a:path w="144" h="193" extrusionOk="0">
                <a:moveTo>
                  <a:pt x="41" y="0"/>
                </a:moveTo>
                <a:lnTo>
                  <a:pt x="41" y="0"/>
                </a:lnTo>
                <a:cubicBezTo>
                  <a:pt x="21" y="41"/>
                  <a:pt x="1" y="192"/>
                  <a:pt x="68" y="192"/>
                </a:cubicBezTo>
                <a:cubicBezTo>
                  <a:pt x="87" y="192"/>
                  <a:pt x="111" y="181"/>
                  <a:pt x="144" y="154"/>
                </a:cubicBezTo>
                <a:cubicBezTo>
                  <a:pt x="93" y="154"/>
                  <a:pt x="41" y="77"/>
                  <a:pt x="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3" name="Google Shape;7173;p41"/>
          <p:cNvSpPr/>
          <p:nvPr/>
        </p:nvSpPr>
        <p:spPr>
          <a:xfrm>
            <a:off x="4045275" y="3002250"/>
            <a:ext cx="2575" cy="3125"/>
          </a:xfrm>
          <a:custGeom>
            <a:avLst/>
            <a:gdLst/>
            <a:ahLst/>
            <a:cxnLst/>
            <a:rect l="l" t="t" r="r" b="b"/>
            <a:pathLst>
              <a:path w="103" h="125" extrusionOk="0">
                <a:moveTo>
                  <a:pt x="64" y="1"/>
                </a:moveTo>
                <a:cubicBezTo>
                  <a:pt x="61" y="1"/>
                  <a:pt x="57" y="7"/>
                  <a:pt x="51" y="22"/>
                </a:cubicBezTo>
                <a:lnTo>
                  <a:pt x="0" y="125"/>
                </a:lnTo>
                <a:lnTo>
                  <a:pt x="103" y="125"/>
                </a:lnTo>
                <a:cubicBezTo>
                  <a:pt x="82" y="104"/>
                  <a:pt x="78" y="1"/>
                  <a:pt x="6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4" name="Google Shape;7174;p41"/>
          <p:cNvSpPr/>
          <p:nvPr/>
        </p:nvSpPr>
        <p:spPr>
          <a:xfrm>
            <a:off x="4047825" y="3005350"/>
            <a:ext cx="675" cy="25"/>
          </a:xfrm>
          <a:custGeom>
            <a:avLst/>
            <a:gdLst/>
            <a:ahLst/>
            <a:cxnLst/>
            <a:rect l="l" t="t" r="r" b="b"/>
            <a:pathLst>
              <a:path w="27" h="1" extrusionOk="0">
                <a:moveTo>
                  <a:pt x="26" y="1"/>
                </a:moveTo>
                <a:lnTo>
                  <a:pt x="1" y="1"/>
                </a:lnTo>
                <a:cubicBezTo>
                  <a:pt x="1" y="1"/>
                  <a:pt x="26" y="1"/>
                  <a:pt x="2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5" name="Google Shape;7175;p41"/>
          <p:cNvSpPr/>
          <p:nvPr/>
        </p:nvSpPr>
        <p:spPr>
          <a:xfrm>
            <a:off x="4055525" y="2991900"/>
            <a:ext cx="3225" cy="1950"/>
          </a:xfrm>
          <a:custGeom>
            <a:avLst/>
            <a:gdLst/>
            <a:ahLst/>
            <a:cxnLst/>
            <a:rect l="l" t="t" r="r" b="b"/>
            <a:pathLst>
              <a:path w="129" h="78" extrusionOk="0">
                <a:moveTo>
                  <a:pt x="129" y="0"/>
                </a:moveTo>
                <a:lnTo>
                  <a:pt x="0" y="77"/>
                </a:lnTo>
                <a:lnTo>
                  <a:pt x="12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6" name="Google Shape;7176;p41"/>
          <p:cNvSpPr/>
          <p:nvPr/>
        </p:nvSpPr>
        <p:spPr>
          <a:xfrm>
            <a:off x="4076050" y="2993825"/>
            <a:ext cx="3225" cy="3225"/>
          </a:xfrm>
          <a:custGeom>
            <a:avLst/>
            <a:gdLst/>
            <a:ahLst/>
            <a:cxnLst/>
            <a:rect l="l" t="t" r="r" b="b"/>
            <a:pathLst>
              <a:path w="129" h="129" extrusionOk="0">
                <a:moveTo>
                  <a:pt x="77" y="0"/>
                </a:moveTo>
                <a:lnTo>
                  <a:pt x="0" y="103"/>
                </a:lnTo>
                <a:lnTo>
                  <a:pt x="26" y="128"/>
                </a:lnTo>
                <a:lnTo>
                  <a:pt x="128" y="26"/>
                </a:lnTo>
                <a:lnTo>
                  <a:pt x="7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7" name="Google Shape;7177;p41"/>
          <p:cNvSpPr/>
          <p:nvPr/>
        </p:nvSpPr>
        <p:spPr>
          <a:xfrm>
            <a:off x="3828600" y="3004700"/>
            <a:ext cx="15400" cy="14150"/>
          </a:xfrm>
          <a:custGeom>
            <a:avLst/>
            <a:gdLst/>
            <a:ahLst/>
            <a:cxnLst/>
            <a:rect l="l" t="t" r="r" b="b"/>
            <a:pathLst>
              <a:path w="616" h="566" extrusionOk="0">
                <a:moveTo>
                  <a:pt x="359" y="1"/>
                </a:moveTo>
                <a:cubicBezTo>
                  <a:pt x="308" y="129"/>
                  <a:pt x="257" y="1"/>
                  <a:pt x="308" y="232"/>
                </a:cubicBezTo>
                <a:cubicBezTo>
                  <a:pt x="300" y="270"/>
                  <a:pt x="286" y="286"/>
                  <a:pt x="270" y="286"/>
                </a:cubicBezTo>
                <a:cubicBezTo>
                  <a:pt x="235" y="286"/>
                  <a:pt x="195" y="201"/>
                  <a:pt x="231" y="129"/>
                </a:cubicBezTo>
                <a:lnTo>
                  <a:pt x="231" y="129"/>
                </a:lnTo>
                <a:lnTo>
                  <a:pt x="77" y="309"/>
                </a:lnTo>
                <a:lnTo>
                  <a:pt x="205" y="309"/>
                </a:lnTo>
                <a:cubicBezTo>
                  <a:pt x="231" y="514"/>
                  <a:pt x="0" y="309"/>
                  <a:pt x="51" y="539"/>
                </a:cubicBezTo>
                <a:lnTo>
                  <a:pt x="231" y="463"/>
                </a:lnTo>
                <a:lnTo>
                  <a:pt x="231" y="514"/>
                </a:lnTo>
                <a:cubicBezTo>
                  <a:pt x="250" y="476"/>
                  <a:pt x="296" y="452"/>
                  <a:pt x="339" y="452"/>
                </a:cubicBezTo>
                <a:cubicBezTo>
                  <a:pt x="355" y="452"/>
                  <a:pt x="371" y="456"/>
                  <a:pt x="385" y="463"/>
                </a:cubicBezTo>
                <a:cubicBezTo>
                  <a:pt x="385" y="488"/>
                  <a:pt x="410" y="539"/>
                  <a:pt x="385" y="565"/>
                </a:cubicBezTo>
                <a:cubicBezTo>
                  <a:pt x="615" y="514"/>
                  <a:pt x="359" y="206"/>
                  <a:pt x="539" y="104"/>
                </a:cubicBezTo>
                <a:lnTo>
                  <a:pt x="462" y="104"/>
                </a:lnTo>
                <a:cubicBezTo>
                  <a:pt x="458" y="107"/>
                  <a:pt x="454" y="109"/>
                  <a:pt x="449" y="109"/>
                </a:cubicBezTo>
                <a:cubicBezTo>
                  <a:pt x="416" y="109"/>
                  <a:pt x="359" y="45"/>
                  <a:pt x="35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8" name="Google Shape;7178;p41"/>
          <p:cNvSpPr/>
          <p:nvPr/>
        </p:nvSpPr>
        <p:spPr>
          <a:xfrm>
            <a:off x="3842050" y="2998950"/>
            <a:ext cx="12850" cy="25025"/>
          </a:xfrm>
          <a:custGeom>
            <a:avLst/>
            <a:gdLst/>
            <a:ahLst/>
            <a:cxnLst/>
            <a:rect l="l" t="t" r="r" b="b"/>
            <a:pathLst>
              <a:path w="514" h="1001" extrusionOk="0">
                <a:moveTo>
                  <a:pt x="411" y="0"/>
                </a:moveTo>
                <a:cubicBezTo>
                  <a:pt x="334" y="77"/>
                  <a:pt x="308" y="51"/>
                  <a:pt x="283" y="205"/>
                </a:cubicBezTo>
                <a:cubicBezTo>
                  <a:pt x="255" y="212"/>
                  <a:pt x="228" y="215"/>
                  <a:pt x="201" y="215"/>
                </a:cubicBezTo>
                <a:cubicBezTo>
                  <a:pt x="129" y="215"/>
                  <a:pt x="64" y="192"/>
                  <a:pt x="26" y="154"/>
                </a:cubicBezTo>
                <a:cubicBezTo>
                  <a:pt x="1" y="180"/>
                  <a:pt x="26" y="308"/>
                  <a:pt x="1" y="334"/>
                </a:cubicBezTo>
                <a:lnTo>
                  <a:pt x="26" y="334"/>
                </a:lnTo>
                <a:lnTo>
                  <a:pt x="103" y="590"/>
                </a:lnTo>
                <a:cubicBezTo>
                  <a:pt x="103" y="539"/>
                  <a:pt x="154" y="539"/>
                  <a:pt x="180" y="539"/>
                </a:cubicBezTo>
                <a:lnTo>
                  <a:pt x="103" y="872"/>
                </a:lnTo>
                <a:cubicBezTo>
                  <a:pt x="159" y="972"/>
                  <a:pt x="210" y="995"/>
                  <a:pt x="258" y="995"/>
                </a:cubicBezTo>
                <a:cubicBezTo>
                  <a:pt x="298" y="995"/>
                  <a:pt x="336" y="980"/>
                  <a:pt x="373" y="980"/>
                </a:cubicBezTo>
                <a:cubicBezTo>
                  <a:pt x="395" y="980"/>
                  <a:pt x="416" y="985"/>
                  <a:pt x="436" y="1000"/>
                </a:cubicBezTo>
                <a:cubicBezTo>
                  <a:pt x="308" y="795"/>
                  <a:pt x="462" y="872"/>
                  <a:pt x="257" y="718"/>
                </a:cubicBezTo>
                <a:lnTo>
                  <a:pt x="283" y="462"/>
                </a:lnTo>
                <a:lnTo>
                  <a:pt x="436" y="487"/>
                </a:lnTo>
                <a:cubicBezTo>
                  <a:pt x="411" y="410"/>
                  <a:pt x="488" y="308"/>
                  <a:pt x="411" y="257"/>
                </a:cubicBezTo>
                <a:cubicBezTo>
                  <a:pt x="411" y="257"/>
                  <a:pt x="385" y="308"/>
                  <a:pt x="360" y="308"/>
                </a:cubicBezTo>
                <a:cubicBezTo>
                  <a:pt x="308" y="128"/>
                  <a:pt x="513" y="180"/>
                  <a:pt x="41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9" name="Google Shape;7179;p41"/>
          <p:cNvSpPr/>
          <p:nvPr/>
        </p:nvSpPr>
        <p:spPr>
          <a:xfrm>
            <a:off x="4030525" y="2991250"/>
            <a:ext cx="1300" cy="1950"/>
          </a:xfrm>
          <a:custGeom>
            <a:avLst/>
            <a:gdLst/>
            <a:ahLst/>
            <a:cxnLst/>
            <a:rect l="l" t="t" r="r" b="b"/>
            <a:pathLst>
              <a:path w="52" h="78" extrusionOk="0">
                <a:moveTo>
                  <a:pt x="52" y="0"/>
                </a:moveTo>
                <a:lnTo>
                  <a:pt x="0" y="77"/>
                </a:lnTo>
                <a:cubicBezTo>
                  <a:pt x="26" y="52"/>
                  <a:pt x="52" y="26"/>
                  <a:pt x="5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0" name="Google Shape;7180;p41"/>
          <p:cNvSpPr/>
          <p:nvPr/>
        </p:nvSpPr>
        <p:spPr>
          <a:xfrm>
            <a:off x="3889500" y="3004700"/>
            <a:ext cx="25" cy="675"/>
          </a:xfrm>
          <a:custGeom>
            <a:avLst/>
            <a:gdLst/>
            <a:ahLst/>
            <a:cxnLst/>
            <a:rect l="l" t="t" r="r" b="b"/>
            <a:pathLst>
              <a:path w="1" h="27" extrusionOk="0">
                <a:moveTo>
                  <a:pt x="0" y="27"/>
                </a:moveTo>
                <a:lnTo>
                  <a:pt x="0" y="27"/>
                </a:ln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1" name="Google Shape;7181;p41"/>
          <p:cNvSpPr/>
          <p:nvPr/>
        </p:nvSpPr>
        <p:spPr>
          <a:xfrm>
            <a:off x="4032450" y="2990600"/>
            <a:ext cx="25" cy="675"/>
          </a:xfrm>
          <a:custGeom>
            <a:avLst/>
            <a:gdLst/>
            <a:ahLst/>
            <a:cxnLst/>
            <a:rect l="l" t="t" r="r" b="b"/>
            <a:pathLst>
              <a:path w="1" h="27" extrusionOk="0">
                <a:moveTo>
                  <a:pt x="0" y="1"/>
                </a:moveTo>
                <a:lnTo>
                  <a:pt x="0" y="1"/>
                </a:lnTo>
                <a:lnTo>
                  <a:pt x="0" y="2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2" name="Google Shape;7182;p41"/>
          <p:cNvSpPr/>
          <p:nvPr/>
        </p:nvSpPr>
        <p:spPr>
          <a:xfrm>
            <a:off x="3860650" y="2991250"/>
            <a:ext cx="25" cy="675"/>
          </a:xfrm>
          <a:custGeom>
            <a:avLst/>
            <a:gdLst/>
            <a:ahLst/>
            <a:cxnLst/>
            <a:rect l="l" t="t" r="r" b="b"/>
            <a:pathLst>
              <a:path w="1" h="27" extrusionOk="0">
                <a:moveTo>
                  <a:pt x="0" y="26"/>
                </a:moveTo>
                <a:lnTo>
                  <a:pt x="0" y="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3" name="Google Shape;7183;p41"/>
          <p:cNvSpPr/>
          <p:nvPr/>
        </p:nvSpPr>
        <p:spPr>
          <a:xfrm>
            <a:off x="3858725" y="3002150"/>
            <a:ext cx="650" cy="1300"/>
          </a:xfrm>
          <a:custGeom>
            <a:avLst/>
            <a:gdLst/>
            <a:ahLst/>
            <a:cxnLst/>
            <a:rect l="l" t="t" r="r" b="b"/>
            <a:pathLst>
              <a:path w="26" h="52" extrusionOk="0">
                <a:moveTo>
                  <a:pt x="26" y="0"/>
                </a:moveTo>
                <a:lnTo>
                  <a:pt x="0" y="52"/>
                </a:lnTo>
                <a:cubicBezTo>
                  <a:pt x="0" y="52"/>
                  <a:pt x="26" y="26"/>
                  <a:pt x="2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4" name="Google Shape;7184;p41"/>
          <p:cNvSpPr/>
          <p:nvPr/>
        </p:nvSpPr>
        <p:spPr>
          <a:xfrm>
            <a:off x="3852825" y="3002800"/>
            <a:ext cx="12975" cy="22450"/>
          </a:xfrm>
          <a:custGeom>
            <a:avLst/>
            <a:gdLst/>
            <a:ahLst/>
            <a:cxnLst/>
            <a:rect l="l" t="t" r="r" b="b"/>
            <a:pathLst>
              <a:path w="519" h="898" extrusionOk="0">
                <a:moveTo>
                  <a:pt x="159" y="0"/>
                </a:moveTo>
                <a:cubicBezTo>
                  <a:pt x="159" y="48"/>
                  <a:pt x="0" y="233"/>
                  <a:pt x="153" y="233"/>
                </a:cubicBezTo>
                <a:cubicBezTo>
                  <a:pt x="162" y="233"/>
                  <a:pt x="173" y="232"/>
                  <a:pt x="185" y="231"/>
                </a:cubicBezTo>
                <a:lnTo>
                  <a:pt x="185" y="231"/>
                </a:lnTo>
                <a:cubicBezTo>
                  <a:pt x="236" y="436"/>
                  <a:pt x="82" y="359"/>
                  <a:pt x="57" y="410"/>
                </a:cubicBezTo>
                <a:cubicBezTo>
                  <a:pt x="108" y="462"/>
                  <a:pt x="57" y="564"/>
                  <a:pt x="108" y="615"/>
                </a:cubicBezTo>
                <a:cubicBezTo>
                  <a:pt x="108" y="590"/>
                  <a:pt x="134" y="513"/>
                  <a:pt x="185" y="513"/>
                </a:cubicBezTo>
                <a:cubicBezTo>
                  <a:pt x="207" y="602"/>
                  <a:pt x="191" y="672"/>
                  <a:pt x="136" y="672"/>
                </a:cubicBezTo>
                <a:cubicBezTo>
                  <a:pt x="127" y="672"/>
                  <a:pt x="118" y="670"/>
                  <a:pt x="108" y="667"/>
                </a:cubicBezTo>
                <a:lnTo>
                  <a:pt x="108" y="667"/>
                </a:lnTo>
                <a:cubicBezTo>
                  <a:pt x="211" y="744"/>
                  <a:pt x="82" y="846"/>
                  <a:pt x="185" y="898"/>
                </a:cubicBezTo>
                <a:cubicBezTo>
                  <a:pt x="390" y="769"/>
                  <a:pt x="518" y="564"/>
                  <a:pt x="518" y="333"/>
                </a:cubicBezTo>
                <a:lnTo>
                  <a:pt x="518" y="333"/>
                </a:lnTo>
                <a:cubicBezTo>
                  <a:pt x="456" y="396"/>
                  <a:pt x="376" y="475"/>
                  <a:pt x="280" y="475"/>
                </a:cubicBezTo>
                <a:cubicBezTo>
                  <a:pt x="258" y="475"/>
                  <a:pt x="235" y="471"/>
                  <a:pt x="211" y="462"/>
                </a:cubicBezTo>
                <a:lnTo>
                  <a:pt x="211" y="282"/>
                </a:lnTo>
                <a:cubicBezTo>
                  <a:pt x="260" y="324"/>
                  <a:pt x="297" y="338"/>
                  <a:pt x="327" y="338"/>
                </a:cubicBezTo>
                <a:cubicBezTo>
                  <a:pt x="389" y="338"/>
                  <a:pt x="423" y="274"/>
                  <a:pt x="493" y="256"/>
                </a:cubicBezTo>
                <a:lnTo>
                  <a:pt x="236" y="231"/>
                </a:lnTo>
                <a:cubicBezTo>
                  <a:pt x="82" y="128"/>
                  <a:pt x="159" y="77"/>
                  <a:pt x="236" y="26"/>
                </a:cubicBezTo>
                <a:cubicBezTo>
                  <a:pt x="211" y="26"/>
                  <a:pt x="185" y="26"/>
                  <a:pt x="1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5" name="Google Shape;7185;p41"/>
          <p:cNvSpPr/>
          <p:nvPr/>
        </p:nvSpPr>
        <p:spPr>
          <a:xfrm>
            <a:off x="3959375" y="3002800"/>
            <a:ext cx="1300" cy="650"/>
          </a:xfrm>
          <a:custGeom>
            <a:avLst/>
            <a:gdLst/>
            <a:ahLst/>
            <a:cxnLst/>
            <a:rect l="l" t="t" r="r" b="b"/>
            <a:pathLst>
              <a:path w="52" h="26" extrusionOk="0">
                <a:moveTo>
                  <a:pt x="51" y="0"/>
                </a:moveTo>
                <a:cubicBezTo>
                  <a:pt x="26" y="0"/>
                  <a:pt x="0" y="26"/>
                  <a:pt x="0" y="26"/>
                </a:cubicBezTo>
                <a:cubicBezTo>
                  <a:pt x="0" y="26"/>
                  <a:pt x="26" y="26"/>
                  <a:pt x="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6" name="Google Shape;7186;p41"/>
          <p:cNvSpPr/>
          <p:nvPr/>
        </p:nvSpPr>
        <p:spPr>
          <a:xfrm>
            <a:off x="3856150" y="2991900"/>
            <a:ext cx="5150" cy="5150"/>
          </a:xfrm>
          <a:custGeom>
            <a:avLst/>
            <a:gdLst/>
            <a:ahLst/>
            <a:cxnLst/>
            <a:rect l="l" t="t" r="r" b="b"/>
            <a:pathLst>
              <a:path w="206" h="206" extrusionOk="0">
                <a:moveTo>
                  <a:pt x="103" y="0"/>
                </a:moveTo>
                <a:cubicBezTo>
                  <a:pt x="103" y="77"/>
                  <a:pt x="1" y="77"/>
                  <a:pt x="78" y="205"/>
                </a:cubicBezTo>
                <a:cubicBezTo>
                  <a:pt x="26" y="51"/>
                  <a:pt x="206" y="128"/>
                  <a:pt x="1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7" name="Google Shape;7187;p41"/>
          <p:cNvSpPr/>
          <p:nvPr/>
        </p:nvSpPr>
        <p:spPr>
          <a:xfrm>
            <a:off x="3954875" y="2994450"/>
            <a:ext cx="4525" cy="10275"/>
          </a:xfrm>
          <a:custGeom>
            <a:avLst/>
            <a:gdLst/>
            <a:ahLst/>
            <a:cxnLst/>
            <a:rect l="l" t="t" r="r" b="b"/>
            <a:pathLst>
              <a:path w="181" h="411" extrusionOk="0">
                <a:moveTo>
                  <a:pt x="103" y="1"/>
                </a:moveTo>
                <a:lnTo>
                  <a:pt x="103" y="1"/>
                </a:lnTo>
                <a:cubicBezTo>
                  <a:pt x="1" y="78"/>
                  <a:pt x="103" y="206"/>
                  <a:pt x="1" y="206"/>
                </a:cubicBezTo>
                <a:lnTo>
                  <a:pt x="103" y="411"/>
                </a:lnTo>
                <a:cubicBezTo>
                  <a:pt x="26" y="206"/>
                  <a:pt x="180" y="155"/>
                  <a:pt x="10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8" name="Google Shape;7188;p41"/>
          <p:cNvSpPr/>
          <p:nvPr/>
        </p:nvSpPr>
        <p:spPr>
          <a:xfrm>
            <a:off x="3974750" y="2995100"/>
            <a:ext cx="2600" cy="1950"/>
          </a:xfrm>
          <a:custGeom>
            <a:avLst/>
            <a:gdLst/>
            <a:ahLst/>
            <a:cxnLst/>
            <a:rect l="l" t="t" r="r" b="b"/>
            <a:pathLst>
              <a:path w="104" h="78" extrusionOk="0">
                <a:moveTo>
                  <a:pt x="1" y="0"/>
                </a:moveTo>
                <a:lnTo>
                  <a:pt x="1" y="52"/>
                </a:lnTo>
                <a:lnTo>
                  <a:pt x="103" y="77"/>
                </a:lnTo>
                <a:lnTo>
                  <a:pt x="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9" name="Google Shape;7189;p41"/>
          <p:cNvSpPr/>
          <p:nvPr/>
        </p:nvSpPr>
        <p:spPr>
          <a:xfrm>
            <a:off x="3974100" y="2996375"/>
            <a:ext cx="25" cy="1300"/>
          </a:xfrm>
          <a:custGeom>
            <a:avLst/>
            <a:gdLst/>
            <a:ahLst/>
            <a:cxnLst/>
            <a:rect l="l" t="t" r="r" b="b"/>
            <a:pathLst>
              <a:path w="1" h="52" extrusionOk="0">
                <a:moveTo>
                  <a:pt x="1" y="52"/>
                </a:moveTo>
                <a:lnTo>
                  <a:pt x="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0" name="Google Shape;7190;p41"/>
          <p:cNvSpPr/>
          <p:nvPr/>
        </p:nvSpPr>
        <p:spPr>
          <a:xfrm>
            <a:off x="3987575" y="2991250"/>
            <a:ext cx="1300" cy="2600"/>
          </a:xfrm>
          <a:custGeom>
            <a:avLst/>
            <a:gdLst/>
            <a:ahLst/>
            <a:cxnLst/>
            <a:rect l="l" t="t" r="r" b="b"/>
            <a:pathLst>
              <a:path w="52" h="104" extrusionOk="0">
                <a:moveTo>
                  <a:pt x="52" y="0"/>
                </a:moveTo>
                <a:lnTo>
                  <a:pt x="0" y="77"/>
                </a:lnTo>
                <a:lnTo>
                  <a:pt x="0" y="103"/>
                </a:lnTo>
                <a:lnTo>
                  <a:pt x="5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1" name="Google Shape;7191;p41"/>
          <p:cNvSpPr/>
          <p:nvPr/>
        </p:nvSpPr>
        <p:spPr>
          <a:xfrm>
            <a:off x="4034375" y="2993175"/>
            <a:ext cx="650" cy="675"/>
          </a:xfrm>
          <a:custGeom>
            <a:avLst/>
            <a:gdLst/>
            <a:ahLst/>
            <a:cxnLst/>
            <a:rect l="l" t="t" r="r" b="b"/>
            <a:pathLst>
              <a:path w="26" h="27" extrusionOk="0">
                <a:moveTo>
                  <a:pt x="26" y="0"/>
                </a:moveTo>
                <a:lnTo>
                  <a:pt x="0" y="26"/>
                </a:lnTo>
                <a:cubicBezTo>
                  <a:pt x="0" y="26"/>
                  <a:pt x="26" y="0"/>
                  <a:pt x="2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2" name="Google Shape;7192;p41"/>
          <p:cNvSpPr/>
          <p:nvPr/>
        </p:nvSpPr>
        <p:spPr>
          <a:xfrm>
            <a:off x="4045275" y="2990600"/>
            <a:ext cx="2325" cy="1375"/>
          </a:xfrm>
          <a:custGeom>
            <a:avLst/>
            <a:gdLst/>
            <a:ahLst/>
            <a:cxnLst/>
            <a:rect l="l" t="t" r="r" b="b"/>
            <a:pathLst>
              <a:path w="93" h="55" extrusionOk="0">
                <a:moveTo>
                  <a:pt x="0" y="1"/>
                </a:moveTo>
                <a:lnTo>
                  <a:pt x="0" y="1"/>
                </a:lnTo>
                <a:cubicBezTo>
                  <a:pt x="10" y="42"/>
                  <a:pt x="29" y="54"/>
                  <a:pt x="46" y="54"/>
                </a:cubicBezTo>
                <a:cubicBezTo>
                  <a:pt x="71" y="54"/>
                  <a:pt x="93" y="26"/>
                  <a:pt x="77" y="26"/>
                </a:cubicBezTo>
                <a:cubicBezTo>
                  <a:pt x="51" y="26"/>
                  <a:pt x="26" y="26"/>
                  <a:pt x="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3" name="Google Shape;7193;p41"/>
          <p:cNvSpPr/>
          <p:nvPr/>
        </p:nvSpPr>
        <p:spPr>
          <a:xfrm>
            <a:off x="3827950" y="2993175"/>
            <a:ext cx="25" cy="675"/>
          </a:xfrm>
          <a:custGeom>
            <a:avLst/>
            <a:gdLst/>
            <a:ahLst/>
            <a:cxnLst/>
            <a:rect l="l" t="t" r="r" b="b"/>
            <a:pathLst>
              <a:path w="1" h="27" extrusionOk="0">
                <a:moveTo>
                  <a:pt x="0" y="26"/>
                </a:moveTo>
                <a:lnTo>
                  <a:pt x="0" y="0"/>
                </a:lnTo>
                <a:cubicBezTo>
                  <a:pt x="0" y="26"/>
                  <a:pt x="0" y="26"/>
                  <a:pt x="0" y="2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4" name="Google Shape;7194;p41"/>
          <p:cNvSpPr/>
          <p:nvPr/>
        </p:nvSpPr>
        <p:spPr>
          <a:xfrm>
            <a:off x="3827300" y="2991725"/>
            <a:ext cx="1075" cy="2125"/>
          </a:xfrm>
          <a:custGeom>
            <a:avLst/>
            <a:gdLst/>
            <a:ahLst/>
            <a:cxnLst/>
            <a:rect l="l" t="t" r="r" b="b"/>
            <a:pathLst>
              <a:path w="43" h="85" extrusionOk="0">
                <a:moveTo>
                  <a:pt x="22" y="0"/>
                </a:moveTo>
                <a:cubicBezTo>
                  <a:pt x="17" y="0"/>
                  <a:pt x="10" y="2"/>
                  <a:pt x="1" y="7"/>
                </a:cubicBezTo>
                <a:lnTo>
                  <a:pt x="1" y="84"/>
                </a:lnTo>
                <a:cubicBezTo>
                  <a:pt x="22" y="42"/>
                  <a:pt x="43" y="0"/>
                  <a:pt x="2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5" name="Google Shape;7195;p41"/>
          <p:cNvSpPr/>
          <p:nvPr/>
        </p:nvSpPr>
        <p:spPr>
          <a:xfrm>
            <a:off x="3990775" y="2993825"/>
            <a:ext cx="1300" cy="25"/>
          </a:xfrm>
          <a:custGeom>
            <a:avLst/>
            <a:gdLst/>
            <a:ahLst/>
            <a:cxnLst/>
            <a:rect l="l" t="t" r="r" b="b"/>
            <a:pathLst>
              <a:path w="52" h="1" extrusionOk="0">
                <a:moveTo>
                  <a:pt x="52" y="0"/>
                </a:moveTo>
                <a:cubicBezTo>
                  <a:pt x="26" y="0"/>
                  <a:pt x="1" y="0"/>
                  <a:pt x="1" y="0"/>
                </a:cubicBezTo>
                <a:cubicBezTo>
                  <a:pt x="1" y="0"/>
                  <a:pt x="26" y="0"/>
                  <a:pt x="5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6" name="Google Shape;7196;p41"/>
          <p:cNvSpPr/>
          <p:nvPr/>
        </p:nvSpPr>
        <p:spPr>
          <a:xfrm>
            <a:off x="3978600" y="3004075"/>
            <a:ext cx="675" cy="650"/>
          </a:xfrm>
          <a:custGeom>
            <a:avLst/>
            <a:gdLst/>
            <a:ahLst/>
            <a:cxnLst/>
            <a:rect l="l" t="t" r="r" b="b"/>
            <a:pathLst>
              <a:path w="27" h="26" extrusionOk="0">
                <a:moveTo>
                  <a:pt x="26" y="0"/>
                </a:moveTo>
                <a:lnTo>
                  <a:pt x="26" y="0"/>
                </a:lnTo>
                <a:lnTo>
                  <a:pt x="0" y="2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7" name="Google Shape;7197;p41"/>
          <p:cNvSpPr/>
          <p:nvPr/>
        </p:nvSpPr>
        <p:spPr>
          <a:xfrm>
            <a:off x="3923475" y="2993175"/>
            <a:ext cx="650" cy="1300"/>
          </a:xfrm>
          <a:custGeom>
            <a:avLst/>
            <a:gdLst/>
            <a:ahLst/>
            <a:cxnLst/>
            <a:rect l="l" t="t" r="r" b="b"/>
            <a:pathLst>
              <a:path w="26" h="52" extrusionOk="0">
                <a:moveTo>
                  <a:pt x="26" y="0"/>
                </a:moveTo>
                <a:lnTo>
                  <a:pt x="0" y="52"/>
                </a:lnTo>
                <a:cubicBezTo>
                  <a:pt x="26" y="52"/>
                  <a:pt x="26" y="26"/>
                  <a:pt x="2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8" name="Google Shape;7198;p41"/>
          <p:cNvSpPr/>
          <p:nvPr/>
        </p:nvSpPr>
        <p:spPr>
          <a:xfrm>
            <a:off x="3899100" y="2997650"/>
            <a:ext cx="4525" cy="5175"/>
          </a:xfrm>
          <a:custGeom>
            <a:avLst/>
            <a:gdLst/>
            <a:ahLst/>
            <a:cxnLst/>
            <a:rect l="l" t="t" r="r" b="b"/>
            <a:pathLst>
              <a:path w="181" h="207" extrusionOk="0">
                <a:moveTo>
                  <a:pt x="78" y="1"/>
                </a:moveTo>
                <a:cubicBezTo>
                  <a:pt x="78" y="52"/>
                  <a:pt x="1" y="129"/>
                  <a:pt x="52" y="206"/>
                </a:cubicBezTo>
                <a:lnTo>
                  <a:pt x="180" y="103"/>
                </a:lnTo>
                <a:cubicBezTo>
                  <a:pt x="129" y="103"/>
                  <a:pt x="103" y="52"/>
                  <a:pt x="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9" name="Google Shape;7199;p41"/>
          <p:cNvSpPr/>
          <p:nvPr/>
        </p:nvSpPr>
        <p:spPr>
          <a:xfrm>
            <a:off x="3903600" y="2998950"/>
            <a:ext cx="1300" cy="1300"/>
          </a:xfrm>
          <a:custGeom>
            <a:avLst/>
            <a:gdLst/>
            <a:ahLst/>
            <a:cxnLst/>
            <a:rect l="l" t="t" r="r" b="b"/>
            <a:pathLst>
              <a:path w="52" h="52" extrusionOk="0">
                <a:moveTo>
                  <a:pt x="52" y="0"/>
                </a:moveTo>
                <a:lnTo>
                  <a:pt x="0" y="51"/>
                </a:lnTo>
                <a:cubicBezTo>
                  <a:pt x="26" y="26"/>
                  <a:pt x="52" y="26"/>
                  <a:pt x="5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00" name="Google Shape;7200;p41"/>
          <p:cNvSpPr/>
          <p:nvPr/>
        </p:nvSpPr>
        <p:spPr>
          <a:xfrm>
            <a:off x="3900400" y="2997025"/>
            <a:ext cx="650" cy="650"/>
          </a:xfrm>
          <a:custGeom>
            <a:avLst/>
            <a:gdLst/>
            <a:ahLst/>
            <a:cxnLst/>
            <a:rect l="l" t="t" r="r" b="b"/>
            <a:pathLst>
              <a:path w="26" h="26" extrusionOk="0">
                <a:moveTo>
                  <a:pt x="0" y="0"/>
                </a:moveTo>
                <a:cubicBezTo>
                  <a:pt x="26" y="26"/>
                  <a:pt x="26" y="26"/>
                  <a:pt x="26" y="26"/>
                </a:cubicBezTo>
                <a:cubicBezTo>
                  <a:pt x="26" y="26"/>
                  <a:pt x="26" y="2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01" name="Google Shape;7201;p41"/>
          <p:cNvSpPr/>
          <p:nvPr/>
        </p:nvSpPr>
        <p:spPr>
          <a:xfrm>
            <a:off x="3760000" y="2989975"/>
            <a:ext cx="1950" cy="1300"/>
          </a:xfrm>
          <a:custGeom>
            <a:avLst/>
            <a:gdLst/>
            <a:ahLst/>
            <a:cxnLst/>
            <a:rect l="l" t="t" r="r" b="b"/>
            <a:pathLst>
              <a:path w="78" h="52" extrusionOk="0">
                <a:moveTo>
                  <a:pt x="0" y="0"/>
                </a:moveTo>
                <a:lnTo>
                  <a:pt x="0" y="0"/>
                </a:lnTo>
                <a:cubicBezTo>
                  <a:pt x="26" y="26"/>
                  <a:pt x="52" y="51"/>
                  <a:pt x="77" y="51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02" name="Google Shape;7202;p41"/>
          <p:cNvSpPr/>
          <p:nvPr/>
        </p:nvSpPr>
        <p:spPr>
          <a:xfrm>
            <a:off x="3924750" y="3001500"/>
            <a:ext cx="1300" cy="2600"/>
          </a:xfrm>
          <a:custGeom>
            <a:avLst/>
            <a:gdLst/>
            <a:ahLst/>
            <a:cxnLst/>
            <a:rect l="l" t="t" r="r" b="b"/>
            <a:pathLst>
              <a:path w="52" h="104" extrusionOk="0">
                <a:moveTo>
                  <a:pt x="52" y="1"/>
                </a:moveTo>
                <a:lnTo>
                  <a:pt x="52" y="1"/>
                </a:lnTo>
                <a:cubicBezTo>
                  <a:pt x="26" y="26"/>
                  <a:pt x="0" y="78"/>
                  <a:pt x="0" y="103"/>
                </a:cubicBezTo>
                <a:cubicBezTo>
                  <a:pt x="52" y="52"/>
                  <a:pt x="52" y="26"/>
                  <a:pt x="5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03" name="Google Shape;7203;p41"/>
          <p:cNvSpPr/>
          <p:nvPr/>
        </p:nvSpPr>
        <p:spPr>
          <a:xfrm>
            <a:off x="4125400" y="3002450"/>
            <a:ext cx="2600" cy="2275"/>
          </a:xfrm>
          <a:custGeom>
            <a:avLst/>
            <a:gdLst/>
            <a:ahLst/>
            <a:cxnLst/>
            <a:rect l="l" t="t" r="r" b="b"/>
            <a:pathLst>
              <a:path w="104" h="91" extrusionOk="0">
                <a:moveTo>
                  <a:pt x="81" y="0"/>
                </a:moveTo>
                <a:cubicBezTo>
                  <a:pt x="61" y="0"/>
                  <a:pt x="38" y="72"/>
                  <a:pt x="1" y="91"/>
                </a:cubicBezTo>
                <a:cubicBezTo>
                  <a:pt x="52" y="91"/>
                  <a:pt x="77" y="65"/>
                  <a:pt x="103" y="40"/>
                </a:cubicBezTo>
                <a:cubicBezTo>
                  <a:pt x="96" y="11"/>
                  <a:pt x="89" y="0"/>
                  <a:pt x="8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04" name="Google Shape;7204;p41"/>
          <p:cNvSpPr txBox="1">
            <a:spLocks noGrp="1"/>
          </p:cNvSpPr>
          <p:nvPr>
            <p:ph type="title"/>
          </p:nvPr>
        </p:nvSpPr>
        <p:spPr>
          <a:xfrm>
            <a:off x="1625100" y="1311073"/>
            <a:ext cx="5893800" cy="233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/>
              <a:t>Una diversidad de posibilidades de pensar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1" name="Google Shape;8851;p73"/>
          <p:cNvSpPr txBox="1">
            <a:spLocks noGrp="1"/>
          </p:cNvSpPr>
          <p:nvPr>
            <p:ph type="subTitle" idx="1"/>
          </p:nvPr>
        </p:nvSpPr>
        <p:spPr>
          <a:xfrm>
            <a:off x="-372706" y="1995787"/>
            <a:ext cx="5335448" cy="1594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1348740" indent="449580" algn="ctr">
              <a:lnSpc>
                <a:spcPct val="107000"/>
              </a:lnSpc>
              <a:spcAft>
                <a:spcPts val="800"/>
              </a:spcAft>
            </a:pPr>
            <a:r>
              <a:rPr lang="es-MX" sz="2400" dirty="0">
                <a:latin typeface="Caveat Brush" panose="020B0604020202020204" charset="0"/>
                <a:ea typeface="Calibri" panose="020F0502020204030204" pitchFamily="34" charset="0"/>
                <a:cs typeface="Cavolini" panose="03000502040302020204" pitchFamily="66" charset="0"/>
              </a:rPr>
              <a:t>E</a:t>
            </a:r>
            <a:r>
              <a:rPr lang="es-MX" sz="2400" dirty="0">
                <a:effectLst/>
                <a:latin typeface="Caveat Brush" panose="020B0604020202020204" charset="0"/>
                <a:ea typeface="Calibri" panose="020F0502020204030204" pitchFamily="34" charset="0"/>
                <a:cs typeface="Cavolini" panose="03000502040302020204" pitchFamily="66" charset="0"/>
              </a:rPr>
              <a:t>s decir, tendremos una visión compartida sobre en el momento en el que estás y esto me permitirá ayudarte más y mejor.</a:t>
            </a:r>
            <a:endParaRPr lang="es-CL" sz="2000" dirty="0">
              <a:effectLst/>
              <a:latin typeface="Caveat Brush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8854" name="Google Shape;8854;p73"/>
          <p:cNvGrpSpPr/>
          <p:nvPr/>
        </p:nvGrpSpPr>
        <p:grpSpPr>
          <a:xfrm>
            <a:off x="5447789" y="1124124"/>
            <a:ext cx="2105525" cy="2895263"/>
            <a:chOff x="1835466" y="929768"/>
            <a:chExt cx="2388300" cy="3284100"/>
          </a:xfrm>
        </p:grpSpPr>
        <p:sp>
          <p:nvSpPr>
            <p:cNvPr id="8855" name="Google Shape;8855;p73"/>
            <p:cNvSpPr/>
            <p:nvPr/>
          </p:nvSpPr>
          <p:spPr>
            <a:xfrm>
              <a:off x="1835466" y="929768"/>
              <a:ext cx="2388300" cy="3284100"/>
            </a:xfrm>
            <a:prstGeom prst="roundRect">
              <a:avLst>
                <a:gd name="adj" fmla="val 4846"/>
              </a:avLst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856" name="Google Shape;8856;p73"/>
            <p:cNvSpPr/>
            <p:nvPr/>
          </p:nvSpPr>
          <p:spPr>
            <a:xfrm>
              <a:off x="2010540" y="1124747"/>
              <a:ext cx="2038200" cy="2909100"/>
            </a:xfrm>
            <a:prstGeom prst="rect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7" name="Google Shape;8857;p73"/>
            <p:cNvSpPr/>
            <p:nvPr/>
          </p:nvSpPr>
          <p:spPr>
            <a:xfrm>
              <a:off x="2947422" y="4067543"/>
              <a:ext cx="164400" cy="97500"/>
            </a:xfrm>
            <a:prstGeom prst="roundRect">
              <a:avLst>
                <a:gd name="adj" fmla="val 50000"/>
              </a:avLst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DC886A8-EDFF-45AC-AA66-25DC955457CD}"/>
              </a:ext>
            </a:extLst>
          </p:cNvPr>
          <p:cNvSpPr txBox="1"/>
          <p:nvPr/>
        </p:nvSpPr>
        <p:spPr>
          <a:xfrm>
            <a:off x="4204375" y="1296018"/>
            <a:ext cx="3194635" cy="2486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48740" indent="449580" algn="ctr">
              <a:lnSpc>
                <a:spcPct val="107000"/>
              </a:lnSpc>
              <a:spcAft>
                <a:spcPts val="800"/>
              </a:spcAft>
            </a:pPr>
            <a:r>
              <a:rPr lang="es-MX" sz="1600" i="1" dirty="0">
                <a:solidFill>
                  <a:schemeClr val="tx2"/>
                </a:solidFill>
                <a:effectLst/>
                <a:latin typeface="Sue Ellen Francisco"/>
                <a:ea typeface="Calibri" panose="020F0502020204030204" pitchFamily="34" charset="0"/>
                <a:cs typeface="Cavolini" panose="03000502040302020204" pitchFamily="66" charset="0"/>
              </a:rPr>
              <a:t>La Bitácora de Reflexión y Aprendizaje</a:t>
            </a:r>
            <a:r>
              <a:rPr lang="es-MX" sz="1400" dirty="0">
                <a:solidFill>
                  <a:schemeClr val="tx2"/>
                </a:solidFill>
                <a:effectLst/>
                <a:latin typeface="Sue Ellen Francisco"/>
                <a:ea typeface="Calibri" panose="020F0502020204030204" pitchFamily="34" charset="0"/>
                <a:cs typeface="Cavolini" panose="03000502040302020204" pitchFamily="66" charset="0"/>
              </a:rPr>
              <a:t>, te sitúa a ti como participante y actor del curso de Filosofía y a mí como facilitadora de ese aprendizaje en el mismo </a:t>
            </a:r>
            <a:r>
              <a:rPr lang="es-MX" dirty="0">
                <a:solidFill>
                  <a:schemeClr val="tx2"/>
                </a:solidFill>
                <a:latin typeface="Sue Ellen Francisco"/>
                <a:ea typeface="Calibri" panose="020F0502020204030204" pitchFamily="34" charset="0"/>
                <a:cs typeface="Cavolini" panose="03000502040302020204" pitchFamily="66" charset="0"/>
              </a:rPr>
              <a:t>espacio</a:t>
            </a:r>
            <a:r>
              <a:rPr lang="es-MX" sz="1400" dirty="0">
                <a:solidFill>
                  <a:schemeClr val="tx2"/>
                </a:solidFill>
                <a:effectLst/>
                <a:latin typeface="Sue Ellen Francisco"/>
                <a:ea typeface="Calibri" panose="020F0502020204030204" pitchFamily="34" charset="0"/>
                <a:cs typeface="Cavolini" panose="03000502040302020204" pitchFamily="66" charset="0"/>
              </a:rPr>
              <a:t> del camino.</a:t>
            </a:r>
            <a:endParaRPr lang="es-CL" sz="12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8A4C82BD-F4B2-414B-BA03-4B3AA36EFD79}"/>
              </a:ext>
            </a:extLst>
          </p:cNvPr>
          <p:cNvGrpSpPr/>
          <p:nvPr/>
        </p:nvGrpSpPr>
        <p:grpSpPr>
          <a:xfrm>
            <a:off x="1590686" y="575188"/>
            <a:ext cx="7278901" cy="4125000"/>
            <a:chOff x="1590686" y="575188"/>
            <a:chExt cx="7278901" cy="4125000"/>
          </a:xfrm>
        </p:grpSpPr>
        <p:pic>
          <p:nvPicPr>
            <p:cNvPr id="15" name="Google Shape;9707;p77">
              <a:extLst>
                <a:ext uri="{FF2B5EF4-FFF2-40B4-BE49-F238E27FC236}">
                  <a16:creationId xmlns:a16="http://schemas.microsoft.com/office/drawing/2014/main" id="{B0BEAE33-C235-4859-BE4A-36C6961E3FD9}"/>
                </a:ext>
              </a:extLst>
            </p:cNvPr>
            <p:cNvPicPr preferRelativeResize="0"/>
            <p:nvPr/>
          </p:nvPicPr>
          <p:blipFill>
            <a:blip r:embed="rId3">
              <a:alphaModFix amt="79000"/>
            </a:blip>
            <a:stretch>
              <a:fillRect/>
            </a:stretch>
          </p:blipFill>
          <p:spPr>
            <a:xfrm>
              <a:off x="1590686" y="575188"/>
              <a:ext cx="1785130" cy="12284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Google Shape;9709;p77">
              <a:extLst>
                <a:ext uri="{FF2B5EF4-FFF2-40B4-BE49-F238E27FC236}">
                  <a16:creationId xmlns:a16="http://schemas.microsoft.com/office/drawing/2014/main" id="{4F5A4FBE-7609-486D-B39F-F1351DBB09C1}"/>
                </a:ext>
              </a:extLst>
            </p:cNvPr>
            <p:cNvPicPr preferRelativeResize="0"/>
            <p:nvPr/>
          </p:nvPicPr>
          <p:blipFill>
            <a:blip r:embed="rId4">
              <a:alphaModFix amt="68000"/>
            </a:blip>
            <a:stretch>
              <a:fillRect/>
            </a:stretch>
          </p:blipFill>
          <p:spPr>
            <a:xfrm rot="10800000">
              <a:off x="2989356" y="3618959"/>
              <a:ext cx="2044153" cy="10812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Google Shape;9710;p77">
              <a:extLst>
                <a:ext uri="{FF2B5EF4-FFF2-40B4-BE49-F238E27FC236}">
                  <a16:creationId xmlns:a16="http://schemas.microsoft.com/office/drawing/2014/main" id="{21BB114D-C40E-4713-9D1C-A17645B40C32}"/>
                </a:ext>
              </a:extLst>
            </p:cNvPr>
            <p:cNvPicPr preferRelativeResize="0"/>
            <p:nvPr/>
          </p:nvPicPr>
          <p:blipFill>
            <a:blip r:embed="rId5">
              <a:alphaModFix amt="62000"/>
            </a:blip>
            <a:stretch>
              <a:fillRect/>
            </a:stretch>
          </p:blipFill>
          <p:spPr>
            <a:xfrm>
              <a:off x="7654933" y="1697399"/>
              <a:ext cx="1214654" cy="184036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71" name="Google Shape;7871;p55"/>
          <p:cNvPicPr preferRelativeResize="0"/>
          <p:nvPr/>
        </p:nvPicPr>
        <p:blipFill>
          <a:blip r:embed="rId4"/>
          <a:srcRect/>
          <a:stretch/>
        </p:blipFill>
        <p:spPr>
          <a:xfrm>
            <a:off x="-110358" y="-25102"/>
            <a:ext cx="9230370" cy="526845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872" name="Google Shape;7872;p55"/>
          <p:cNvGrpSpPr/>
          <p:nvPr/>
        </p:nvGrpSpPr>
        <p:grpSpPr>
          <a:xfrm>
            <a:off x="7506988" y="4443076"/>
            <a:ext cx="1637000" cy="521475"/>
            <a:chOff x="-4380075" y="3780200"/>
            <a:chExt cx="1637000" cy="521475"/>
          </a:xfrm>
        </p:grpSpPr>
        <p:sp>
          <p:nvSpPr>
            <p:cNvPr id="7873" name="Google Shape;7873;p55"/>
            <p:cNvSpPr/>
            <p:nvPr/>
          </p:nvSpPr>
          <p:spPr>
            <a:xfrm>
              <a:off x="-4365800" y="4000700"/>
              <a:ext cx="92575" cy="119000"/>
            </a:xfrm>
            <a:custGeom>
              <a:avLst/>
              <a:gdLst/>
              <a:ahLst/>
              <a:cxnLst/>
              <a:rect l="l" t="t" r="r" b="b"/>
              <a:pathLst>
                <a:path w="3703" h="4760" extrusionOk="0">
                  <a:moveTo>
                    <a:pt x="1947" y="0"/>
                  </a:moveTo>
                  <a:cubicBezTo>
                    <a:pt x="1850" y="76"/>
                    <a:pt x="1738" y="93"/>
                    <a:pt x="1622" y="93"/>
                  </a:cubicBezTo>
                  <a:cubicBezTo>
                    <a:pt x="1523" y="93"/>
                    <a:pt x="1421" y="81"/>
                    <a:pt x="1324" y="81"/>
                  </a:cubicBezTo>
                  <a:cubicBezTo>
                    <a:pt x="1184" y="81"/>
                    <a:pt x="1053" y="107"/>
                    <a:pt x="953" y="233"/>
                  </a:cubicBezTo>
                  <a:cubicBezTo>
                    <a:pt x="1185" y="867"/>
                    <a:pt x="1016" y="1481"/>
                    <a:pt x="805" y="2094"/>
                  </a:cubicBezTo>
                  <a:cubicBezTo>
                    <a:pt x="403" y="2411"/>
                    <a:pt x="1" y="2728"/>
                    <a:pt x="403" y="3278"/>
                  </a:cubicBezTo>
                  <a:cubicBezTo>
                    <a:pt x="614" y="3532"/>
                    <a:pt x="276" y="3765"/>
                    <a:pt x="255" y="4018"/>
                  </a:cubicBezTo>
                  <a:cubicBezTo>
                    <a:pt x="227" y="4566"/>
                    <a:pt x="637" y="4759"/>
                    <a:pt x="1089" y="4759"/>
                  </a:cubicBezTo>
                  <a:cubicBezTo>
                    <a:pt x="1318" y="4759"/>
                    <a:pt x="1557" y="4710"/>
                    <a:pt x="1756" y="4632"/>
                  </a:cubicBezTo>
                  <a:cubicBezTo>
                    <a:pt x="2095" y="4293"/>
                    <a:pt x="1947" y="3786"/>
                    <a:pt x="2243" y="3447"/>
                  </a:cubicBezTo>
                  <a:cubicBezTo>
                    <a:pt x="2306" y="3342"/>
                    <a:pt x="2391" y="3236"/>
                    <a:pt x="2391" y="3151"/>
                  </a:cubicBezTo>
                  <a:cubicBezTo>
                    <a:pt x="2285" y="2559"/>
                    <a:pt x="2941" y="2052"/>
                    <a:pt x="2475" y="1396"/>
                  </a:cubicBezTo>
                  <a:cubicBezTo>
                    <a:pt x="2391" y="677"/>
                    <a:pt x="3702" y="85"/>
                    <a:pt x="1947" y="0"/>
                  </a:cubicBezTo>
                  <a:close/>
                </a:path>
              </a:pathLst>
            </a:custGeom>
            <a:solidFill>
              <a:schemeClr val="lt2">
                <a:alpha val="614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4" name="Google Shape;7874;p55"/>
            <p:cNvSpPr/>
            <p:nvPr/>
          </p:nvSpPr>
          <p:spPr>
            <a:xfrm>
              <a:off x="-3783125" y="3934375"/>
              <a:ext cx="107900" cy="114625"/>
            </a:xfrm>
            <a:custGeom>
              <a:avLst/>
              <a:gdLst/>
              <a:ahLst/>
              <a:cxnLst/>
              <a:rect l="l" t="t" r="r" b="b"/>
              <a:pathLst>
                <a:path w="4316" h="4585" extrusionOk="0">
                  <a:moveTo>
                    <a:pt x="2319" y="0"/>
                  </a:moveTo>
                  <a:cubicBezTo>
                    <a:pt x="1715" y="0"/>
                    <a:pt x="938" y="245"/>
                    <a:pt x="1862" y="602"/>
                  </a:cubicBezTo>
                  <a:cubicBezTo>
                    <a:pt x="2475" y="813"/>
                    <a:pt x="2475" y="1109"/>
                    <a:pt x="2094" y="1511"/>
                  </a:cubicBezTo>
                  <a:cubicBezTo>
                    <a:pt x="1396" y="2780"/>
                    <a:pt x="2158" y="2928"/>
                    <a:pt x="487" y="3668"/>
                  </a:cubicBezTo>
                  <a:cubicBezTo>
                    <a:pt x="1" y="3922"/>
                    <a:pt x="1" y="4176"/>
                    <a:pt x="529" y="4387"/>
                  </a:cubicBezTo>
                  <a:cubicBezTo>
                    <a:pt x="780" y="4516"/>
                    <a:pt x="1005" y="4584"/>
                    <a:pt x="1210" y="4584"/>
                  </a:cubicBezTo>
                  <a:cubicBezTo>
                    <a:pt x="1541" y="4584"/>
                    <a:pt x="1817" y="4407"/>
                    <a:pt x="2052" y="4028"/>
                  </a:cubicBezTo>
                  <a:cubicBezTo>
                    <a:pt x="2771" y="2865"/>
                    <a:pt x="4315" y="1257"/>
                    <a:pt x="2771" y="73"/>
                  </a:cubicBezTo>
                  <a:cubicBezTo>
                    <a:pt x="2672" y="23"/>
                    <a:pt x="2504" y="0"/>
                    <a:pt x="2319" y="0"/>
                  </a:cubicBezTo>
                  <a:close/>
                </a:path>
              </a:pathLst>
            </a:custGeom>
            <a:solidFill>
              <a:schemeClr val="lt2">
                <a:alpha val="614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5" name="Google Shape;7875;p55"/>
            <p:cNvSpPr/>
            <p:nvPr/>
          </p:nvSpPr>
          <p:spPr>
            <a:xfrm>
              <a:off x="-3509775" y="3839900"/>
              <a:ext cx="120575" cy="104250"/>
            </a:xfrm>
            <a:custGeom>
              <a:avLst/>
              <a:gdLst/>
              <a:ahLst/>
              <a:cxnLst/>
              <a:rect l="l" t="t" r="r" b="b"/>
              <a:pathLst>
                <a:path w="4823" h="4170" extrusionOk="0">
                  <a:moveTo>
                    <a:pt x="2890" y="1"/>
                  </a:moveTo>
                  <a:cubicBezTo>
                    <a:pt x="1554" y="1"/>
                    <a:pt x="1306" y="1448"/>
                    <a:pt x="635" y="2435"/>
                  </a:cubicBezTo>
                  <a:cubicBezTo>
                    <a:pt x="1" y="3196"/>
                    <a:pt x="953" y="3958"/>
                    <a:pt x="1672" y="4169"/>
                  </a:cubicBezTo>
                  <a:cubicBezTo>
                    <a:pt x="2200" y="3915"/>
                    <a:pt x="3575" y="3640"/>
                    <a:pt x="3406" y="2921"/>
                  </a:cubicBezTo>
                  <a:cubicBezTo>
                    <a:pt x="3348" y="2889"/>
                    <a:pt x="3282" y="2875"/>
                    <a:pt x="3209" y="2875"/>
                  </a:cubicBezTo>
                  <a:cubicBezTo>
                    <a:pt x="2806" y="2875"/>
                    <a:pt x="2207" y="3295"/>
                    <a:pt x="1828" y="3295"/>
                  </a:cubicBezTo>
                  <a:cubicBezTo>
                    <a:pt x="1648" y="3295"/>
                    <a:pt x="1518" y="3200"/>
                    <a:pt x="1481" y="2921"/>
                  </a:cubicBezTo>
                  <a:cubicBezTo>
                    <a:pt x="1650" y="2245"/>
                    <a:pt x="1481" y="1441"/>
                    <a:pt x="2285" y="954"/>
                  </a:cubicBezTo>
                  <a:cubicBezTo>
                    <a:pt x="2446" y="849"/>
                    <a:pt x="2586" y="806"/>
                    <a:pt x="2712" y="806"/>
                  </a:cubicBezTo>
                  <a:cubicBezTo>
                    <a:pt x="3167" y="806"/>
                    <a:pt x="3445" y="1360"/>
                    <a:pt x="3892" y="1525"/>
                  </a:cubicBezTo>
                  <a:cubicBezTo>
                    <a:pt x="4823" y="1250"/>
                    <a:pt x="3850" y="130"/>
                    <a:pt x="3194" y="24"/>
                  </a:cubicBezTo>
                  <a:cubicBezTo>
                    <a:pt x="3087" y="8"/>
                    <a:pt x="2986" y="1"/>
                    <a:pt x="2890" y="1"/>
                  </a:cubicBezTo>
                  <a:close/>
                </a:path>
              </a:pathLst>
            </a:custGeom>
            <a:solidFill>
              <a:schemeClr val="lt2">
                <a:alpha val="614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6" name="Google Shape;7876;p55"/>
            <p:cNvSpPr/>
            <p:nvPr/>
          </p:nvSpPr>
          <p:spPr>
            <a:xfrm>
              <a:off x="-3648600" y="4077075"/>
              <a:ext cx="133575" cy="103575"/>
            </a:xfrm>
            <a:custGeom>
              <a:avLst/>
              <a:gdLst/>
              <a:ahLst/>
              <a:cxnLst/>
              <a:rect l="l" t="t" r="r" b="b"/>
              <a:pathLst>
                <a:path w="5343" h="4143" extrusionOk="0">
                  <a:moveTo>
                    <a:pt x="4566" y="1"/>
                  </a:moveTo>
                  <a:cubicBezTo>
                    <a:pt x="4442" y="1"/>
                    <a:pt x="4323" y="80"/>
                    <a:pt x="4306" y="202"/>
                  </a:cubicBezTo>
                  <a:cubicBezTo>
                    <a:pt x="3714" y="1492"/>
                    <a:pt x="2403" y="3248"/>
                    <a:pt x="838" y="3374"/>
                  </a:cubicBezTo>
                  <a:cubicBezTo>
                    <a:pt x="784" y="3368"/>
                    <a:pt x="735" y="3365"/>
                    <a:pt x="691" y="3365"/>
                  </a:cubicBezTo>
                  <a:cubicBezTo>
                    <a:pt x="1" y="3365"/>
                    <a:pt x="482" y="4143"/>
                    <a:pt x="1017" y="4143"/>
                  </a:cubicBezTo>
                  <a:cubicBezTo>
                    <a:pt x="1091" y="4143"/>
                    <a:pt x="1166" y="4128"/>
                    <a:pt x="1239" y="4094"/>
                  </a:cubicBezTo>
                  <a:cubicBezTo>
                    <a:pt x="2995" y="3903"/>
                    <a:pt x="5342" y="1894"/>
                    <a:pt x="4644" y="12"/>
                  </a:cubicBezTo>
                  <a:cubicBezTo>
                    <a:pt x="4619" y="4"/>
                    <a:pt x="4592" y="1"/>
                    <a:pt x="4566" y="1"/>
                  </a:cubicBezTo>
                  <a:close/>
                </a:path>
              </a:pathLst>
            </a:custGeom>
            <a:solidFill>
              <a:schemeClr val="lt2">
                <a:alpha val="614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7" name="Google Shape;7877;p55"/>
            <p:cNvSpPr/>
            <p:nvPr/>
          </p:nvSpPr>
          <p:spPr>
            <a:xfrm>
              <a:off x="-3325250" y="3973575"/>
              <a:ext cx="66125" cy="86300"/>
            </a:xfrm>
            <a:custGeom>
              <a:avLst/>
              <a:gdLst/>
              <a:ahLst/>
              <a:cxnLst/>
              <a:rect l="l" t="t" r="r" b="b"/>
              <a:pathLst>
                <a:path w="2645" h="3452" extrusionOk="0">
                  <a:moveTo>
                    <a:pt x="1914" y="1"/>
                  </a:moveTo>
                  <a:cubicBezTo>
                    <a:pt x="1883" y="1"/>
                    <a:pt x="1851" y="3"/>
                    <a:pt x="1820" y="6"/>
                  </a:cubicBezTo>
                  <a:cubicBezTo>
                    <a:pt x="1703" y="58"/>
                    <a:pt x="1578" y="68"/>
                    <a:pt x="1452" y="68"/>
                  </a:cubicBezTo>
                  <a:cubicBezTo>
                    <a:pt x="1361" y="68"/>
                    <a:pt x="1269" y="63"/>
                    <a:pt x="1179" y="63"/>
                  </a:cubicBezTo>
                  <a:cubicBezTo>
                    <a:pt x="1033" y="63"/>
                    <a:pt x="891" y="77"/>
                    <a:pt x="762" y="154"/>
                  </a:cubicBezTo>
                  <a:cubicBezTo>
                    <a:pt x="657" y="324"/>
                    <a:pt x="995" y="535"/>
                    <a:pt x="868" y="662"/>
                  </a:cubicBezTo>
                  <a:cubicBezTo>
                    <a:pt x="191" y="1170"/>
                    <a:pt x="339" y="1889"/>
                    <a:pt x="149" y="2523"/>
                  </a:cubicBezTo>
                  <a:cubicBezTo>
                    <a:pt x="1" y="2967"/>
                    <a:pt x="276" y="3327"/>
                    <a:pt x="805" y="3433"/>
                  </a:cubicBezTo>
                  <a:cubicBezTo>
                    <a:pt x="869" y="3445"/>
                    <a:pt x="927" y="3451"/>
                    <a:pt x="980" y="3451"/>
                  </a:cubicBezTo>
                  <a:cubicBezTo>
                    <a:pt x="1368" y="3451"/>
                    <a:pt x="1492" y="3135"/>
                    <a:pt x="1566" y="2819"/>
                  </a:cubicBezTo>
                  <a:cubicBezTo>
                    <a:pt x="1778" y="1973"/>
                    <a:pt x="2454" y="1297"/>
                    <a:pt x="2645" y="472"/>
                  </a:cubicBezTo>
                  <a:cubicBezTo>
                    <a:pt x="2510" y="184"/>
                    <a:pt x="2219" y="1"/>
                    <a:pt x="1914" y="1"/>
                  </a:cubicBezTo>
                  <a:close/>
                </a:path>
              </a:pathLst>
            </a:custGeom>
            <a:solidFill>
              <a:schemeClr val="lt2">
                <a:alpha val="614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8" name="Google Shape;7878;p55"/>
            <p:cNvSpPr/>
            <p:nvPr/>
          </p:nvSpPr>
          <p:spPr>
            <a:xfrm>
              <a:off x="-3061350" y="3976625"/>
              <a:ext cx="100975" cy="93550"/>
            </a:xfrm>
            <a:custGeom>
              <a:avLst/>
              <a:gdLst/>
              <a:ahLst/>
              <a:cxnLst/>
              <a:rect l="l" t="t" r="r" b="b"/>
              <a:pathLst>
                <a:path w="4039" h="3742" extrusionOk="0">
                  <a:moveTo>
                    <a:pt x="2548" y="0"/>
                  </a:moveTo>
                  <a:cubicBezTo>
                    <a:pt x="1914" y="0"/>
                    <a:pt x="1" y="2513"/>
                    <a:pt x="802" y="2930"/>
                  </a:cubicBezTo>
                  <a:cubicBezTo>
                    <a:pt x="1529" y="3484"/>
                    <a:pt x="1916" y="3742"/>
                    <a:pt x="2296" y="3742"/>
                  </a:cubicBezTo>
                  <a:cubicBezTo>
                    <a:pt x="2613" y="3742"/>
                    <a:pt x="2925" y="3562"/>
                    <a:pt x="3425" y="3226"/>
                  </a:cubicBezTo>
                  <a:cubicBezTo>
                    <a:pt x="3425" y="2761"/>
                    <a:pt x="4038" y="2422"/>
                    <a:pt x="3742" y="1915"/>
                  </a:cubicBezTo>
                  <a:cubicBezTo>
                    <a:pt x="3648" y="1886"/>
                    <a:pt x="3552" y="1873"/>
                    <a:pt x="3456" y="1873"/>
                  </a:cubicBezTo>
                  <a:cubicBezTo>
                    <a:pt x="3057" y="1873"/>
                    <a:pt x="2669" y="2110"/>
                    <a:pt x="2515" y="2486"/>
                  </a:cubicBezTo>
                  <a:cubicBezTo>
                    <a:pt x="2428" y="2670"/>
                    <a:pt x="2234" y="2766"/>
                    <a:pt x="2055" y="2766"/>
                  </a:cubicBezTo>
                  <a:cubicBezTo>
                    <a:pt x="1845" y="2766"/>
                    <a:pt x="1656" y="2633"/>
                    <a:pt x="1691" y="2359"/>
                  </a:cubicBezTo>
                  <a:cubicBezTo>
                    <a:pt x="1310" y="1196"/>
                    <a:pt x="2346" y="1534"/>
                    <a:pt x="2706" y="625"/>
                  </a:cubicBezTo>
                  <a:cubicBezTo>
                    <a:pt x="2795" y="179"/>
                    <a:pt x="2717" y="0"/>
                    <a:pt x="2548" y="0"/>
                  </a:cubicBezTo>
                  <a:close/>
                </a:path>
              </a:pathLst>
            </a:custGeom>
            <a:solidFill>
              <a:schemeClr val="lt2">
                <a:alpha val="614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9" name="Google Shape;7879;p55"/>
            <p:cNvSpPr/>
            <p:nvPr/>
          </p:nvSpPr>
          <p:spPr>
            <a:xfrm>
              <a:off x="-3336600" y="3982425"/>
              <a:ext cx="85950" cy="95000"/>
            </a:xfrm>
            <a:custGeom>
              <a:avLst/>
              <a:gdLst/>
              <a:ahLst/>
              <a:cxnLst/>
              <a:rect l="l" t="t" r="r" b="b"/>
              <a:pathLst>
                <a:path w="3438" h="3800" extrusionOk="0">
                  <a:moveTo>
                    <a:pt x="1470" y="1"/>
                  </a:moveTo>
                  <a:cubicBezTo>
                    <a:pt x="1415" y="1"/>
                    <a:pt x="1352" y="4"/>
                    <a:pt x="1280" y="12"/>
                  </a:cubicBezTo>
                  <a:cubicBezTo>
                    <a:pt x="117" y="752"/>
                    <a:pt x="582" y="1958"/>
                    <a:pt x="53" y="3015"/>
                  </a:cubicBezTo>
                  <a:cubicBezTo>
                    <a:pt x="1" y="3610"/>
                    <a:pt x="744" y="3799"/>
                    <a:pt x="1313" y="3799"/>
                  </a:cubicBezTo>
                  <a:cubicBezTo>
                    <a:pt x="1433" y="3799"/>
                    <a:pt x="1544" y="3791"/>
                    <a:pt x="1639" y="3777"/>
                  </a:cubicBezTo>
                  <a:cubicBezTo>
                    <a:pt x="2528" y="3036"/>
                    <a:pt x="2528" y="1894"/>
                    <a:pt x="3226" y="1048"/>
                  </a:cubicBezTo>
                  <a:cubicBezTo>
                    <a:pt x="3437" y="773"/>
                    <a:pt x="3268" y="414"/>
                    <a:pt x="3120" y="118"/>
                  </a:cubicBezTo>
                  <a:cubicBezTo>
                    <a:pt x="3069" y="114"/>
                    <a:pt x="3024" y="113"/>
                    <a:pt x="2984" y="113"/>
                  </a:cubicBezTo>
                  <a:cubicBezTo>
                    <a:pt x="2293" y="113"/>
                    <a:pt x="2968" y="606"/>
                    <a:pt x="2549" y="1006"/>
                  </a:cubicBezTo>
                  <a:cubicBezTo>
                    <a:pt x="1830" y="1450"/>
                    <a:pt x="2062" y="2888"/>
                    <a:pt x="1407" y="2952"/>
                  </a:cubicBezTo>
                  <a:cubicBezTo>
                    <a:pt x="1068" y="2931"/>
                    <a:pt x="688" y="2634"/>
                    <a:pt x="793" y="2444"/>
                  </a:cubicBezTo>
                  <a:cubicBezTo>
                    <a:pt x="1195" y="1831"/>
                    <a:pt x="624" y="985"/>
                    <a:pt x="1512" y="520"/>
                  </a:cubicBezTo>
                  <a:cubicBezTo>
                    <a:pt x="1782" y="365"/>
                    <a:pt x="2034" y="1"/>
                    <a:pt x="1470" y="1"/>
                  </a:cubicBezTo>
                  <a:close/>
                </a:path>
              </a:pathLst>
            </a:custGeom>
            <a:solidFill>
              <a:schemeClr val="lt2">
                <a:alpha val="614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0" name="Google Shape;7880;p55"/>
            <p:cNvSpPr/>
            <p:nvPr/>
          </p:nvSpPr>
          <p:spPr>
            <a:xfrm>
              <a:off x="-3037600" y="3967375"/>
              <a:ext cx="96250" cy="85600"/>
            </a:xfrm>
            <a:custGeom>
              <a:avLst/>
              <a:gdLst/>
              <a:ahLst/>
              <a:cxnLst/>
              <a:rect l="l" t="t" r="r" b="b"/>
              <a:pathLst>
                <a:path w="3850" h="3424" extrusionOk="0">
                  <a:moveTo>
                    <a:pt x="3194" y="1"/>
                  </a:moveTo>
                  <a:lnTo>
                    <a:pt x="3194" y="1"/>
                  </a:lnTo>
                  <a:cubicBezTo>
                    <a:pt x="2158" y="22"/>
                    <a:pt x="2855" y="1925"/>
                    <a:pt x="1925" y="1989"/>
                  </a:cubicBezTo>
                  <a:cubicBezTo>
                    <a:pt x="1502" y="1777"/>
                    <a:pt x="1988" y="1206"/>
                    <a:pt x="1735" y="889"/>
                  </a:cubicBezTo>
                  <a:lnTo>
                    <a:pt x="1735" y="889"/>
                  </a:lnTo>
                  <a:cubicBezTo>
                    <a:pt x="1312" y="1143"/>
                    <a:pt x="1037" y="1523"/>
                    <a:pt x="508" y="1777"/>
                  </a:cubicBezTo>
                  <a:cubicBezTo>
                    <a:pt x="0" y="2031"/>
                    <a:pt x="592" y="2475"/>
                    <a:pt x="529" y="2750"/>
                  </a:cubicBezTo>
                  <a:cubicBezTo>
                    <a:pt x="466" y="3046"/>
                    <a:pt x="381" y="3342"/>
                    <a:pt x="783" y="3406"/>
                  </a:cubicBezTo>
                  <a:cubicBezTo>
                    <a:pt x="895" y="3418"/>
                    <a:pt x="994" y="3423"/>
                    <a:pt x="1081" y="3423"/>
                  </a:cubicBezTo>
                  <a:cubicBezTo>
                    <a:pt x="2238" y="3423"/>
                    <a:pt x="1320" y="2445"/>
                    <a:pt x="2834" y="2327"/>
                  </a:cubicBezTo>
                  <a:lnTo>
                    <a:pt x="2940" y="2242"/>
                  </a:lnTo>
                  <a:cubicBezTo>
                    <a:pt x="3088" y="1714"/>
                    <a:pt x="3849" y="254"/>
                    <a:pt x="3194" y="1"/>
                  </a:cubicBezTo>
                  <a:close/>
                </a:path>
              </a:pathLst>
            </a:custGeom>
            <a:solidFill>
              <a:schemeClr val="lt2">
                <a:alpha val="614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1" name="Google Shape;7881;p55"/>
            <p:cNvSpPr/>
            <p:nvPr/>
          </p:nvSpPr>
          <p:spPr>
            <a:xfrm>
              <a:off x="-3977175" y="4201325"/>
              <a:ext cx="86750" cy="100225"/>
            </a:xfrm>
            <a:custGeom>
              <a:avLst/>
              <a:gdLst/>
              <a:ahLst/>
              <a:cxnLst/>
              <a:rect l="l" t="t" r="r" b="b"/>
              <a:pathLst>
                <a:path w="3470" h="4009" extrusionOk="0">
                  <a:moveTo>
                    <a:pt x="2998" y="1"/>
                  </a:moveTo>
                  <a:cubicBezTo>
                    <a:pt x="2651" y="1"/>
                    <a:pt x="2389" y="695"/>
                    <a:pt x="2264" y="963"/>
                  </a:cubicBezTo>
                  <a:cubicBezTo>
                    <a:pt x="1841" y="1704"/>
                    <a:pt x="1714" y="2634"/>
                    <a:pt x="635" y="2994"/>
                  </a:cubicBezTo>
                  <a:cubicBezTo>
                    <a:pt x="424" y="3269"/>
                    <a:pt x="1" y="3713"/>
                    <a:pt x="318" y="4009"/>
                  </a:cubicBezTo>
                  <a:cubicBezTo>
                    <a:pt x="2369" y="3375"/>
                    <a:pt x="3469" y="1894"/>
                    <a:pt x="3194" y="75"/>
                  </a:cubicBezTo>
                  <a:cubicBezTo>
                    <a:pt x="3126" y="24"/>
                    <a:pt x="3061" y="1"/>
                    <a:pt x="2998" y="1"/>
                  </a:cubicBezTo>
                  <a:close/>
                </a:path>
              </a:pathLst>
            </a:custGeom>
            <a:solidFill>
              <a:schemeClr val="lt2">
                <a:alpha val="614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2" name="Google Shape;7882;p55"/>
            <p:cNvSpPr/>
            <p:nvPr/>
          </p:nvSpPr>
          <p:spPr>
            <a:xfrm>
              <a:off x="-3308325" y="3985875"/>
              <a:ext cx="71400" cy="92625"/>
            </a:xfrm>
            <a:custGeom>
              <a:avLst/>
              <a:gdLst/>
              <a:ahLst/>
              <a:cxnLst/>
              <a:rect l="l" t="t" r="r" b="b"/>
              <a:pathLst>
                <a:path w="2856" h="3705" extrusionOk="0">
                  <a:moveTo>
                    <a:pt x="1968" y="1"/>
                  </a:moveTo>
                  <a:cubicBezTo>
                    <a:pt x="1968" y="678"/>
                    <a:pt x="1862" y="1312"/>
                    <a:pt x="1185" y="1756"/>
                  </a:cubicBezTo>
                  <a:cubicBezTo>
                    <a:pt x="1101" y="1820"/>
                    <a:pt x="1058" y="1925"/>
                    <a:pt x="1079" y="2052"/>
                  </a:cubicBezTo>
                  <a:cubicBezTo>
                    <a:pt x="1566" y="2983"/>
                    <a:pt x="1" y="3046"/>
                    <a:pt x="487" y="3660"/>
                  </a:cubicBezTo>
                  <a:cubicBezTo>
                    <a:pt x="595" y="3691"/>
                    <a:pt x="692" y="3704"/>
                    <a:pt x="779" y="3704"/>
                  </a:cubicBezTo>
                  <a:cubicBezTo>
                    <a:pt x="1291" y="3704"/>
                    <a:pt x="1485" y="3233"/>
                    <a:pt x="1756" y="2962"/>
                  </a:cubicBezTo>
                  <a:cubicBezTo>
                    <a:pt x="2814" y="1862"/>
                    <a:pt x="2856" y="889"/>
                    <a:pt x="1968" y="1"/>
                  </a:cubicBezTo>
                  <a:close/>
                </a:path>
              </a:pathLst>
            </a:custGeom>
            <a:solidFill>
              <a:schemeClr val="lt2">
                <a:alpha val="614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3" name="Google Shape;7883;p55"/>
            <p:cNvSpPr/>
            <p:nvPr/>
          </p:nvSpPr>
          <p:spPr>
            <a:xfrm>
              <a:off x="-2825050" y="3780200"/>
              <a:ext cx="81975" cy="104200"/>
            </a:xfrm>
            <a:custGeom>
              <a:avLst/>
              <a:gdLst/>
              <a:ahLst/>
              <a:cxnLst/>
              <a:rect l="l" t="t" r="r" b="b"/>
              <a:pathLst>
                <a:path w="3279" h="4168" extrusionOk="0">
                  <a:moveTo>
                    <a:pt x="2503" y="42"/>
                  </a:moveTo>
                  <a:cubicBezTo>
                    <a:pt x="1130" y="42"/>
                    <a:pt x="2220" y="1577"/>
                    <a:pt x="2115" y="2370"/>
                  </a:cubicBezTo>
                  <a:cubicBezTo>
                    <a:pt x="2221" y="3046"/>
                    <a:pt x="1481" y="2983"/>
                    <a:pt x="1142" y="3237"/>
                  </a:cubicBezTo>
                  <a:cubicBezTo>
                    <a:pt x="1135" y="3242"/>
                    <a:pt x="1128" y="3245"/>
                    <a:pt x="1120" y="3245"/>
                  </a:cubicBezTo>
                  <a:cubicBezTo>
                    <a:pt x="1038" y="3245"/>
                    <a:pt x="919" y="2982"/>
                    <a:pt x="719" y="2982"/>
                  </a:cubicBezTo>
                  <a:cubicBezTo>
                    <a:pt x="712" y="2982"/>
                    <a:pt x="705" y="2982"/>
                    <a:pt x="698" y="2983"/>
                  </a:cubicBezTo>
                  <a:cubicBezTo>
                    <a:pt x="0" y="3194"/>
                    <a:pt x="529" y="3554"/>
                    <a:pt x="529" y="3850"/>
                  </a:cubicBezTo>
                  <a:cubicBezTo>
                    <a:pt x="719" y="4167"/>
                    <a:pt x="1164" y="3956"/>
                    <a:pt x="1417" y="4167"/>
                  </a:cubicBezTo>
                  <a:cubicBezTo>
                    <a:pt x="3215" y="3300"/>
                    <a:pt x="3194" y="1799"/>
                    <a:pt x="3279" y="318"/>
                  </a:cubicBezTo>
                  <a:cubicBezTo>
                    <a:pt x="3173" y="1"/>
                    <a:pt x="2834" y="85"/>
                    <a:pt x="2559" y="43"/>
                  </a:cubicBezTo>
                  <a:cubicBezTo>
                    <a:pt x="2540" y="43"/>
                    <a:pt x="2521" y="42"/>
                    <a:pt x="2503" y="42"/>
                  </a:cubicBezTo>
                  <a:close/>
                </a:path>
              </a:pathLst>
            </a:custGeom>
            <a:solidFill>
              <a:schemeClr val="lt2">
                <a:alpha val="614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4" name="Google Shape;7884;p55"/>
            <p:cNvSpPr/>
            <p:nvPr/>
          </p:nvSpPr>
          <p:spPr>
            <a:xfrm>
              <a:off x="-4075525" y="4015075"/>
              <a:ext cx="79525" cy="109500"/>
            </a:xfrm>
            <a:custGeom>
              <a:avLst/>
              <a:gdLst/>
              <a:ahLst/>
              <a:cxnLst/>
              <a:rect l="l" t="t" r="r" b="b"/>
              <a:pathLst>
                <a:path w="3181" h="4380" extrusionOk="0">
                  <a:moveTo>
                    <a:pt x="932" y="1"/>
                  </a:moveTo>
                  <a:cubicBezTo>
                    <a:pt x="832" y="1"/>
                    <a:pt x="730" y="52"/>
                    <a:pt x="678" y="144"/>
                  </a:cubicBezTo>
                  <a:cubicBezTo>
                    <a:pt x="847" y="631"/>
                    <a:pt x="1" y="990"/>
                    <a:pt x="762" y="1392"/>
                  </a:cubicBezTo>
                  <a:cubicBezTo>
                    <a:pt x="1101" y="1392"/>
                    <a:pt x="1143" y="990"/>
                    <a:pt x="1566" y="969"/>
                  </a:cubicBezTo>
                  <a:lnTo>
                    <a:pt x="1566" y="969"/>
                  </a:lnTo>
                  <a:cubicBezTo>
                    <a:pt x="974" y="1942"/>
                    <a:pt x="1926" y="3168"/>
                    <a:pt x="657" y="3866"/>
                  </a:cubicBezTo>
                  <a:cubicBezTo>
                    <a:pt x="635" y="3930"/>
                    <a:pt x="635" y="4014"/>
                    <a:pt x="657" y="4099"/>
                  </a:cubicBezTo>
                  <a:cubicBezTo>
                    <a:pt x="929" y="4297"/>
                    <a:pt x="1153" y="4380"/>
                    <a:pt x="1337" y="4380"/>
                  </a:cubicBezTo>
                  <a:cubicBezTo>
                    <a:pt x="1883" y="4380"/>
                    <a:pt x="2084" y="3653"/>
                    <a:pt x="2179" y="3020"/>
                  </a:cubicBezTo>
                  <a:cubicBezTo>
                    <a:pt x="2472" y="1809"/>
                    <a:pt x="3180" y="21"/>
                    <a:pt x="1554" y="21"/>
                  </a:cubicBezTo>
                  <a:cubicBezTo>
                    <a:pt x="1420" y="21"/>
                    <a:pt x="1269" y="34"/>
                    <a:pt x="1101" y="60"/>
                  </a:cubicBezTo>
                  <a:cubicBezTo>
                    <a:pt x="1053" y="20"/>
                    <a:pt x="993" y="1"/>
                    <a:pt x="932" y="1"/>
                  </a:cubicBezTo>
                  <a:close/>
                </a:path>
              </a:pathLst>
            </a:custGeom>
            <a:solidFill>
              <a:schemeClr val="lt2">
                <a:alpha val="614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5" name="Google Shape;7885;p55"/>
            <p:cNvSpPr/>
            <p:nvPr/>
          </p:nvSpPr>
          <p:spPr>
            <a:xfrm>
              <a:off x="-3656075" y="4066250"/>
              <a:ext cx="123600" cy="94975"/>
            </a:xfrm>
            <a:custGeom>
              <a:avLst/>
              <a:gdLst/>
              <a:ahLst/>
              <a:cxnLst/>
              <a:rect l="l" t="t" r="r" b="b"/>
              <a:pathLst>
                <a:path w="4944" h="3799" extrusionOk="0">
                  <a:moveTo>
                    <a:pt x="4753" y="1"/>
                  </a:moveTo>
                  <a:lnTo>
                    <a:pt x="4626" y="43"/>
                  </a:lnTo>
                  <a:cubicBezTo>
                    <a:pt x="4245" y="466"/>
                    <a:pt x="4267" y="1100"/>
                    <a:pt x="3696" y="1439"/>
                  </a:cubicBezTo>
                  <a:cubicBezTo>
                    <a:pt x="3548" y="1650"/>
                    <a:pt x="3548" y="1967"/>
                    <a:pt x="3188" y="2031"/>
                  </a:cubicBezTo>
                  <a:cubicBezTo>
                    <a:pt x="2612" y="2142"/>
                    <a:pt x="2509" y="3151"/>
                    <a:pt x="1977" y="3151"/>
                  </a:cubicBezTo>
                  <a:cubicBezTo>
                    <a:pt x="1903" y="3151"/>
                    <a:pt x="1821" y="3132"/>
                    <a:pt x="1729" y="3088"/>
                  </a:cubicBezTo>
                  <a:cubicBezTo>
                    <a:pt x="1327" y="2771"/>
                    <a:pt x="2046" y="2708"/>
                    <a:pt x="2088" y="2433"/>
                  </a:cubicBezTo>
                  <a:cubicBezTo>
                    <a:pt x="2131" y="2073"/>
                    <a:pt x="2702" y="1756"/>
                    <a:pt x="2215" y="1375"/>
                  </a:cubicBezTo>
                  <a:lnTo>
                    <a:pt x="2215" y="1375"/>
                  </a:lnTo>
                  <a:cubicBezTo>
                    <a:pt x="0" y="2673"/>
                    <a:pt x="312" y="3799"/>
                    <a:pt x="1403" y="3799"/>
                  </a:cubicBezTo>
                  <a:cubicBezTo>
                    <a:pt x="2376" y="3799"/>
                    <a:pt x="3967" y="2906"/>
                    <a:pt x="4943" y="445"/>
                  </a:cubicBezTo>
                  <a:cubicBezTo>
                    <a:pt x="4859" y="297"/>
                    <a:pt x="4943" y="106"/>
                    <a:pt x="4753" y="1"/>
                  </a:cubicBezTo>
                  <a:close/>
                </a:path>
              </a:pathLst>
            </a:custGeom>
            <a:solidFill>
              <a:schemeClr val="lt2">
                <a:alpha val="614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6" name="Google Shape;7886;p55"/>
            <p:cNvSpPr/>
            <p:nvPr/>
          </p:nvSpPr>
          <p:spPr>
            <a:xfrm>
              <a:off x="-3192525" y="3784975"/>
              <a:ext cx="77750" cy="81700"/>
            </a:xfrm>
            <a:custGeom>
              <a:avLst/>
              <a:gdLst/>
              <a:ahLst/>
              <a:cxnLst/>
              <a:rect l="l" t="t" r="r" b="b"/>
              <a:pathLst>
                <a:path w="3110" h="3268" extrusionOk="0">
                  <a:moveTo>
                    <a:pt x="2475" y="0"/>
                  </a:moveTo>
                  <a:cubicBezTo>
                    <a:pt x="1439" y="465"/>
                    <a:pt x="550" y="1058"/>
                    <a:pt x="191" y="2073"/>
                  </a:cubicBezTo>
                  <a:cubicBezTo>
                    <a:pt x="466" y="2390"/>
                    <a:pt x="149" y="2580"/>
                    <a:pt x="0" y="2813"/>
                  </a:cubicBezTo>
                  <a:cubicBezTo>
                    <a:pt x="88" y="3155"/>
                    <a:pt x="209" y="3268"/>
                    <a:pt x="345" y="3268"/>
                  </a:cubicBezTo>
                  <a:cubicBezTo>
                    <a:pt x="538" y="3268"/>
                    <a:pt x="763" y="3043"/>
                    <a:pt x="973" y="2919"/>
                  </a:cubicBezTo>
                  <a:cubicBezTo>
                    <a:pt x="1418" y="2136"/>
                    <a:pt x="1692" y="1269"/>
                    <a:pt x="2708" y="825"/>
                  </a:cubicBezTo>
                  <a:cubicBezTo>
                    <a:pt x="3109" y="635"/>
                    <a:pt x="2898" y="0"/>
                    <a:pt x="2475" y="0"/>
                  </a:cubicBezTo>
                  <a:close/>
                </a:path>
              </a:pathLst>
            </a:custGeom>
            <a:solidFill>
              <a:schemeClr val="lt2">
                <a:alpha val="614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7" name="Google Shape;7887;p55"/>
            <p:cNvSpPr/>
            <p:nvPr/>
          </p:nvSpPr>
          <p:spPr>
            <a:xfrm>
              <a:off x="-4032675" y="4028700"/>
              <a:ext cx="35975" cy="92575"/>
            </a:xfrm>
            <a:custGeom>
              <a:avLst/>
              <a:gdLst/>
              <a:ahLst/>
              <a:cxnLst/>
              <a:rect l="l" t="t" r="r" b="b"/>
              <a:pathLst>
                <a:path w="1439" h="3703" extrusionOk="0">
                  <a:moveTo>
                    <a:pt x="846" y="1"/>
                  </a:moveTo>
                  <a:lnTo>
                    <a:pt x="613" y="86"/>
                  </a:lnTo>
                  <a:cubicBezTo>
                    <a:pt x="909" y="910"/>
                    <a:pt x="169" y="1629"/>
                    <a:pt x="296" y="2412"/>
                  </a:cubicBezTo>
                  <a:cubicBezTo>
                    <a:pt x="212" y="2877"/>
                    <a:pt x="0" y="3385"/>
                    <a:pt x="635" y="3702"/>
                  </a:cubicBezTo>
                  <a:cubicBezTo>
                    <a:pt x="656" y="3110"/>
                    <a:pt x="1396" y="2729"/>
                    <a:pt x="1248" y="2095"/>
                  </a:cubicBezTo>
                  <a:cubicBezTo>
                    <a:pt x="1417" y="1841"/>
                    <a:pt x="1206" y="1524"/>
                    <a:pt x="1417" y="1270"/>
                  </a:cubicBezTo>
                  <a:cubicBezTo>
                    <a:pt x="1438" y="783"/>
                    <a:pt x="1227" y="318"/>
                    <a:pt x="846" y="1"/>
                  </a:cubicBezTo>
                  <a:close/>
                </a:path>
              </a:pathLst>
            </a:custGeom>
            <a:solidFill>
              <a:schemeClr val="lt2">
                <a:alpha val="614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8" name="Google Shape;7888;p55"/>
            <p:cNvSpPr/>
            <p:nvPr/>
          </p:nvSpPr>
          <p:spPr>
            <a:xfrm>
              <a:off x="-3468000" y="3868500"/>
              <a:ext cx="80850" cy="79200"/>
            </a:xfrm>
            <a:custGeom>
              <a:avLst/>
              <a:gdLst/>
              <a:ahLst/>
              <a:cxnLst/>
              <a:rect l="l" t="t" r="r" b="b"/>
              <a:pathLst>
                <a:path w="3234" h="3168" extrusionOk="0">
                  <a:moveTo>
                    <a:pt x="2623" y="1"/>
                  </a:moveTo>
                  <a:cubicBezTo>
                    <a:pt x="1079" y="1164"/>
                    <a:pt x="2221" y="2031"/>
                    <a:pt x="1037" y="2369"/>
                  </a:cubicBezTo>
                  <a:cubicBezTo>
                    <a:pt x="656" y="2539"/>
                    <a:pt x="233" y="2666"/>
                    <a:pt x="1" y="3025"/>
                  </a:cubicBezTo>
                  <a:cubicBezTo>
                    <a:pt x="192" y="3123"/>
                    <a:pt x="387" y="3168"/>
                    <a:pt x="581" y="3168"/>
                  </a:cubicBezTo>
                  <a:cubicBezTo>
                    <a:pt x="1935" y="3168"/>
                    <a:pt x="3234" y="1018"/>
                    <a:pt x="2623" y="1"/>
                  </a:cubicBezTo>
                  <a:close/>
                </a:path>
              </a:pathLst>
            </a:custGeom>
            <a:solidFill>
              <a:schemeClr val="lt2">
                <a:alpha val="614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9" name="Google Shape;7889;p55"/>
            <p:cNvSpPr/>
            <p:nvPr/>
          </p:nvSpPr>
          <p:spPr>
            <a:xfrm>
              <a:off x="-2837750" y="3784450"/>
              <a:ext cx="50250" cy="92000"/>
            </a:xfrm>
            <a:custGeom>
              <a:avLst/>
              <a:gdLst/>
              <a:ahLst/>
              <a:cxnLst/>
              <a:rect l="l" t="t" r="r" b="b"/>
              <a:pathLst>
                <a:path w="2010" h="3680" extrusionOk="0">
                  <a:moveTo>
                    <a:pt x="1947" y="0"/>
                  </a:moveTo>
                  <a:cubicBezTo>
                    <a:pt x="995" y="360"/>
                    <a:pt x="1" y="2115"/>
                    <a:pt x="466" y="2876"/>
                  </a:cubicBezTo>
                  <a:cubicBezTo>
                    <a:pt x="508" y="3320"/>
                    <a:pt x="572" y="3468"/>
                    <a:pt x="1037" y="3680"/>
                  </a:cubicBezTo>
                  <a:cubicBezTo>
                    <a:pt x="1312" y="3299"/>
                    <a:pt x="678" y="3130"/>
                    <a:pt x="1375" y="2728"/>
                  </a:cubicBezTo>
                  <a:cubicBezTo>
                    <a:pt x="1820" y="2200"/>
                    <a:pt x="1143" y="1438"/>
                    <a:pt x="1545" y="804"/>
                  </a:cubicBezTo>
                  <a:cubicBezTo>
                    <a:pt x="1629" y="529"/>
                    <a:pt x="2010" y="338"/>
                    <a:pt x="1947" y="0"/>
                  </a:cubicBezTo>
                  <a:close/>
                </a:path>
              </a:pathLst>
            </a:custGeom>
            <a:solidFill>
              <a:schemeClr val="lt2">
                <a:alpha val="614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0" name="Google Shape;7890;p55"/>
            <p:cNvSpPr/>
            <p:nvPr/>
          </p:nvSpPr>
          <p:spPr>
            <a:xfrm>
              <a:off x="-3664150" y="4085275"/>
              <a:ext cx="78800" cy="85150"/>
            </a:xfrm>
            <a:custGeom>
              <a:avLst/>
              <a:gdLst/>
              <a:ahLst/>
              <a:cxnLst/>
              <a:rect l="l" t="t" r="r" b="b"/>
              <a:pathLst>
                <a:path w="3152" h="3406" extrusionOk="0">
                  <a:moveTo>
                    <a:pt x="2623" y="1"/>
                  </a:moveTo>
                  <a:cubicBezTo>
                    <a:pt x="1861" y="403"/>
                    <a:pt x="1544" y="1185"/>
                    <a:pt x="825" y="1629"/>
                  </a:cubicBezTo>
                  <a:cubicBezTo>
                    <a:pt x="85" y="2264"/>
                    <a:pt x="317" y="2814"/>
                    <a:pt x="973" y="3406"/>
                  </a:cubicBezTo>
                  <a:cubicBezTo>
                    <a:pt x="1036" y="3229"/>
                    <a:pt x="1140" y="3174"/>
                    <a:pt x="1264" y="3174"/>
                  </a:cubicBezTo>
                  <a:cubicBezTo>
                    <a:pt x="1470" y="3174"/>
                    <a:pt x="1729" y="3325"/>
                    <a:pt x="1942" y="3325"/>
                  </a:cubicBezTo>
                  <a:cubicBezTo>
                    <a:pt x="2076" y="3325"/>
                    <a:pt x="2191" y="3265"/>
                    <a:pt x="2263" y="3068"/>
                  </a:cubicBezTo>
                  <a:cubicBezTo>
                    <a:pt x="0" y="2898"/>
                    <a:pt x="1650" y="1185"/>
                    <a:pt x="2644" y="657"/>
                  </a:cubicBezTo>
                  <a:lnTo>
                    <a:pt x="2750" y="572"/>
                  </a:lnTo>
                  <a:cubicBezTo>
                    <a:pt x="2834" y="360"/>
                    <a:pt x="3151" y="128"/>
                    <a:pt x="2623" y="1"/>
                  </a:cubicBezTo>
                  <a:close/>
                </a:path>
              </a:pathLst>
            </a:custGeom>
            <a:solidFill>
              <a:schemeClr val="lt2">
                <a:alpha val="614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1" name="Google Shape;7891;p55"/>
            <p:cNvSpPr/>
            <p:nvPr/>
          </p:nvSpPr>
          <p:spPr>
            <a:xfrm>
              <a:off x="-4320725" y="4022125"/>
              <a:ext cx="49075" cy="80125"/>
            </a:xfrm>
            <a:custGeom>
              <a:avLst/>
              <a:gdLst/>
              <a:ahLst/>
              <a:cxnLst/>
              <a:rect l="l" t="t" r="r" b="b"/>
              <a:pathLst>
                <a:path w="1963" h="3205" extrusionOk="0">
                  <a:moveTo>
                    <a:pt x="1249" y="1"/>
                  </a:moveTo>
                  <a:cubicBezTo>
                    <a:pt x="1077" y="1"/>
                    <a:pt x="950" y="90"/>
                    <a:pt x="990" y="327"/>
                  </a:cubicBezTo>
                  <a:cubicBezTo>
                    <a:pt x="1095" y="1152"/>
                    <a:pt x="461" y="1766"/>
                    <a:pt x="419" y="2506"/>
                  </a:cubicBezTo>
                  <a:cubicBezTo>
                    <a:pt x="1" y="2952"/>
                    <a:pt x="271" y="3205"/>
                    <a:pt x="637" y="3205"/>
                  </a:cubicBezTo>
                  <a:cubicBezTo>
                    <a:pt x="827" y="3205"/>
                    <a:pt x="1042" y="3137"/>
                    <a:pt x="1201" y="2992"/>
                  </a:cubicBezTo>
                  <a:cubicBezTo>
                    <a:pt x="1074" y="2315"/>
                    <a:pt x="1962" y="1892"/>
                    <a:pt x="1814" y="1216"/>
                  </a:cubicBezTo>
                  <a:cubicBezTo>
                    <a:pt x="1920" y="920"/>
                    <a:pt x="1920" y="581"/>
                    <a:pt x="1836" y="264"/>
                  </a:cubicBezTo>
                  <a:cubicBezTo>
                    <a:pt x="1700" y="117"/>
                    <a:pt x="1445" y="1"/>
                    <a:pt x="1249" y="1"/>
                  </a:cubicBezTo>
                  <a:close/>
                </a:path>
              </a:pathLst>
            </a:custGeom>
            <a:solidFill>
              <a:schemeClr val="lt2">
                <a:alpha val="614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2" name="Google Shape;7892;p55"/>
            <p:cNvSpPr/>
            <p:nvPr/>
          </p:nvSpPr>
          <p:spPr>
            <a:xfrm>
              <a:off x="-3802900" y="3939125"/>
              <a:ext cx="50475" cy="79625"/>
            </a:xfrm>
            <a:custGeom>
              <a:avLst/>
              <a:gdLst/>
              <a:ahLst/>
              <a:cxnLst/>
              <a:rect l="l" t="t" r="r" b="b"/>
              <a:pathLst>
                <a:path w="2019" h="3185" extrusionOk="0">
                  <a:moveTo>
                    <a:pt x="1673" y="0"/>
                  </a:moveTo>
                  <a:cubicBezTo>
                    <a:pt x="1055" y="0"/>
                    <a:pt x="0" y="2467"/>
                    <a:pt x="51" y="2928"/>
                  </a:cubicBezTo>
                  <a:cubicBezTo>
                    <a:pt x="142" y="3110"/>
                    <a:pt x="295" y="3184"/>
                    <a:pt x="464" y="3184"/>
                  </a:cubicBezTo>
                  <a:cubicBezTo>
                    <a:pt x="845" y="3184"/>
                    <a:pt x="1306" y="2808"/>
                    <a:pt x="1320" y="2442"/>
                  </a:cubicBezTo>
                  <a:cubicBezTo>
                    <a:pt x="1045" y="1279"/>
                    <a:pt x="1532" y="1363"/>
                    <a:pt x="2018" y="475"/>
                  </a:cubicBezTo>
                  <a:cubicBezTo>
                    <a:pt x="1941" y="139"/>
                    <a:pt x="1819" y="0"/>
                    <a:pt x="1673" y="0"/>
                  </a:cubicBezTo>
                  <a:close/>
                </a:path>
              </a:pathLst>
            </a:custGeom>
            <a:solidFill>
              <a:schemeClr val="lt2">
                <a:alpha val="614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3" name="Google Shape;7893;p55"/>
            <p:cNvSpPr/>
            <p:nvPr/>
          </p:nvSpPr>
          <p:spPr>
            <a:xfrm>
              <a:off x="-3005000" y="3965800"/>
              <a:ext cx="47250" cy="59700"/>
            </a:xfrm>
            <a:custGeom>
              <a:avLst/>
              <a:gdLst/>
              <a:ahLst/>
              <a:cxnLst/>
              <a:rect l="l" t="t" r="r" b="b"/>
              <a:pathLst>
                <a:path w="1890" h="2388" extrusionOk="0">
                  <a:moveTo>
                    <a:pt x="1361" y="0"/>
                  </a:moveTo>
                  <a:cubicBezTo>
                    <a:pt x="1150" y="275"/>
                    <a:pt x="790" y="169"/>
                    <a:pt x="473" y="233"/>
                  </a:cubicBezTo>
                  <a:cubicBezTo>
                    <a:pt x="156" y="444"/>
                    <a:pt x="790" y="719"/>
                    <a:pt x="431" y="952"/>
                  </a:cubicBezTo>
                  <a:cubicBezTo>
                    <a:pt x="152" y="1524"/>
                    <a:pt x="1" y="2388"/>
                    <a:pt x="504" y="2388"/>
                  </a:cubicBezTo>
                  <a:cubicBezTo>
                    <a:pt x="652" y="2388"/>
                    <a:pt x="855" y="2314"/>
                    <a:pt x="1128" y="2136"/>
                  </a:cubicBezTo>
                  <a:cubicBezTo>
                    <a:pt x="1403" y="1988"/>
                    <a:pt x="1361" y="1713"/>
                    <a:pt x="1361" y="1481"/>
                  </a:cubicBezTo>
                  <a:cubicBezTo>
                    <a:pt x="1361" y="952"/>
                    <a:pt x="1551" y="465"/>
                    <a:pt x="1890" y="64"/>
                  </a:cubicBezTo>
                  <a:lnTo>
                    <a:pt x="1361" y="0"/>
                  </a:lnTo>
                  <a:close/>
                </a:path>
              </a:pathLst>
            </a:custGeom>
            <a:solidFill>
              <a:schemeClr val="lt2">
                <a:alpha val="614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4" name="Google Shape;7894;p55"/>
            <p:cNvSpPr/>
            <p:nvPr/>
          </p:nvSpPr>
          <p:spPr>
            <a:xfrm>
              <a:off x="-4008900" y="4184075"/>
              <a:ext cx="73525" cy="117600"/>
            </a:xfrm>
            <a:custGeom>
              <a:avLst/>
              <a:gdLst/>
              <a:ahLst/>
              <a:cxnLst/>
              <a:rect l="l" t="t" r="r" b="b"/>
              <a:pathLst>
                <a:path w="2941" h="4704" extrusionOk="0">
                  <a:moveTo>
                    <a:pt x="2423" y="1"/>
                  </a:moveTo>
                  <a:cubicBezTo>
                    <a:pt x="2379" y="1"/>
                    <a:pt x="2336" y="17"/>
                    <a:pt x="2306" y="46"/>
                  </a:cubicBezTo>
                  <a:cubicBezTo>
                    <a:pt x="952" y="892"/>
                    <a:pt x="1968" y="1780"/>
                    <a:pt x="678" y="2478"/>
                  </a:cubicBezTo>
                  <a:cubicBezTo>
                    <a:pt x="635" y="2880"/>
                    <a:pt x="1" y="3113"/>
                    <a:pt x="255" y="3599"/>
                  </a:cubicBezTo>
                  <a:cubicBezTo>
                    <a:pt x="476" y="4142"/>
                    <a:pt x="639" y="4704"/>
                    <a:pt x="1454" y="4704"/>
                  </a:cubicBezTo>
                  <a:cubicBezTo>
                    <a:pt x="1496" y="4704"/>
                    <a:pt x="1541" y="4702"/>
                    <a:pt x="1587" y="4699"/>
                  </a:cubicBezTo>
                  <a:lnTo>
                    <a:pt x="1587" y="4424"/>
                  </a:lnTo>
                  <a:cubicBezTo>
                    <a:pt x="64" y="3536"/>
                    <a:pt x="2941" y="1632"/>
                    <a:pt x="2560" y="67"/>
                  </a:cubicBezTo>
                  <a:cubicBezTo>
                    <a:pt x="2526" y="22"/>
                    <a:pt x="2474" y="1"/>
                    <a:pt x="2423" y="1"/>
                  </a:cubicBezTo>
                  <a:close/>
                </a:path>
              </a:pathLst>
            </a:custGeom>
            <a:solidFill>
              <a:schemeClr val="lt2">
                <a:alpha val="614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5" name="Google Shape;7895;p55"/>
            <p:cNvSpPr/>
            <p:nvPr/>
          </p:nvSpPr>
          <p:spPr>
            <a:xfrm>
              <a:off x="-4380075" y="4023725"/>
              <a:ext cx="58200" cy="77450"/>
            </a:xfrm>
            <a:custGeom>
              <a:avLst/>
              <a:gdLst/>
              <a:ahLst/>
              <a:cxnLst/>
              <a:rect l="l" t="t" r="r" b="b"/>
              <a:pathLst>
                <a:path w="2328" h="3098" extrusionOk="0">
                  <a:moveTo>
                    <a:pt x="1071" y="0"/>
                  </a:moveTo>
                  <a:cubicBezTo>
                    <a:pt x="1016" y="0"/>
                    <a:pt x="956" y="16"/>
                    <a:pt x="889" y="52"/>
                  </a:cubicBezTo>
                  <a:cubicBezTo>
                    <a:pt x="656" y="1046"/>
                    <a:pt x="64" y="2103"/>
                    <a:pt x="826" y="3097"/>
                  </a:cubicBezTo>
                  <a:cubicBezTo>
                    <a:pt x="2327" y="2378"/>
                    <a:pt x="1" y="2040"/>
                    <a:pt x="1566" y="1321"/>
                  </a:cubicBezTo>
                  <a:cubicBezTo>
                    <a:pt x="1585" y="1002"/>
                    <a:pt x="1504" y="0"/>
                    <a:pt x="1071" y="0"/>
                  </a:cubicBezTo>
                  <a:close/>
                </a:path>
              </a:pathLst>
            </a:custGeom>
            <a:solidFill>
              <a:schemeClr val="lt2">
                <a:alpha val="614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6" name="Google Shape;7896;p55"/>
            <p:cNvSpPr/>
            <p:nvPr/>
          </p:nvSpPr>
          <p:spPr>
            <a:xfrm>
              <a:off x="-3150750" y="3819575"/>
              <a:ext cx="66650" cy="57425"/>
            </a:xfrm>
            <a:custGeom>
              <a:avLst/>
              <a:gdLst/>
              <a:ahLst/>
              <a:cxnLst/>
              <a:rect l="l" t="t" r="r" b="b"/>
              <a:pathLst>
                <a:path w="2666" h="2297" extrusionOk="0">
                  <a:moveTo>
                    <a:pt x="2411" y="0"/>
                  </a:moveTo>
                  <a:cubicBezTo>
                    <a:pt x="2247" y="0"/>
                    <a:pt x="2130" y="129"/>
                    <a:pt x="1988" y="224"/>
                  </a:cubicBezTo>
                  <a:cubicBezTo>
                    <a:pt x="1100" y="668"/>
                    <a:pt x="0" y="1281"/>
                    <a:pt x="1058" y="2296"/>
                  </a:cubicBezTo>
                  <a:cubicBezTo>
                    <a:pt x="1692" y="1831"/>
                    <a:pt x="2284" y="1366"/>
                    <a:pt x="2581" y="668"/>
                  </a:cubicBezTo>
                  <a:cubicBezTo>
                    <a:pt x="2644" y="477"/>
                    <a:pt x="2665" y="266"/>
                    <a:pt x="2602" y="54"/>
                  </a:cubicBezTo>
                  <a:cubicBezTo>
                    <a:pt x="2531" y="16"/>
                    <a:pt x="2468" y="0"/>
                    <a:pt x="2411" y="0"/>
                  </a:cubicBezTo>
                  <a:close/>
                </a:path>
              </a:pathLst>
            </a:custGeom>
            <a:solidFill>
              <a:schemeClr val="lt2">
                <a:alpha val="614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7" name="Google Shape;7897;p55"/>
            <p:cNvSpPr/>
            <p:nvPr/>
          </p:nvSpPr>
          <p:spPr>
            <a:xfrm>
              <a:off x="-2983675" y="3995975"/>
              <a:ext cx="51325" cy="61325"/>
            </a:xfrm>
            <a:custGeom>
              <a:avLst/>
              <a:gdLst/>
              <a:ahLst/>
              <a:cxnLst/>
              <a:rect l="l" t="t" r="r" b="b"/>
              <a:pathLst>
                <a:path w="2053" h="2453" extrusionOk="0">
                  <a:moveTo>
                    <a:pt x="1471" y="1"/>
                  </a:moveTo>
                  <a:cubicBezTo>
                    <a:pt x="950" y="1"/>
                    <a:pt x="923" y="745"/>
                    <a:pt x="677" y="1183"/>
                  </a:cubicBezTo>
                  <a:cubicBezTo>
                    <a:pt x="466" y="1585"/>
                    <a:pt x="1" y="1923"/>
                    <a:pt x="318" y="2452"/>
                  </a:cubicBezTo>
                  <a:cubicBezTo>
                    <a:pt x="1291" y="2050"/>
                    <a:pt x="2052" y="1120"/>
                    <a:pt x="1862" y="104"/>
                  </a:cubicBezTo>
                  <a:cubicBezTo>
                    <a:pt x="1706" y="32"/>
                    <a:pt x="1578" y="1"/>
                    <a:pt x="1471" y="1"/>
                  </a:cubicBezTo>
                  <a:close/>
                </a:path>
              </a:pathLst>
            </a:custGeom>
            <a:solidFill>
              <a:schemeClr val="lt2">
                <a:alpha val="614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8" name="Google Shape;7898;p55"/>
            <p:cNvSpPr/>
            <p:nvPr/>
          </p:nvSpPr>
          <p:spPr>
            <a:xfrm>
              <a:off x="-3342675" y="3981125"/>
              <a:ext cx="38075" cy="76700"/>
            </a:xfrm>
            <a:custGeom>
              <a:avLst/>
              <a:gdLst/>
              <a:ahLst/>
              <a:cxnLst/>
              <a:rect l="l" t="t" r="r" b="b"/>
              <a:pathLst>
                <a:path w="1523" h="3068" extrusionOk="0">
                  <a:moveTo>
                    <a:pt x="1502" y="1"/>
                  </a:moveTo>
                  <a:lnTo>
                    <a:pt x="1502" y="1"/>
                  </a:lnTo>
                  <a:cubicBezTo>
                    <a:pt x="529" y="64"/>
                    <a:pt x="0" y="2031"/>
                    <a:pt x="169" y="2898"/>
                  </a:cubicBezTo>
                  <a:cubicBezTo>
                    <a:pt x="127" y="3025"/>
                    <a:pt x="190" y="3067"/>
                    <a:pt x="338" y="3067"/>
                  </a:cubicBezTo>
                  <a:cubicBezTo>
                    <a:pt x="1100" y="2285"/>
                    <a:pt x="677" y="910"/>
                    <a:pt x="1523" y="64"/>
                  </a:cubicBezTo>
                  <a:cubicBezTo>
                    <a:pt x="1481" y="43"/>
                    <a:pt x="1481" y="22"/>
                    <a:pt x="1502" y="1"/>
                  </a:cubicBezTo>
                  <a:close/>
                </a:path>
              </a:pathLst>
            </a:custGeom>
            <a:solidFill>
              <a:schemeClr val="lt2">
                <a:alpha val="614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9" name="Google Shape;7899;p55"/>
            <p:cNvSpPr/>
            <p:nvPr/>
          </p:nvSpPr>
          <p:spPr>
            <a:xfrm>
              <a:off x="-3610225" y="4065725"/>
              <a:ext cx="50250" cy="71925"/>
            </a:xfrm>
            <a:custGeom>
              <a:avLst/>
              <a:gdLst/>
              <a:ahLst/>
              <a:cxnLst/>
              <a:rect l="l" t="t" r="r" b="b"/>
              <a:pathLst>
                <a:path w="2010" h="2877" extrusionOk="0">
                  <a:moveTo>
                    <a:pt x="1608" y="0"/>
                  </a:moveTo>
                  <a:cubicBezTo>
                    <a:pt x="1100" y="0"/>
                    <a:pt x="931" y="360"/>
                    <a:pt x="656" y="614"/>
                  </a:cubicBezTo>
                  <a:cubicBezTo>
                    <a:pt x="910" y="931"/>
                    <a:pt x="720" y="1185"/>
                    <a:pt x="487" y="1439"/>
                  </a:cubicBezTo>
                  <a:cubicBezTo>
                    <a:pt x="487" y="1777"/>
                    <a:pt x="0" y="2010"/>
                    <a:pt x="106" y="2390"/>
                  </a:cubicBezTo>
                  <a:cubicBezTo>
                    <a:pt x="402" y="2496"/>
                    <a:pt x="656" y="2644"/>
                    <a:pt x="868" y="2877"/>
                  </a:cubicBezTo>
                  <a:cubicBezTo>
                    <a:pt x="1164" y="2750"/>
                    <a:pt x="910" y="2263"/>
                    <a:pt x="1396" y="2242"/>
                  </a:cubicBezTo>
                  <a:cubicBezTo>
                    <a:pt x="2010" y="2200"/>
                    <a:pt x="1967" y="1798"/>
                    <a:pt x="1967" y="1417"/>
                  </a:cubicBezTo>
                  <a:cubicBezTo>
                    <a:pt x="1896" y="1376"/>
                    <a:pt x="1836" y="1359"/>
                    <a:pt x="1783" y="1359"/>
                  </a:cubicBezTo>
                  <a:cubicBezTo>
                    <a:pt x="1565" y="1359"/>
                    <a:pt x="1461" y="1641"/>
                    <a:pt x="1206" y="1692"/>
                  </a:cubicBezTo>
                  <a:cubicBezTo>
                    <a:pt x="1375" y="1142"/>
                    <a:pt x="1925" y="487"/>
                    <a:pt x="1608" y="0"/>
                  </a:cubicBezTo>
                  <a:close/>
                </a:path>
              </a:pathLst>
            </a:custGeom>
            <a:solidFill>
              <a:schemeClr val="lt2">
                <a:alpha val="614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0" name="Google Shape;7900;p55"/>
            <p:cNvSpPr/>
            <p:nvPr/>
          </p:nvSpPr>
          <p:spPr>
            <a:xfrm>
              <a:off x="-4320850" y="4008100"/>
              <a:ext cx="48425" cy="76925"/>
            </a:xfrm>
            <a:custGeom>
              <a:avLst/>
              <a:gdLst/>
              <a:ahLst/>
              <a:cxnLst/>
              <a:rect l="l" t="t" r="r" b="b"/>
              <a:pathLst>
                <a:path w="1937" h="3077" extrusionOk="0">
                  <a:moveTo>
                    <a:pt x="1058" y="0"/>
                  </a:moveTo>
                  <a:cubicBezTo>
                    <a:pt x="720" y="423"/>
                    <a:pt x="1" y="804"/>
                    <a:pt x="783" y="1417"/>
                  </a:cubicBezTo>
                  <a:cubicBezTo>
                    <a:pt x="149" y="1861"/>
                    <a:pt x="635" y="2559"/>
                    <a:pt x="318" y="3067"/>
                  </a:cubicBezTo>
                  <a:cubicBezTo>
                    <a:pt x="356" y="3074"/>
                    <a:pt x="390" y="3077"/>
                    <a:pt x="420" y="3077"/>
                  </a:cubicBezTo>
                  <a:cubicBezTo>
                    <a:pt x="951" y="3077"/>
                    <a:pt x="415" y="2082"/>
                    <a:pt x="995" y="1882"/>
                  </a:cubicBezTo>
                  <a:cubicBezTo>
                    <a:pt x="1936" y="1555"/>
                    <a:pt x="540" y="653"/>
                    <a:pt x="1504" y="653"/>
                  </a:cubicBezTo>
                  <a:cubicBezTo>
                    <a:pt x="1536" y="653"/>
                    <a:pt x="1571" y="654"/>
                    <a:pt x="1608" y="656"/>
                  </a:cubicBezTo>
                  <a:cubicBezTo>
                    <a:pt x="1418" y="465"/>
                    <a:pt x="1439" y="106"/>
                    <a:pt x="1058" y="0"/>
                  </a:cubicBezTo>
                  <a:close/>
                </a:path>
              </a:pathLst>
            </a:custGeom>
            <a:solidFill>
              <a:schemeClr val="lt2">
                <a:alpha val="614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1" name="Google Shape;7901;p55"/>
            <p:cNvSpPr/>
            <p:nvPr/>
          </p:nvSpPr>
          <p:spPr>
            <a:xfrm>
              <a:off x="-3157100" y="3824600"/>
              <a:ext cx="60825" cy="59675"/>
            </a:xfrm>
            <a:custGeom>
              <a:avLst/>
              <a:gdLst/>
              <a:ahLst/>
              <a:cxnLst/>
              <a:rect l="l" t="t" r="r" b="b"/>
              <a:pathLst>
                <a:path w="2433" h="2387" extrusionOk="0">
                  <a:moveTo>
                    <a:pt x="1943" y="0"/>
                  </a:moveTo>
                  <a:cubicBezTo>
                    <a:pt x="1068" y="0"/>
                    <a:pt x="54" y="1187"/>
                    <a:pt x="1" y="1841"/>
                  </a:cubicBezTo>
                  <a:cubicBezTo>
                    <a:pt x="167" y="2091"/>
                    <a:pt x="543" y="2387"/>
                    <a:pt x="872" y="2387"/>
                  </a:cubicBezTo>
                  <a:cubicBezTo>
                    <a:pt x="1044" y="2387"/>
                    <a:pt x="1203" y="2306"/>
                    <a:pt x="1312" y="2095"/>
                  </a:cubicBezTo>
                  <a:cubicBezTo>
                    <a:pt x="635" y="805"/>
                    <a:pt x="1523" y="868"/>
                    <a:pt x="2433" y="149"/>
                  </a:cubicBezTo>
                  <a:cubicBezTo>
                    <a:pt x="2280" y="46"/>
                    <a:pt x="2114" y="0"/>
                    <a:pt x="1943" y="0"/>
                  </a:cubicBezTo>
                  <a:close/>
                </a:path>
              </a:pathLst>
            </a:custGeom>
            <a:solidFill>
              <a:schemeClr val="lt2">
                <a:alpha val="614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2" name="Google Shape;7902;p55"/>
            <p:cNvSpPr/>
            <p:nvPr/>
          </p:nvSpPr>
          <p:spPr>
            <a:xfrm>
              <a:off x="-3810725" y="4004925"/>
              <a:ext cx="59875" cy="39200"/>
            </a:xfrm>
            <a:custGeom>
              <a:avLst/>
              <a:gdLst/>
              <a:ahLst/>
              <a:cxnLst/>
              <a:rect l="l" t="t" r="r" b="b"/>
              <a:pathLst>
                <a:path w="2395" h="1568" extrusionOk="0">
                  <a:moveTo>
                    <a:pt x="1443" y="0"/>
                  </a:moveTo>
                  <a:cubicBezTo>
                    <a:pt x="1231" y="275"/>
                    <a:pt x="851" y="360"/>
                    <a:pt x="534" y="487"/>
                  </a:cubicBezTo>
                  <a:cubicBezTo>
                    <a:pt x="0" y="917"/>
                    <a:pt x="1218" y="1567"/>
                    <a:pt x="1600" y="1567"/>
                  </a:cubicBezTo>
                  <a:cubicBezTo>
                    <a:pt x="1612" y="1567"/>
                    <a:pt x="1623" y="1567"/>
                    <a:pt x="1633" y="1565"/>
                  </a:cubicBezTo>
                  <a:cubicBezTo>
                    <a:pt x="851" y="867"/>
                    <a:pt x="2183" y="1079"/>
                    <a:pt x="2395" y="487"/>
                  </a:cubicBezTo>
                  <a:cubicBezTo>
                    <a:pt x="2099" y="296"/>
                    <a:pt x="1781" y="127"/>
                    <a:pt x="1443" y="0"/>
                  </a:cubicBezTo>
                  <a:close/>
                </a:path>
              </a:pathLst>
            </a:custGeom>
            <a:solidFill>
              <a:schemeClr val="lt2">
                <a:alpha val="614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3" name="Google Shape;7903;p55"/>
            <p:cNvSpPr/>
            <p:nvPr/>
          </p:nvSpPr>
          <p:spPr>
            <a:xfrm>
              <a:off x="-4078925" y="4088975"/>
              <a:ext cx="62125" cy="43925"/>
            </a:xfrm>
            <a:custGeom>
              <a:avLst/>
              <a:gdLst/>
              <a:ahLst/>
              <a:cxnLst/>
              <a:rect l="l" t="t" r="r" b="b"/>
              <a:pathLst>
                <a:path w="2485" h="1757" extrusionOk="0">
                  <a:moveTo>
                    <a:pt x="2146" y="1"/>
                  </a:moveTo>
                  <a:cubicBezTo>
                    <a:pt x="1828" y="479"/>
                    <a:pt x="1977" y="1268"/>
                    <a:pt x="1519" y="1268"/>
                  </a:cubicBezTo>
                  <a:cubicBezTo>
                    <a:pt x="1369" y="1268"/>
                    <a:pt x="1154" y="1183"/>
                    <a:pt x="835" y="974"/>
                  </a:cubicBezTo>
                  <a:cubicBezTo>
                    <a:pt x="766" y="945"/>
                    <a:pt x="699" y="932"/>
                    <a:pt x="635" y="932"/>
                  </a:cubicBezTo>
                  <a:cubicBezTo>
                    <a:pt x="235" y="932"/>
                    <a:pt x="0" y="1444"/>
                    <a:pt x="475" y="1608"/>
                  </a:cubicBezTo>
                  <a:cubicBezTo>
                    <a:pt x="604" y="1685"/>
                    <a:pt x="742" y="1700"/>
                    <a:pt x="883" y="1700"/>
                  </a:cubicBezTo>
                  <a:cubicBezTo>
                    <a:pt x="970" y="1700"/>
                    <a:pt x="1058" y="1694"/>
                    <a:pt x="1144" y="1694"/>
                  </a:cubicBezTo>
                  <a:cubicBezTo>
                    <a:pt x="1264" y="1694"/>
                    <a:pt x="1381" y="1705"/>
                    <a:pt x="1491" y="1756"/>
                  </a:cubicBezTo>
                  <a:cubicBezTo>
                    <a:pt x="1871" y="1672"/>
                    <a:pt x="2336" y="1735"/>
                    <a:pt x="2485" y="1291"/>
                  </a:cubicBezTo>
                  <a:cubicBezTo>
                    <a:pt x="2210" y="910"/>
                    <a:pt x="2104" y="466"/>
                    <a:pt x="2146" y="1"/>
                  </a:cubicBezTo>
                  <a:close/>
                </a:path>
              </a:pathLst>
            </a:custGeom>
            <a:solidFill>
              <a:schemeClr val="lt2">
                <a:alpha val="614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4" name="Google Shape;7904;p55"/>
            <p:cNvSpPr/>
            <p:nvPr/>
          </p:nvSpPr>
          <p:spPr>
            <a:xfrm>
              <a:off x="-4088725" y="4028700"/>
              <a:ext cx="30150" cy="60850"/>
            </a:xfrm>
            <a:custGeom>
              <a:avLst/>
              <a:gdLst/>
              <a:ahLst/>
              <a:cxnLst/>
              <a:rect l="l" t="t" r="r" b="b"/>
              <a:pathLst>
                <a:path w="1206" h="2434" extrusionOk="0">
                  <a:moveTo>
                    <a:pt x="677" y="1"/>
                  </a:moveTo>
                  <a:cubicBezTo>
                    <a:pt x="360" y="339"/>
                    <a:pt x="85" y="678"/>
                    <a:pt x="85" y="1143"/>
                  </a:cubicBezTo>
                  <a:cubicBezTo>
                    <a:pt x="0" y="1566"/>
                    <a:pt x="0" y="2010"/>
                    <a:pt x="106" y="2433"/>
                  </a:cubicBezTo>
                  <a:cubicBezTo>
                    <a:pt x="825" y="2433"/>
                    <a:pt x="614" y="1820"/>
                    <a:pt x="931" y="1524"/>
                  </a:cubicBezTo>
                  <a:cubicBezTo>
                    <a:pt x="1142" y="1101"/>
                    <a:pt x="1206" y="318"/>
                    <a:pt x="677" y="1"/>
                  </a:cubicBezTo>
                  <a:close/>
                </a:path>
              </a:pathLst>
            </a:custGeom>
            <a:solidFill>
              <a:schemeClr val="lt2">
                <a:alpha val="614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5" name="Google Shape;7905;p55"/>
            <p:cNvSpPr/>
            <p:nvPr/>
          </p:nvSpPr>
          <p:spPr>
            <a:xfrm>
              <a:off x="-3951800" y="4181950"/>
              <a:ext cx="52900" cy="22325"/>
            </a:xfrm>
            <a:custGeom>
              <a:avLst/>
              <a:gdLst/>
              <a:ahLst/>
              <a:cxnLst/>
              <a:rect l="l" t="t" r="r" b="b"/>
              <a:pathLst>
                <a:path w="2116" h="893" extrusionOk="0">
                  <a:moveTo>
                    <a:pt x="1023" y="1"/>
                  </a:moveTo>
                  <a:cubicBezTo>
                    <a:pt x="742" y="1"/>
                    <a:pt x="403" y="46"/>
                    <a:pt x="1" y="131"/>
                  </a:cubicBezTo>
                  <a:lnTo>
                    <a:pt x="191" y="173"/>
                  </a:lnTo>
                  <a:cubicBezTo>
                    <a:pt x="237" y="826"/>
                    <a:pt x="871" y="891"/>
                    <a:pt x="1467" y="891"/>
                  </a:cubicBezTo>
                  <a:cubicBezTo>
                    <a:pt x="1614" y="891"/>
                    <a:pt x="1758" y="887"/>
                    <a:pt x="1891" y="887"/>
                  </a:cubicBezTo>
                  <a:cubicBezTo>
                    <a:pt x="1971" y="887"/>
                    <a:pt x="2047" y="888"/>
                    <a:pt x="2116" y="893"/>
                  </a:cubicBezTo>
                  <a:cubicBezTo>
                    <a:pt x="2056" y="275"/>
                    <a:pt x="1717" y="1"/>
                    <a:pt x="1023" y="1"/>
                  </a:cubicBezTo>
                  <a:close/>
                </a:path>
              </a:pathLst>
            </a:custGeom>
            <a:solidFill>
              <a:schemeClr val="lt2">
                <a:alpha val="614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6" name="Google Shape;7906;p55"/>
            <p:cNvSpPr/>
            <p:nvPr/>
          </p:nvSpPr>
          <p:spPr>
            <a:xfrm>
              <a:off x="-4357850" y="4008175"/>
              <a:ext cx="34300" cy="48575"/>
            </a:xfrm>
            <a:custGeom>
              <a:avLst/>
              <a:gdLst/>
              <a:ahLst/>
              <a:cxnLst/>
              <a:rect l="l" t="t" r="r" b="b"/>
              <a:pathLst>
                <a:path w="1372" h="1943" extrusionOk="0">
                  <a:moveTo>
                    <a:pt x="628" y="0"/>
                  </a:moveTo>
                  <a:cubicBezTo>
                    <a:pt x="542" y="0"/>
                    <a:pt x="440" y="19"/>
                    <a:pt x="317" y="61"/>
                  </a:cubicBezTo>
                  <a:cubicBezTo>
                    <a:pt x="381" y="336"/>
                    <a:pt x="0" y="420"/>
                    <a:pt x="0" y="674"/>
                  </a:cubicBezTo>
                  <a:cubicBezTo>
                    <a:pt x="529" y="970"/>
                    <a:pt x="360" y="1541"/>
                    <a:pt x="677" y="1943"/>
                  </a:cubicBezTo>
                  <a:cubicBezTo>
                    <a:pt x="829" y="1431"/>
                    <a:pt x="1372" y="0"/>
                    <a:pt x="628" y="0"/>
                  </a:cubicBezTo>
                  <a:close/>
                </a:path>
              </a:pathLst>
            </a:custGeom>
            <a:solidFill>
              <a:schemeClr val="lt2">
                <a:alpha val="614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7" name="Google Shape;7907;p55"/>
            <p:cNvSpPr/>
            <p:nvPr/>
          </p:nvSpPr>
          <p:spPr>
            <a:xfrm>
              <a:off x="-2967275" y="3970025"/>
              <a:ext cx="35450" cy="55550"/>
            </a:xfrm>
            <a:custGeom>
              <a:avLst/>
              <a:gdLst/>
              <a:ahLst/>
              <a:cxnLst/>
              <a:rect l="l" t="t" r="r" b="b"/>
              <a:pathLst>
                <a:path w="1418" h="2222" extrusionOk="0">
                  <a:moveTo>
                    <a:pt x="571" y="0"/>
                  </a:moveTo>
                  <a:cubicBezTo>
                    <a:pt x="402" y="741"/>
                    <a:pt x="0" y="1439"/>
                    <a:pt x="21" y="2221"/>
                  </a:cubicBezTo>
                  <a:cubicBezTo>
                    <a:pt x="508" y="1925"/>
                    <a:pt x="296" y="1121"/>
                    <a:pt x="1142" y="1100"/>
                  </a:cubicBezTo>
                  <a:cubicBezTo>
                    <a:pt x="1417" y="741"/>
                    <a:pt x="719" y="339"/>
                    <a:pt x="571" y="0"/>
                  </a:cubicBezTo>
                  <a:close/>
                </a:path>
              </a:pathLst>
            </a:custGeom>
            <a:solidFill>
              <a:schemeClr val="lt2">
                <a:alpha val="614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8" name="Google Shape;7908;p55"/>
            <p:cNvSpPr/>
            <p:nvPr/>
          </p:nvSpPr>
          <p:spPr>
            <a:xfrm>
              <a:off x="-4085025" y="4065200"/>
              <a:ext cx="28575" cy="56600"/>
            </a:xfrm>
            <a:custGeom>
              <a:avLst/>
              <a:gdLst/>
              <a:ahLst/>
              <a:cxnLst/>
              <a:rect l="l" t="t" r="r" b="b"/>
              <a:pathLst>
                <a:path w="1143" h="2264" extrusionOk="0">
                  <a:moveTo>
                    <a:pt x="550" y="0"/>
                  </a:moveTo>
                  <a:lnTo>
                    <a:pt x="550" y="0"/>
                  </a:lnTo>
                  <a:cubicBezTo>
                    <a:pt x="169" y="233"/>
                    <a:pt x="571" y="783"/>
                    <a:pt x="21" y="952"/>
                  </a:cubicBezTo>
                  <a:lnTo>
                    <a:pt x="0" y="1565"/>
                  </a:lnTo>
                  <a:cubicBezTo>
                    <a:pt x="169" y="1798"/>
                    <a:pt x="21" y="2221"/>
                    <a:pt x="529" y="2263"/>
                  </a:cubicBezTo>
                  <a:cubicBezTo>
                    <a:pt x="677" y="2094"/>
                    <a:pt x="867" y="1988"/>
                    <a:pt x="1079" y="1946"/>
                  </a:cubicBezTo>
                  <a:cubicBezTo>
                    <a:pt x="1142" y="1502"/>
                    <a:pt x="656" y="1227"/>
                    <a:pt x="846" y="762"/>
                  </a:cubicBezTo>
                  <a:cubicBezTo>
                    <a:pt x="952" y="466"/>
                    <a:pt x="825" y="148"/>
                    <a:pt x="550" y="0"/>
                  </a:cubicBezTo>
                  <a:close/>
                </a:path>
              </a:pathLst>
            </a:custGeom>
            <a:solidFill>
              <a:schemeClr val="lt2">
                <a:alpha val="614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9" name="Google Shape;7909;p55"/>
            <p:cNvSpPr/>
            <p:nvPr/>
          </p:nvSpPr>
          <p:spPr>
            <a:xfrm>
              <a:off x="-4325075" y="4084750"/>
              <a:ext cx="34400" cy="32650"/>
            </a:xfrm>
            <a:custGeom>
              <a:avLst/>
              <a:gdLst/>
              <a:ahLst/>
              <a:cxnLst/>
              <a:rect l="l" t="t" r="r" b="b"/>
              <a:pathLst>
                <a:path w="1376" h="1306" extrusionOk="0">
                  <a:moveTo>
                    <a:pt x="487" y="1"/>
                  </a:moveTo>
                  <a:cubicBezTo>
                    <a:pt x="0" y="360"/>
                    <a:pt x="127" y="826"/>
                    <a:pt x="127" y="1270"/>
                  </a:cubicBezTo>
                  <a:cubicBezTo>
                    <a:pt x="236" y="1294"/>
                    <a:pt x="335" y="1305"/>
                    <a:pt x="425" y="1305"/>
                  </a:cubicBezTo>
                  <a:cubicBezTo>
                    <a:pt x="961" y="1305"/>
                    <a:pt x="1176" y="904"/>
                    <a:pt x="1375" y="487"/>
                  </a:cubicBezTo>
                  <a:cubicBezTo>
                    <a:pt x="1352" y="459"/>
                    <a:pt x="1314" y="448"/>
                    <a:pt x="1265" y="448"/>
                  </a:cubicBezTo>
                  <a:cubicBezTo>
                    <a:pt x="1107" y="448"/>
                    <a:pt x="845" y="561"/>
                    <a:pt x="681" y="561"/>
                  </a:cubicBezTo>
                  <a:cubicBezTo>
                    <a:pt x="516" y="561"/>
                    <a:pt x="449" y="449"/>
                    <a:pt x="677" y="1"/>
                  </a:cubicBezTo>
                  <a:close/>
                </a:path>
              </a:pathLst>
            </a:custGeom>
            <a:solidFill>
              <a:schemeClr val="lt2">
                <a:alpha val="614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0" name="Google Shape;7910;p55"/>
            <p:cNvSpPr/>
            <p:nvPr/>
          </p:nvSpPr>
          <p:spPr>
            <a:xfrm>
              <a:off x="-3991975" y="4205300"/>
              <a:ext cx="34925" cy="43875"/>
            </a:xfrm>
            <a:custGeom>
              <a:avLst/>
              <a:gdLst/>
              <a:ahLst/>
              <a:cxnLst/>
              <a:rect l="l" t="t" r="r" b="b"/>
              <a:pathLst>
                <a:path w="1397" h="1755" extrusionOk="0">
                  <a:moveTo>
                    <a:pt x="889" y="1"/>
                  </a:moveTo>
                  <a:lnTo>
                    <a:pt x="889" y="1"/>
                  </a:lnTo>
                  <a:cubicBezTo>
                    <a:pt x="339" y="445"/>
                    <a:pt x="360" y="1101"/>
                    <a:pt x="1" y="1629"/>
                  </a:cubicBezTo>
                  <a:cubicBezTo>
                    <a:pt x="115" y="1680"/>
                    <a:pt x="276" y="1754"/>
                    <a:pt x="395" y="1754"/>
                  </a:cubicBezTo>
                  <a:cubicBezTo>
                    <a:pt x="473" y="1754"/>
                    <a:pt x="534" y="1722"/>
                    <a:pt x="550" y="1629"/>
                  </a:cubicBezTo>
                  <a:cubicBezTo>
                    <a:pt x="698" y="1101"/>
                    <a:pt x="1396" y="635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614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1" name="Google Shape;7911;p55"/>
            <p:cNvSpPr/>
            <p:nvPr/>
          </p:nvSpPr>
          <p:spPr>
            <a:xfrm>
              <a:off x="-3204675" y="3844175"/>
              <a:ext cx="54875" cy="40375"/>
            </a:xfrm>
            <a:custGeom>
              <a:avLst/>
              <a:gdLst/>
              <a:ahLst/>
              <a:cxnLst/>
              <a:rect l="l" t="t" r="r" b="b"/>
              <a:pathLst>
                <a:path w="2195" h="1615" extrusionOk="0">
                  <a:moveTo>
                    <a:pt x="613" y="1"/>
                  </a:moveTo>
                  <a:cubicBezTo>
                    <a:pt x="0" y="487"/>
                    <a:pt x="402" y="1291"/>
                    <a:pt x="994" y="1608"/>
                  </a:cubicBezTo>
                  <a:cubicBezTo>
                    <a:pt x="1029" y="1612"/>
                    <a:pt x="1069" y="1614"/>
                    <a:pt x="1112" y="1614"/>
                  </a:cubicBezTo>
                  <a:cubicBezTo>
                    <a:pt x="1511" y="1614"/>
                    <a:pt x="2194" y="1432"/>
                    <a:pt x="1946" y="974"/>
                  </a:cubicBezTo>
                  <a:lnTo>
                    <a:pt x="1946" y="974"/>
                  </a:lnTo>
                  <a:cubicBezTo>
                    <a:pt x="1906" y="977"/>
                    <a:pt x="1870" y="979"/>
                    <a:pt x="1837" y="979"/>
                  </a:cubicBezTo>
                  <a:cubicBezTo>
                    <a:pt x="1486" y="979"/>
                    <a:pt x="1508" y="777"/>
                    <a:pt x="1354" y="487"/>
                  </a:cubicBezTo>
                  <a:cubicBezTo>
                    <a:pt x="1350" y="487"/>
                    <a:pt x="1346" y="487"/>
                    <a:pt x="1342" y="487"/>
                  </a:cubicBezTo>
                  <a:cubicBezTo>
                    <a:pt x="1184" y="487"/>
                    <a:pt x="944" y="747"/>
                    <a:pt x="793" y="747"/>
                  </a:cubicBezTo>
                  <a:cubicBezTo>
                    <a:pt x="699" y="747"/>
                    <a:pt x="640" y="646"/>
                    <a:pt x="656" y="318"/>
                  </a:cubicBezTo>
                  <a:cubicBezTo>
                    <a:pt x="740" y="212"/>
                    <a:pt x="719" y="64"/>
                    <a:pt x="613" y="1"/>
                  </a:cubicBezTo>
                  <a:close/>
                </a:path>
              </a:pathLst>
            </a:custGeom>
            <a:solidFill>
              <a:schemeClr val="lt2">
                <a:alpha val="614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2" name="Google Shape;7912;p55"/>
            <p:cNvSpPr/>
            <p:nvPr/>
          </p:nvSpPr>
          <p:spPr>
            <a:xfrm>
              <a:off x="-3765150" y="3931925"/>
              <a:ext cx="57125" cy="40775"/>
            </a:xfrm>
            <a:custGeom>
              <a:avLst/>
              <a:gdLst/>
              <a:ahLst/>
              <a:cxnLst/>
              <a:rect l="l" t="t" r="r" b="b"/>
              <a:pathLst>
                <a:path w="2285" h="1631" extrusionOk="0">
                  <a:moveTo>
                    <a:pt x="816" y="1"/>
                  </a:moveTo>
                  <a:cubicBezTo>
                    <a:pt x="620" y="1"/>
                    <a:pt x="419" y="151"/>
                    <a:pt x="217" y="151"/>
                  </a:cubicBezTo>
                  <a:cubicBezTo>
                    <a:pt x="208" y="151"/>
                    <a:pt x="200" y="150"/>
                    <a:pt x="191" y="150"/>
                  </a:cubicBezTo>
                  <a:lnTo>
                    <a:pt x="1" y="340"/>
                  </a:lnTo>
                  <a:cubicBezTo>
                    <a:pt x="233" y="361"/>
                    <a:pt x="381" y="467"/>
                    <a:pt x="381" y="678"/>
                  </a:cubicBezTo>
                  <a:cubicBezTo>
                    <a:pt x="762" y="932"/>
                    <a:pt x="1460" y="932"/>
                    <a:pt x="1418" y="1567"/>
                  </a:cubicBezTo>
                  <a:lnTo>
                    <a:pt x="1502" y="1630"/>
                  </a:lnTo>
                  <a:cubicBezTo>
                    <a:pt x="2285" y="1398"/>
                    <a:pt x="1968" y="552"/>
                    <a:pt x="1227" y="509"/>
                  </a:cubicBezTo>
                  <a:cubicBezTo>
                    <a:pt x="1201" y="510"/>
                    <a:pt x="1176" y="511"/>
                    <a:pt x="1153" y="511"/>
                  </a:cubicBezTo>
                  <a:cubicBezTo>
                    <a:pt x="691" y="511"/>
                    <a:pt x="1041" y="312"/>
                    <a:pt x="1122" y="171"/>
                  </a:cubicBezTo>
                  <a:cubicBezTo>
                    <a:pt x="1022" y="43"/>
                    <a:pt x="920" y="1"/>
                    <a:pt x="816" y="1"/>
                  </a:cubicBezTo>
                  <a:close/>
                </a:path>
              </a:pathLst>
            </a:custGeom>
            <a:solidFill>
              <a:schemeClr val="lt2">
                <a:alpha val="614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3" name="Google Shape;7913;p55"/>
            <p:cNvSpPr/>
            <p:nvPr/>
          </p:nvSpPr>
          <p:spPr>
            <a:xfrm>
              <a:off x="-3173325" y="3868500"/>
              <a:ext cx="35275" cy="26000"/>
            </a:xfrm>
            <a:custGeom>
              <a:avLst/>
              <a:gdLst/>
              <a:ahLst/>
              <a:cxnLst/>
              <a:rect l="l" t="t" r="r" b="b"/>
              <a:pathLst>
                <a:path w="1411" h="1040" extrusionOk="0">
                  <a:moveTo>
                    <a:pt x="692" y="1"/>
                  </a:moveTo>
                  <a:lnTo>
                    <a:pt x="480" y="339"/>
                  </a:lnTo>
                  <a:cubicBezTo>
                    <a:pt x="0" y="769"/>
                    <a:pt x="320" y="1040"/>
                    <a:pt x="718" y="1040"/>
                  </a:cubicBezTo>
                  <a:cubicBezTo>
                    <a:pt x="987" y="1040"/>
                    <a:pt x="1292" y="916"/>
                    <a:pt x="1411" y="635"/>
                  </a:cubicBezTo>
                  <a:cubicBezTo>
                    <a:pt x="1178" y="424"/>
                    <a:pt x="1094" y="64"/>
                    <a:pt x="692" y="1"/>
                  </a:cubicBezTo>
                  <a:close/>
                </a:path>
              </a:pathLst>
            </a:custGeom>
            <a:solidFill>
              <a:schemeClr val="lt2">
                <a:alpha val="614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4" name="Google Shape;7914;p55"/>
            <p:cNvSpPr/>
            <p:nvPr/>
          </p:nvSpPr>
          <p:spPr>
            <a:xfrm>
              <a:off x="-4071825" y="4019150"/>
              <a:ext cx="32825" cy="43025"/>
            </a:xfrm>
            <a:custGeom>
              <a:avLst/>
              <a:gdLst/>
              <a:ahLst/>
              <a:cxnLst/>
              <a:rect l="l" t="t" r="r" b="b"/>
              <a:pathLst>
                <a:path w="1313" h="1721" extrusionOk="0">
                  <a:moveTo>
                    <a:pt x="404" y="0"/>
                  </a:moveTo>
                  <a:cubicBezTo>
                    <a:pt x="235" y="0"/>
                    <a:pt x="139" y="262"/>
                    <a:pt x="1" y="383"/>
                  </a:cubicBezTo>
                  <a:cubicBezTo>
                    <a:pt x="382" y="785"/>
                    <a:pt x="128" y="1250"/>
                    <a:pt x="191" y="1673"/>
                  </a:cubicBezTo>
                  <a:cubicBezTo>
                    <a:pt x="247" y="1706"/>
                    <a:pt x="302" y="1721"/>
                    <a:pt x="354" y="1721"/>
                  </a:cubicBezTo>
                  <a:cubicBezTo>
                    <a:pt x="602" y="1721"/>
                    <a:pt x="781" y="1396"/>
                    <a:pt x="572" y="1187"/>
                  </a:cubicBezTo>
                  <a:cubicBezTo>
                    <a:pt x="509" y="891"/>
                    <a:pt x="318" y="637"/>
                    <a:pt x="784" y="341"/>
                  </a:cubicBezTo>
                  <a:cubicBezTo>
                    <a:pt x="1312" y="2"/>
                    <a:pt x="635" y="150"/>
                    <a:pt x="530" y="45"/>
                  </a:cubicBezTo>
                  <a:cubicBezTo>
                    <a:pt x="483" y="14"/>
                    <a:pt x="442" y="0"/>
                    <a:pt x="404" y="0"/>
                  </a:cubicBezTo>
                  <a:close/>
                </a:path>
              </a:pathLst>
            </a:custGeom>
            <a:solidFill>
              <a:schemeClr val="lt2">
                <a:alpha val="614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5" name="Google Shape;7915;p55"/>
            <p:cNvSpPr/>
            <p:nvPr/>
          </p:nvSpPr>
          <p:spPr>
            <a:xfrm>
              <a:off x="-3573650" y="4061225"/>
              <a:ext cx="36950" cy="23575"/>
            </a:xfrm>
            <a:custGeom>
              <a:avLst/>
              <a:gdLst/>
              <a:ahLst/>
              <a:cxnLst/>
              <a:rect l="l" t="t" r="r" b="b"/>
              <a:pathLst>
                <a:path w="1478" h="943" extrusionOk="0">
                  <a:moveTo>
                    <a:pt x="790" y="0"/>
                  </a:moveTo>
                  <a:cubicBezTo>
                    <a:pt x="570" y="0"/>
                    <a:pt x="347" y="59"/>
                    <a:pt x="145" y="180"/>
                  </a:cubicBezTo>
                  <a:lnTo>
                    <a:pt x="145" y="477"/>
                  </a:lnTo>
                  <a:cubicBezTo>
                    <a:pt x="1" y="791"/>
                    <a:pt x="262" y="943"/>
                    <a:pt x="547" y="943"/>
                  </a:cubicBezTo>
                  <a:cubicBezTo>
                    <a:pt x="723" y="943"/>
                    <a:pt x="907" y="885"/>
                    <a:pt x="1012" y="773"/>
                  </a:cubicBezTo>
                  <a:cubicBezTo>
                    <a:pt x="1181" y="603"/>
                    <a:pt x="1097" y="265"/>
                    <a:pt x="1477" y="265"/>
                  </a:cubicBezTo>
                  <a:lnTo>
                    <a:pt x="1477" y="202"/>
                  </a:lnTo>
                  <a:cubicBezTo>
                    <a:pt x="1268" y="69"/>
                    <a:pt x="1030" y="0"/>
                    <a:pt x="790" y="0"/>
                  </a:cubicBezTo>
                  <a:close/>
                </a:path>
              </a:pathLst>
            </a:custGeom>
            <a:solidFill>
              <a:schemeClr val="lt2">
                <a:alpha val="614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6" name="Google Shape;7916;p55"/>
            <p:cNvSpPr/>
            <p:nvPr/>
          </p:nvSpPr>
          <p:spPr>
            <a:xfrm>
              <a:off x="-3119550" y="3796875"/>
              <a:ext cx="38625" cy="31475"/>
            </a:xfrm>
            <a:custGeom>
              <a:avLst/>
              <a:gdLst/>
              <a:ahLst/>
              <a:cxnLst/>
              <a:rect l="l" t="t" r="r" b="b"/>
              <a:pathLst>
                <a:path w="1545" h="1259" extrusionOk="0">
                  <a:moveTo>
                    <a:pt x="1054" y="1"/>
                  </a:moveTo>
                  <a:cubicBezTo>
                    <a:pt x="988" y="1"/>
                    <a:pt x="907" y="51"/>
                    <a:pt x="804" y="180"/>
                  </a:cubicBezTo>
                  <a:cubicBezTo>
                    <a:pt x="846" y="730"/>
                    <a:pt x="21" y="772"/>
                    <a:pt x="0" y="1258"/>
                  </a:cubicBezTo>
                  <a:lnTo>
                    <a:pt x="931" y="1258"/>
                  </a:lnTo>
                  <a:cubicBezTo>
                    <a:pt x="1163" y="1047"/>
                    <a:pt x="1544" y="814"/>
                    <a:pt x="1333" y="455"/>
                  </a:cubicBezTo>
                  <a:cubicBezTo>
                    <a:pt x="1274" y="264"/>
                    <a:pt x="1205" y="1"/>
                    <a:pt x="1054" y="1"/>
                  </a:cubicBezTo>
                  <a:close/>
                </a:path>
              </a:pathLst>
            </a:custGeom>
            <a:solidFill>
              <a:schemeClr val="lt2">
                <a:alpha val="614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7" name="Google Shape;7917;p55"/>
            <p:cNvSpPr/>
            <p:nvPr/>
          </p:nvSpPr>
          <p:spPr>
            <a:xfrm>
              <a:off x="-3121150" y="3788200"/>
              <a:ext cx="29100" cy="17975"/>
            </a:xfrm>
            <a:custGeom>
              <a:avLst/>
              <a:gdLst/>
              <a:ahLst/>
              <a:cxnLst/>
              <a:rect l="l" t="t" r="r" b="b"/>
              <a:pathLst>
                <a:path w="1164" h="719" extrusionOk="0">
                  <a:moveTo>
                    <a:pt x="238" y="0"/>
                  </a:moveTo>
                  <a:cubicBezTo>
                    <a:pt x="161" y="0"/>
                    <a:pt x="83" y="11"/>
                    <a:pt x="1" y="40"/>
                  </a:cubicBezTo>
                  <a:cubicBezTo>
                    <a:pt x="24" y="523"/>
                    <a:pt x="190" y="718"/>
                    <a:pt x="432" y="718"/>
                  </a:cubicBezTo>
                  <a:cubicBezTo>
                    <a:pt x="636" y="718"/>
                    <a:pt x="893" y="580"/>
                    <a:pt x="1164" y="358"/>
                  </a:cubicBezTo>
                  <a:cubicBezTo>
                    <a:pt x="1122" y="294"/>
                    <a:pt x="1058" y="210"/>
                    <a:pt x="995" y="146"/>
                  </a:cubicBezTo>
                  <a:cubicBezTo>
                    <a:pt x="734" y="130"/>
                    <a:pt x="498" y="0"/>
                    <a:pt x="238" y="0"/>
                  </a:cubicBezTo>
                  <a:close/>
                </a:path>
              </a:pathLst>
            </a:custGeom>
            <a:solidFill>
              <a:schemeClr val="lt2">
                <a:alpha val="614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8" name="Google Shape;7918;p55"/>
            <p:cNvSpPr/>
            <p:nvPr/>
          </p:nvSpPr>
          <p:spPr>
            <a:xfrm>
              <a:off x="-2999525" y="3965350"/>
              <a:ext cx="28575" cy="11425"/>
            </a:xfrm>
            <a:custGeom>
              <a:avLst/>
              <a:gdLst/>
              <a:ahLst/>
              <a:cxnLst/>
              <a:rect l="l" t="t" r="r" b="b"/>
              <a:pathLst>
                <a:path w="1143" h="457" extrusionOk="0">
                  <a:moveTo>
                    <a:pt x="911" y="0"/>
                  </a:moveTo>
                  <a:cubicBezTo>
                    <a:pt x="588" y="0"/>
                    <a:pt x="273" y="105"/>
                    <a:pt x="0" y="293"/>
                  </a:cubicBezTo>
                  <a:cubicBezTo>
                    <a:pt x="25" y="343"/>
                    <a:pt x="71" y="363"/>
                    <a:pt x="118" y="363"/>
                  </a:cubicBezTo>
                  <a:cubicBezTo>
                    <a:pt x="152" y="363"/>
                    <a:pt x="185" y="353"/>
                    <a:pt x="212" y="335"/>
                  </a:cubicBezTo>
                  <a:cubicBezTo>
                    <a:pt x="219" y="335"/>
                    <a:pt x="227" y="335"/>
                    <a:pt x="235" y="335"/>
                  </a:cubicBezTo>
                  <a:cubicBezTo>
                    <a:pt x="417" y="335"/>
                    <a:pt x="658" y="457"/>
                    <a:pt x="846" y="457"/>
                  </a:cubicBezTo>
                  <a:cubicBezTo>
                    <a:pt x="1009" y="457"/>
                    <a:pt x="1132" y="364"/>
                    <a:pt x="1142" y="18"/>
                  </a:cubicBezTo>
                  <a:cubicBezTo>
                    <a:pt x="1065" y="6"/>
                    <a:pt x="988" y="0"/>
                    <a:pt x="911" y="0"/>
                  </a:cubicBezTo>
                  <a:close/>
                </a:path>
              </a:pathLst>
            </a:custGeom>
            <a:solidFill>
              <a:schemeClr val="lt2">
                <a:alpha val="614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9" name="Google Shape;7919;p55"/>
            <p:cNvSpPr/>
            <p:nvPr/>
          </p:nvSpPr>
          <p:spPr>
            <a:xfrm>
              <a:off x="-3600175" y="4081050"/>
              <a:ext cx="22225" cy="20650"/>
            </a:xfrm>
            <a:custGeom>
              <a:avLst/>
              <a:gdLst/>
              <a:ahLst/>
              <a:cxnLst/>
              <a:rect l="l" t="t" r="r" b="b"/>
              <a:pathLst>
                <a:path w="889" h="826" extrusionOk="0">
                  <a:moveTo>
                    <a:pt x="254" y="1"/>
                  </a:moveTo>
                  <a:lnTo>
                    <a:pt x="64" y="170"/>
                  </a:lnTo>
                  <a:cubicBezTo>
                    <a:pt x="296" y="381"/>
                    <a:pt x="0" y="614"/>
                    <a:pt x="85" y="826"/>
                  </a:cubicBezTo>
                  <a:cubicBezTo>
                    <a:pt x="592" y="614"/>
                    <a:pt x="889" y="381"/>
                    <a:pt x="254" y="1"/>
                  </a:cubicBezTo>
                  <a:close/>
                </a:path>
              </a:pathLst>
            </a:custGeom>
            <a:solidFill>
              <a:schemeClr val="lt2">
                <a:alpha val="614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0" name="Google Shape;7920;p55"/>
            <p:cNvSpPr/>
            <p:nvPr/>
          </p:nvSpPr>
          <p:spPr>
            <a:xfrm>
              <a:off x="-3189350" y="3836775"/>
              <a:ext cx="16950" cy="15825"/>
            </a:xfrm>
            <a:custGeom>
              <a:avLst/>
              <a:gdLst/>
              <a:ahLst/>
              <a:cxnLst/>
              <a:rect l="l" t="t" r="r" b="b"/>
              <a:pathLst>
                <a:path w="678" h="633" extrusionOk="0">
                  <a:moveTo>
                    <a:pt x="64" y="1"/>
                  </a:moveTo>
                  <a:cubicBezTo>
                    <a:pt x="0" y="191"/>
                    <a:pt x="0" y="403"/>
                    <a:pt x="43" y="614"/>
                  </a:cubicBezTo>
                  <a:cubicBezTo>
                    <a:pt x="111" y="627"/>
                    <a:pt x="171" y="633"/>
                    <a:pt x="223" y="633"/>
                  </a:cubicBezTo>
                  <a:cubicBezTo>
                    <a:pt x="678" y="633"/>
                    <a:pt x="482" y="172"/>
                    <a:pt x="64" y="1"/>
                  </a:cubicBezTo>
                  <a:close/>
                </a:path>
              </a:pathLst>
            </a:custGeom>
            <a:solidFill>
              <a:schemeClr val="lt2">
                <a:alpha val="614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1" name="Google Shape;7921;p55"/>
            <p:cNvSpPr/>
            <p:nvPr/>
          </p:nvSpPr>
          <p:spPr>
            <a:xfrm>
              <a:off x="-3179825" y="3876975"/>
              <a:ext cx="18525" cy="14300"/>
            </a:xfrm>
            <a:custGeom>
              <a:avLst/>
              <a:gdLst/>
              <a:ahLst/>
              <a:cxnLst/>
              <a:rect l="l" t="t" r="r" b="b"/>
              <a:pathLst>
                <a:path w="741" h="572" extrusionOk="0">
                  <a:moveTo>
                    <a:pt x="740" y="0"/>
                  </a:moveTo>
                  <a:lnTo>
                    <a:pt x="0" y="296"/>
                  </a:lnTo>
                  <a:lnTo>
                    <a:pt x="550" y="571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chemeClr val="lt2">
                <a:alpha val="614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2" name="Google Shape;7922;p55"/>
            <p:cNvSpPr/>
            <p:nvPr/>
          </p:nvSpPr>
          <p:spPr>
            <a:xfrm>
              <a:off x="-3004300" y="3973200"/>
              <a:ext cx="24350" cy="16400"/>
            </a:xfrm>
            <a:custGeom>
              <a:avLst/>
              <a:gdLst/>
              <a:ahLst/>
              <a:cxnLst/>
              <a:rect l="l" t="t" r="r" b="b"/>
              <a:pathLst>
                <a:path w="974" h="656" extrusionOk="0">
                  <a:moveTo>
                    <a:pt x="191" y="0"/>
                  </a:moveTo>
                  <a:lnTo>
                    <a:pt x="1" y="148"/>
                  </a:lnTo>
                  <a:cubicBezTo>
                    <a:pt x="233" y="212"/>
                    <a:pt x="403" y="423"/>
                    <a:pt x="403" y="656"/>
                  </a:cubicBezTo>
                  <a:cubicBezTo>
                    <a:pt x="974" y="444"/>
                    <a:pt x="487" y="233"/>
                    <a:pt x="403" y="21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chemeClr val="lt2">
                <a:alpha val="614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3" name="Google Shape;7923;p55"/>
            <p:cNvSpPr/>
            <p:nvPr/>
          </p:nvSpPr>
          <p:spPr>
            <a:xfrm>
              <a:off x="-3762725" y="3972975"/>
              <a:ext cx="35150" cy="44200"/>
            </a:xfrm>
            <a:custGeom>
              <a:avLst/>
              <a:gdLst/>
              <a:ahLst/>
              <a:cxnLst/>
              <a:rect l="l" t="t" r="r" b="b"/>
              <a:pathLst>
                <a:path w="1406" h="1768" extrusionOk="0">
                  <a:moveTo>
                    <a:pt x="1321" y="1"/>
                  </a:moveTo>
                  <a:cubicBezTo>
                    <a:pt x="722" y="1"/>
                    <a:pt x="1" y="1240"/>
                    <a:pt x="263" y="1765"/>
                  </a:cubicBezTo>
                  <a:lnTo>
                    <a:pt x="475" y="1765"/>
                  </a:lnTo>
                  <a:cubicBezTo>
                    <a:pt x="513" y="1767"/>
                    <a:pt x="551" y="1768"/>
                    <a:pt x="588" y="1768"/>
                  </a:cubicBezTo>
                  <a:cubicBezTo>
                    <a:pt x="962" y="1768"/>
                    <a:pt x="1269" y="1661"/>
                    <a:pt x="1173" y="1257"/>
                  </a:cubicBezTo>
                  <a:cubicBezTo>
                    <a:pt x="1067" y="792"/>
                    <a:pt x="1321" y="411"/>
                    <a:pt x="1405" y="9"/>
                  </a:cubicBezTo>
                  <a:cubicBezTo>
                    <a:pt x="1378" y="4"/>
                    <a:pt x="1350" y="1"/>
                    <a:pt x="1321" y="1"/>
                  </a:cubicBezTo>
                  <a:close/>
                </a:path>
              </a:pathLst>
            </a:custGeom>
            <a:solidFill>
              <a:schemeClr val="lt2">
                <a:alpha val="614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4" name="Google Shape;7924;p55"/>
            <p:cNvSpPr/>
            <p:nvPr/>
          </p:nvSpPr>
          <p:spPr>
            <a:xfrm>
              <a:off x="-3483325" y="3859600"/>
              <a:ext cx="74575" cy="68050"/>
            </a:xfrm>
            <a:custGeom>
              <a:avLst/>
              <a:gdLst/>
              <a:ahLst/>
              <a:cxnLst/>
              <a:rect l="l" t="t" r="r" b="b"/>
              <a:pathLst>
                <a:path w="2983" h="2722" extrusionOk="0">
                  <a:moveTo>
                    <a:pt x="1470" y="1"/>
                  </a:moveTo>
                  <a:cubicBezTo>
                    <a:pt x="1384" y="1"/>
                    <a:pt x="1289" y="13"/>
                    <a:pt x="1185" y="40"/>
                  </a:cubicBezTo>
                  <a:cubicBezTo>
                    <a:pt x="275" y="166"/>
                    <a:pt x="487" y="1287"/>
                    <a:pt x="233" y="1879"/>
                  </a:cubicBezTo>
                  <a:cubicBezTo>
                    <a:pt x="85" y="2133"/>
                    <a:pt x="0" y="2345"/>
                    <a:pt x="296" y="2514"/>
                  </a:cubicBezTo>
                  <a:cubicBezTo>
                    <a:pt x="460" y="2664"/>
                    <a:pt x="635" y="2722"/>
                    <a:pt x="814" y="2722"/>
                  </a:cubicBezTo>
                  <a:cubicBezTo>
                    <a:pt x="1189" y="2722"/>
                    <a:pt x="1581" y="2468"/>
                    <a:pt x="1925" y="2281"/>
                  </a:cubicBezTo>
                  <a:cubicBezTo>
                    <a:pt x="2115" y="1774"/>
                    <a:pt x="2982" y="1308"/>
                    <a:pt x="2496" y="759"/>
                  </a:cubicBezTo>
                  <a:cubicBezTo>
                    <a:pt x="2223" y="450"/>
                    <a:pt x="1998" y="1"/>
                    <a:pt x="1470" y="1"/>
                  </a:cubicBezTo>
                  <a:close/>
                </a:path>
              </a:pathLst>
            </a:custGeom>
            <a:solidFill>
              <a:schemeClr val="lt2">
                <a:alpha val="614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5" name="Google Shape;7925;p55"/>
            <p:cNvSpPr/>
            <p:nvPr/>
          </p:nvSpPr>
          <p:spPr>
            <a:xfrm>
              <a:off x="-3453725" y="3856025"/>
              <a:ext cx="45500" cy="60625"/>
            </a:xfrm>
            <a:custGeom>
              <a:avLst/>
              <a:gdLst/>
              <a:ahLst/>
              <a:cxnLst/>
              <a:rect l="l" t="t" r="r" b="b"/>
              <a:pathLst>
                <a:path w="1820" h="2425" extrusionOk="0">
                  <a:moveTo>
                    <a:pt x="576" y="1"/>
                  </a:moveTo>
                  <a:cubicBezTo>
                    <a:pt x="396" y="1"/>
                    <a:pt x="203" y="55"/>
                    <a:pt x="1" y="183"/>
                  </a:cubicBezTo>
                  <a:cubicBezTo>
                    <a:pt x="1671" y="754"/>
                    <a:pt x="1037" y="1219"/>
                    <a:pt x="741" y="2424"/>
                  </a:cubicBezTo>
                  <a:lnTo>
                    <a:pt x="1100" y="2276"/>
                  </a:lnTo>
                  <a:cubicBezTo>
                    <a:pt x="1227" y="1769"/>
                    <a:pt x="1820" y="1409"/>
                    <a:pt x="1671" y="817"/>
                  </a:cubicBezTo>
                  <a:cubicBezTo>
                    <a:pt x="1441" y="387"/>
                    <a:pt x="1054" y="1"/>
                    <a:pt x="576" y="1"/>
                  </a:cubicBezTo>
                  <a:close/>
                </a:path>
              </a:pathLst>
            </a:custGeom>
            <a:solidFill>
              <a:schemeClr val="lt2">
                <a:alpha val="614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6" name="Google Shape;7926;p55"/>
            <p:cNvSpPr/>
            <p:nvPr/>
          </p:nvSpPr>
          <p:spPr>
            <a:xfrm>
              <a:off x="-3974525" y="4186275"/>
              <a:ext cx="75625" cy="86200"/>
            </a:xfrm>
            <a:custGeom>
              <a:avLst/>
              <a:gdLst/>
              <a:ahLst/>
              <a:cxnLst/>
              <a:rect l="l" t="t" r="r" b="b"/>
              <a:pathLst>
                <a:path w="3025" h="3448" extrusionOk="0">
                  <a:moveTo>
                    <a:pt x="1100" y="0"/>
                  </a:moveTo>
                  <a:lnTo>
                    <a:pt x="0" y="2708"/>
                  </a:lnTo>
                  <a:cubicBezTo>
                    <a:pt x="297" y="2919"/>
                    <a:pt x="381" y="3427"/>
                    <a:pt x="762" y="3448"/>
                  </a:cubicBezTo>
                  <a:cubicBezTo>
                    <a:pt x="804" y="3440"/>
                    <a:pt x="850" y="3438"/>
                    <a:pt x="898" y="3438"/>
                  </a:cubicBezTo>
                  <a:cubicBezTo>
                    <a:pt x="961" y="3438"/>
                    <a:pt x="1028" y="3442"/>
                    <a:pt x="1090" y="3442"/>
                  </a:cubicBezTo>
                  <a:cubicBezTo>
                    <a:pt x="1248" y="3442"/>
                    <a:pt x="1384" y="3419"/>
                    <a:pt x="1396" y="3257"/>
                  </a:cubicBezTo>
                  <a:cubicBezTo>
                    <a:pt x="1460" y="2644"/>
                    <a:pt x="2031" y="2221"/>
                    <a:pt x="2115" y="1650"/>
                  </a:cubicBezTo>
                  <a:cubicBezTo>
                    <a:pt x="2158" y="1143"/>
                    <a:pt x="2560" y="868"/>
                    <a:pt x="3025" y="720"/>
                  </a:cubicBezTo>
                  <a:cubicBezTo>
                    <a:pt x="2475" y="297"/>
                    <a:pt x="1481" y="741"/>
                    <a:pt x="1100" y="0"/>
                  </a:cubicBezTo>
                  <a:close/>
                </a:path>
              </a:pathLst>
            </a:custGeom>
            <a:solidFill>
              <a:schemeClr val="lt2">
                <a:alpha val="614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7" name="Google Shape;7927;p55"/>
            <p:cNvSpPr/>
            <p:nvPr/>
          </p:nvSpPr>
          <p:spPr>
            <a:xfrm>
              <a:off x="-3962900" y="4206375"/>
              <a:ext cx="58725" cy="72450"/>
            </a:xfrm>
            <a:custGeom>
              <a:avLst/>
              <a:gdLst/>
              <a:ahLst/>
              <a:cxnLst/>
              <a:rect l="l" t="t" r="r" b="b"/>
              <a:pathLst>
                <a:path w="2349" h="2898" extrusionOk="0">
                  <a:moveTo>
                    <a:pt x="2348" y="0"/>
                  </a:moveTo>
                  <a:cubicBezTo>
                    <a:pt x="1989" y="21"/>
                    <a:pt x="1524" y="127"/>
                    <a:pt x="1524" y="381"/>
                  </a:cubicBezTo>
                  <a:cubicBezTo>
                    <a:pt x="1502" y="1036"/>
                    <a:pt x="952" y="1502"/>
                    <a:pt x="868" y="2094"/>
                  </a:cubicBezTo>
                  <a:cubicBezTo>
                    <a:pt x="804" y="2559"/>
                    <a:pt x="487" y="2559"/>
                    <a:pt x="107" y="2559"/>
                  </a:cubicBezTo>
                  <a:cubicBezTo>
                    <a:pt x="1" y="2644"/>
                    <a:pt x="1" y="2813"/>
                    <a:pt x="107" y="2898"/>
                  </a:cubicBezTo>
                  <a:cubicBezTo>
                    <a:pt x="1545" y="2665"/>
                    <a:pt x="1460" y="931"/>
                    <a:pt x="2348" y="0"/>
                  </a:cubicBezTo>
                  <a:close/>
                </a:path>
              </a:pathLst>
            </a:custGeom>
            <a:solidFill>
              <a:schemeClr val="lt2">
                <a:alpha val="614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8" name="Google Shape;7928;p55"/>
            <p:cNvSpPr/>
            <p:nvPr/>
          </p:nvSpPr>
          <p:spPr>
            <a:xfrm>
              <a:off x="-3991450" y="4269825"/>
              <a:ext cx="32800" cy="24875"/>
            </a:xfrm>
            <a:custGeom>
              <a:avLst/>
              <a:gdLst/>
              <a:ahLst/>
              <a:cxnLst/>
              <a:rect l="l" t="t" r="r" b="b"/>
              <a:pathLst>
                <a:path w="1312" h="995" extrusionOk="0">
                  <a:moveTo>
                    <a:pt x="318" y="0"/>
                  </a:moveTo>
                  <a:lnTo>
                    <a:pt x="318" y="0"/>
                  </a:lnTo>
                  <a:cubicBezTo>
                    <a:pt x="1" y="550"/>
                    <a:pt x="22" y="952"/>
                    <a:pt x="889" y="994"/>
                  </a:cubicBezTo>
                  <a:cubicBezTo>
                    <a:pt x="1164" y="761"/>
                    <a:pt x="1312" y="381"/>
                    <a:pt x="1249" y="21"/>
                  </a:cubicBezTo>
                  <a:cubicBezTo>
                    <a:pt x="1216" y="10"/>
                    <a:pt x="1184" y="4"/>
                    <a:pt x="1155" y="4"/>
                  </a:cubicBezTo>
                  <a:cubicBezTo>
                    <a:pt x="961" y="4"/>
                    <a:pt x="833" y="223"/>
                    <a:pt x="651" y="223"/>
                  </a:cubicBezTo>
                  <a:cubicBezTo>
                    <a:pt x="559" y="223"/>
                    <a:pt x="453" y="167"/>
                    <a:pt x="318" y="0"/>
                  </a:cubicBezTo>
                  <a:close/>
                </a:path>
              </a:pathLst>
            </a:custGeom>
            <a:solidFill>
              <a:schemeClr val="lt2">
                <a:alpha val="614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9" name="Google Shape;7929;p55"/>
            <p:cNvSpPr/>
            <p:nvPr/>
          </p:nvSpPr>
          <p:spPr>
            <a:xfrm>
              <a:off x="-4071275" y="4031525"/>
              <a:ext cx="44950" cy="80100"/>
            </a:xfrm>
            <a:custGeom>
              <a:avLst/>
              <a:gdLst/>
              <a:ahLst/>
              <a:cxnLst/>
              <a:rect l="l" t="t" r="r" b="b"/>
              <a:pathLst>
                <a:path w="1798" h="3204" extrusionOk="0">
                  <a:moveTo>
                    <a:pt x="1334" y="0"/>
                  </a:moveTo>
                  <a:cubicBezTo>
                    <a:pt x="978" y="0"/>
                    <a:pt x="695" y="384"/>
                    <a:pt x="550" y="692"/>
                  </a:cubicBezTo>
                  <a:cubicBezTo>
                    <a:pt x="550" y="882"/>
                    <a:pt x="592" y="1072"/>
                    <a:pt x="360" y="1178"/>
                  </a:cubicBezTo>
                  <a:cubicBezTo>
                    <a:pt x="254" y="1834"/>
                    <a:pt x="0" y="2510"/>
                    <a:pt x="529" y="3103"/>
                  </a:cubicBezTo>
                  <a:cubicBezTo>
                    <a:pt x="686" y="3173"/>
                    <a:pt x="806" y="3204"/>
                    <a:pt x="900" y="3204"/>
                  </a:cubicBezTo>
                  <a:cubicBezTo>
                    <a:pt x="1148" y="3204"/>
                    <a:pt x="1214" y="2986"/>
                    <a:pt x="1290" y="2680"/>
                  </a:cubicBezTo>
                  <a:cubicBezTo>
                    <a:pt x="1459" y="1982"/>
                    <a:pt x="1227" y="1263"/>
                    <a:pt x="1523" y="586"/>
                  </a:cubicBezTo>
                  <a:cubicBezTo>
                    <a:pt x="1629" y="396"/>
                    <a:pt x="1798" y="142"/>
                    <a:pt x="1523" y="36"/>
                  </a:cubicBezTo>
                  <a:cubicBezTo>
                    <a:pt x="1458" y="11"/>
                    <a:pt x="1395" y="0"/>
                    <a:pt x="1334" y="0"/>
                  </a:cubicBezTo>
                  <a:close/>
                </a:path>
              </a:pathLst>
            </a:custGeom>
            <a:solidFill>
              <a:schemeClr val="lt2">
                <a:alpha val="614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0" name="Google Shape;7930;p55"/>
            <p:cNvSpPr/>
            <p:nvPr/>
          </p:nvSpPr>
          <p:spPr>
            <a:xfrm>
              <a:off x="-3599125" y="4067300"/>
              <a:ext cx="62425" cy="50775"/>
            </a:xfrm>
            <a:custGeom>
              <a:avLst/>
              <a:gdLst/>
              <a:ahLst/>
              <a:cxnLst/>
              <a:rect l="l" t="t" r="r" b="b"/>
              <a:pathLst>
                <a:path w="2497" h="2031" extrusionOk="0">
                  <a:moveTo>
                    <a:pt x="2340" y="0"/>
                  </a:moveTo>
                  <a:cubicBezTo>
                    <a:pt x="2001" y="0"/>
                    <a:pt x="1837" y="600"/>
                    <a:pt x="1564" y="600"/>
                  </a:cubicBezTo>
                  <a:cubicBezTo>
                    <a:pt x="1454" y="600"/>
                    <a:pt x="1327" y="504"/>
                    <a:pt x="1164" y="234"/>
                  </a:cubicBezTo>
                  <a:cubicBezTo>
                    <a:pt x="931" y="403"/>
                    <a:pt x="804" y="656"/>
                    <a:pt x="825" y="931"/>
                  </a:cubicBezTo>
                  <a:cubicBezTo>
                    <a:pt x="931" y="1354"/>
                    <a:pt x="1" y="1608"/>
                    <a:pt x="529" y="1925"/>
                  </a:cubicBezTo>
                  <a:cubicBezTo>
                    <a:pt x="645" y="2000"/>
                    <a:pt x="734" y="2030"/>
                    <a:pt x="807" y="2030"/>
                  </a:cubicBezTo>
                  <a:cubicBezTo>
                    <a:pt x="1142" y="2030"/>
                    <a:pt x="1106" y="1375"/>
                    <a:pt x="1507" y="1375"/>
                  </a:cubicBezTo>
                  <a:cubicBezTo>
                    <a:pt x="1513" y="1375"/>
                    <a:pt x="1518" y="1375"/>
                    <a:pt x="1523" y="1376"/>
                  </a:cubicBezTo>
                  <a:cubicBezTo>
                    <a:pt x="2496" y="1249"/>
                    <a:pt x="2094" y="445"/>
                    <a:pt x="2454" y="22"/>
                  </a:cubicBezTo>
                  <a:cubicBezTo>
                    <a:pt x="2414" y="7"/>
                    <a:pt x="2376" y="0"/>
                    <a:pt x="2340" y="0"/>
                  </a:cubicBezTo>
                  <a:close/>
                </a:path>
              </a:pathLst>
            </a:custGeom>
            <a:solidFill>
              <a:schemeClr val="lt2">
                <a:alpha val="614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1" name="Google Shape;7931;p55"/>
            <p:cNvSpPr/>
            <p:nvPr/>
          </p:nvSpPr>
          <p:spPr>
            <a:xfrm>
              <a:off x="-3631375" y="4122275"/>
              <a:ext cx="43625" cy="29450"/>
            </a:xfrm>
            <a:custGeom>
              <a:avLst/>
              <a:gdLst/>
              <a:ahLst/>
              <a:cxnLst/>
              <a:rect l="l" t="t" r="r" b="b"/>
              <a:pathLst>
                <a:path w="1745" h="1178" extrusionOk="0">
                  <a:moveTo>
                    <a:pt x="1407" y="1"/>
                  </a:moveTo>
                  <a:cubicBezTo>
                    <a:pt x="1295" y="1"/>
                    <a:pt x="1147" y="40"/>
                    <a:pt x="952" y="128"/>
                  </a:cubicBezTo>
                  <a:cubicBezTo>
                    <a:pt x="656" y="382"/>
                    <a:pt x="0" y="382"/>
                    <a:pt x="318" y="911"/>
                  </a:cubicBezTo>
                  <a:cubicBezTo>
                    <a:pt x="445" y="1102"/>
                    <a:pt x="608" y="1177"/>
                    <a:pt x="781" y="1177"/>
                  </a:cubicBezTo>
                  <a:cubicBezTo>
                    <a:pt x="1123" y="1177"/>
                    <a:pt x="1503" y="882"/>
                    <a:pt x="1714" y="615"/>
                  </a:cubicBezTo>
                  <a:cubicBezTo>
                    <a:pt x="1744" y="264"/>
                    <a:pt x="1698" y="1"/>
                    <a:pt x="1407" y="1"/>
                  </a:cubicBezTo>
                  <a:close/>
                </a:path>
              </a:pathLst>
            </a:custGeom>
            <a:solidFill>
              <a:schemeClr val="lt2">
                <a:alpha val="614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2" name="Google Shape;7932;p55"/>
            <p:cNvSpPr/>
            <p:nvPr/>
          </p:nvSpPr>
          <p:spPr>
            <a:xfrm>
              <a:off x="-3177200" y="3788150"/>
              <a:ext cx="89400" cy="85675"/>
            </a:xfrm>
            <a:custGeom>
              <a:avLst/>
              <a:gdLst/>
              <a:ahLst/>
              <a:cxnLst/>
              <a:rect l="l" t="t" r="r" b="b"/>
              <a:pathLst>
                <a:path w="3576" h="3427" extrusionOk="0">
                  <a:moveTo>
                    <a:pt x="2116" y="0"/>
                  </a:moveTo>
                  <a:cubicBezTo>
                    <a:pt x="2264" y="1058"/>
                    <a:pt x="783" y="317"/>
                    <a:pt x="255" y="2728"/>
                  </a:cubicBezTo>
                  <a:cubicBezTo>
                    <a:pt x="318" y="2961"/>
                    <a:pt x="1" y="3151"/>
                    <a:pt x="149" y="3426"/>
                  </a:cubicBezTo>
                  <a:cubicBezTo>
                    <a:pt x="1143" y="3257"/>
                    <a:pt x="1608" y="2242"/>
                    <a:pt x="2306" y="1607"/>
                  </a:cubicBezTo>
                  <a:cubicBezTo>
                    <a:pt x="2623" y="1248"/>
                    <a:pt x="3575" y="1269"/>
                    <a:pt x="3237" y="486"/>
                  </a:cubicBezTo>
                  <a:lnTo>
                    <a:pt x="3237" y="486"/>
                  </a:lnTo>
                  <a:cubicBezTo>
                    <a:pt x="3059" y="555"/>
                    <a:pt x="2903" y="592"/>
                    <a:pt x="2772" y="592"/>
                  </a:cubicBezTo>
                  <a:cubicBezTo>
                    <a:pt x="2499" y="592"/>
                    <a:pt x="2335" y="429"/>
                    <a:pt x="2306" y="42"/>
                  </a:cubicBezTo>
                  <a:lnTo>
                    <a:pt x="2116" y="0"/>
                  </a:lnTo>
                  <a:close/>
                </a:path>
              </a:pathLst>
            </a:custGeom>
            <a:solidFill>
              <a:schemeClr val="lt2">
                <a:alpha val="614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3" name="Google Shape;7933;p55"/>
            <p:cNvSpPr/>
            <p:nvPr/>
          </p:nvSpPr>
          <p:spPr>
            <a:xfrm>
              <a:off x="-3774675" y="3952050"/>
              <a:ext cx="47100" cy="64750"/>
            </a:xfrm>
            <a:custGeom>
              <a:avLst/>
              <a:gdLst/>
              <a:ahLst/>
              <a:cxnLst/>
              <a:rect l="l" t="t" r="r" b="b"/>
              <a:pathLst>
                <a:path w="1884" h="2590" extrusionOk="0">
                  <a:moveTo>
                    <a:pt x="741" y="0"/>
                  </a:moveTo>
                  <a:cubicBezTo>
                    <a:pt x="339" y="529"/>
                    <a:pt x="403" y="1375"/>
                    <a:pt x="1" y="1946"/>
                  </a:cubicBezTo>
                  <a:cubicBezTo>
                    <a:pt x="22" y="2010"/>
                    <a:pt x="22" y="2052"/>
                    <a:pt x="1" y="2094"/>
                  </a:cubicBezTo>
                  <a:cubicBezTo>
                    <a:pt x="134" y="2342"/>
                    <a:pt x="268" y="2590"/>
                    <a:pt x="618" y="2590"/>
                  </a:cubicBezTo>
                  <a:cubicBezTo>
                    <a:pt x="656" y="2590"/>
                    <a:pt x="697" y="2587"/>
                    <a:pt x="741" y="2581"/>
                  </a:cubicBezTo>
                  <a:cubicBezTo>
                    <a:pt x="805" y="1988"/>
                    <a:pt x="1418" y="1587"/>
                    <a:pt x="1503" y="994"/>
                  </a:cubicBezTo>
                  <a:cubicBezTo>
                    <a:pt x="1883" y="191"/>
                    <a:pt x="1756" y="64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614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4" name="Google Shape;7934;p55"/>
            <p:cNvSpPr/>
            <p:nvPr/>
          </p:nvSpPr>
          <p:spPr>
            <a:xfrm>
              <a:off x="-3756150" y="3948875"/>
              <a:ext cx="32800" cy="28050"/>
            </a:xfrm>
            <a:custGeom>
              <a:avLst/>
              <a:gdLst/>
              <a:ahLst/>
              <a:cxnLst/>
              <a:rect l="l" t="t" r="r" b="b"/>
              <a:pathLst>
                <a:path w="1312" h="1122" extrusionOk="0">
                  <a:moveTo>
                    <a:pt x="0" y="0"/>
                  </a:moveTo>
                  <a:lnTo>
                    <a:pt x="0" y="148"/>
                  </a:lnTo>
                  <a:cubicBezTo>
                    <a:pt x="698" y="212"/>
                    <a:pt x="973" y="529"/>
                    <a:pt x="762" y="1121"/>
                  </a:cubicBezTo>
                  <a:lnTo>
                    <a:pt x="1121" y="952"/>
                  </a:lnTo>
                  <a:cubicBezTo>
                    <a:pt x="1311" y="170"/>
                    <a:pt x="1185" y="64"/>
                    <a:pt x="0" y="0"/>
                  </a:cubicBezTo>
                  <a:close/>
                </a:path>
              </a:pathLst>
            </a:custGeom>
            <a:solidFill>
              <a:schemeClr val="lt2">
                <a:alpha val="614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5" name="Google Shape;7935;p55"/>
            <p:cNvSpPr/>
            <p:nvPr/>
          </p:nvSpPr>
          <p:spPr>
            <a:xfrm>
              <a:off x="-3783125" y="3961025"/>
              <a:ext cx="25400" cy="40225"/>
            </a:xfrm>
            <a:custGeom>
              <a:avLst/>
              <a:gdLst/>
              <a:ahLst/>
              <a:cxnLst/>
              <a:rect l="l" t="t" r="r" b="b"/>
              <a:pathLst>
                <a:path w="1016" h="1609" extrusionOk="0">
                  <a:moveTo>
                    <a:pt x="741" y="1"/>
                  </a:moveTo>
                  <a:lnTo>
                    <a:pt x="741" y="1"/>
                  </a:lnTo>
                  <a:cubicBezTo>
                    <a:pt x="1" y="424"/>
                    <a:pt x="212" y="1016"/>
                    <a:pt x="360" y="1608"/>
                  </a:cubicBezTo>
                  <a:lnTo>
                    <a:pt x="529" y="1439"/>
                  </a:lnTo>
                  <a:cubicBezTo>
                    <a:pt x="593" y="953"/>
                    <a:pt x="1016" y="508"/>
                    <a:pt x="741" y="1"/>
                  </a:cubicBezTo>
                  <a:close/>
                </a:path>
              </a:pathLst>
            </a:custGeom>
            <a:solidFill>
              <a:schemeClr val="lt2">
                <a:alpha val="614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6" name="Google Shape;7936;p55"/>
            <p:cNvSpPr/>
            <p:nvPr/>
          </p:nvSpPr>
          <p:spPr>
            <a:xfrm>
              <a:off x="-3772025" y="3961025"/>
              <a:ext cx="21175" cy="35975"/>
            </a:xfrm>
            <a:custGeom>
              <a:avLst/>
              <a:gdLst/>
              <a:ahLst/>
              <a:cxnLst/>
              <a:rect l="l" t="t" r="r" b="b"/>
              <a:pathLst>
                <a:path w="847" h="1439" extrusionOk="0">
                  <a:moveTo>
                    <a:pt x="297" y="1"/>
                  </a:moveTo>
                  <a:cubicBezTo>
                    <a:pt x="212" y="487"/>
                    <a:pt x="1" y="931"/>
                    <a:pt x="85" y="1439"/>
                  </a:cubicBezTo>
                  <a:cubicBezTo>
                    <a:pt x="339" y="974"/>
                    <a:pt x="847" y="572"/>
                    <a:pt x="466" y="1"/>
                  </a:cubicBezTo>
                  <a:close/>
                </a:path>
              </a:pathLst>
            </a:custGeom>
            <a:solidFill>
              <a:schemeClr val="lt2">
                <a:alpha val="614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7" name="Google Shape;7937;p55"/>
            <p:cNvSpPr/>
            <p:nvPr/>
          </p:nvSpPr>
          <p:spPr>
            <a:xfrm>
              <a:off x="-3986150" y="4253950"/>
              <a:ext cx="14300" cy="15900"/>
            </a:xfrm>
            <a:custGeom>
              <a:avLst/>
              <a:gdLst/>
              <a:ahLst/>
              <a:cxnLst/>
              <a:rect l="l" t="t" r="r" b="b"/>
              <a:pathLst>
                <a:path w="572" h="636" extrusionOk="0">
                  <a:moveTo>
                    <a:pt x="465" y="1"/>
                  </a:moveTo>
                  <a:cubicBezTo>
                    <a:pt x="0" y="64"/>
                    <a:pt x="148" y="402"/>
                    <a:pt x="106" y="635"/>
                  </a:cubicBezTo>
                  <a:cubicBezTo>
                    <a:pt x="571" y="572"/>
                    <a:pt x="550" y="297"/>
                    <a:pt x="487" y="1"/>
                  </a:cubicBezTo>
                  <a:close/>
                </a:path>
              </a:pathLst>
            </a:custGeom>
            <a:solidFill>
              <a:schemeClr val="lt2">
                <a:alpha val="614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8" name="Google Shape;7938;p55"/>
            <p:cNvSpPr/>
            <p:nvPr/>
          </p:nvSpPr>
          <p:spPr>
            <a:xfrm>
              <a:off x="-4083975" y="4060975"/>
              <a:ext cx="26475" cy="48125"/>
            </a:xfrm>
            <a:custGeom>
              <a:avLst/>
              <a:gdLst/>
              <a:ahLst/>
              <a:cxnLst/>
              <a:rect l="l" t="t" r="r" b="b"/>
              <a:pathLst>
                <a:path w="1059" h="1925" extrusionOk="0">
                  <a:moveTo>
                    <a:pt x="677" y="0"/>
                  </a:moveTo>
                  <a:lnTo>
                    <a:pt x="508" y="169"/>
                  </a:lnTo>
                  <a:cubicBezTo>
                    <a:pt x="910" y="994"/>
                    <a:pt x="1" y="1438"/>
                    <a:pt x="1058" y="1925"/>
                  </a:cubicBezTo>
                  <a:cubicBezTo>
                    <a:pt x="783" y="1311"/>
                    <a:pt x="995" y="635"/>
                    <a:pt x="868" y="0"/>
                  </a:cubicBezTo>
                  <a:close/>
                </a:path>
              </a:pathLst>
            </a:custGeom>
            <a:solidFill>
              <a:schemeClr val="lt2">
                <a:alpha val="614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9" name="Google Shape;7939;p55"/>
            <p:cNvSpPr/>
            <p:nvPr/>
          </p:nvSpPr>
          <p:spPr>
            <a:xfrm>
              <a:off x="-3472075" y="3894425"/>
              <a:ext cx="32275" cy="25475"/>
            </a:xfrm>
            <a:custGeom>
              <a:avLst/>
              <a:gdLst/>
              <a:ahLst/>
              <a:cxnLst/>
              <a:rect l="l" t="t" r="r" b="b"/>
              <a:pathLst>
                <a:path w="1291" h="1019" extrusionOk="0">
                  <a:moveTo>
                    <a:pt x="777" y="0"/>
                  </a:moveTo>
                  <a:cubicBezTo>
                    <a:pt x="227" y="21"/>
                    <a:pt x="375" y="592"/>
                    <a:pt x="16" y="740"/>
                  </a:cubicBezTo>
                  <a:cubicBezTo>
                    <a:pt x="1" y="941"/>
                    <a:pt x="156" y="1019"/>
                    <a:pt x="362" y="1019"/>
                  </a:cubicBezTo>
                  <a:cubicBezTo>
                    <a:pt x="741" y="1019"/>
                    <a:pt x="1291" y="754"/>
                    <a:pt x="1263" y="508"/>
                  </a:cubicBezTo>
                  <a:cubicBezTo>
                    <a:pt x="1263" y="233"/>
                    <a:pt x="1052" y="0"/>
                    <a:pt x="777" y="0"/>
                  </a:cubicBezTo>
                  <a:close/>
                </a:path>
              </a:pathLst>
            </a:custGeom>
            <a:solidFill>
              <a:schemeClr val="lt2">
                <a:alpha val="614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0" name="Google Shape;7940;p55"/>
            <p:cNvSpPr/>
            <p:nvPr/>
          </p:nvSpPr>
          <p:spPr>
            <a:xfrm>
              <a:off x="-3986675" y="4254300"/>
              <a:ext cx="27800" cy="31025"/>
            </a:xfrm>
            <a:custGeom>
              <a:avLst/>
              <a:gdLst/>
              <a:ahLst/>
              <a:cxnLst/>
              <a:rect l="l" t="t" r="r" b="b"/>
              <a:pathLst>
                <a:path w="1112" h="1241" extrusionOk="0">
                  <a:moveTo>
                    <a:pt x="639" y="0"/>
                  </a:moveTo>
                  <a:cubicBezTo>
                    <a:pt x="599" y="0"/>
                    <a:pt x="556" y="3"/>
                    <a:pt x="508" y="8"/>
                  </a:cubicBezTo>
                  <a:lnTo>
                    <a:pt x="127" y="642"/>
                  </a:lnTo>
                  <a:cubicBezTo>
                    <a:pt x="169" y="854"/>
                    <a:pt x="0" y="1150"/>
                    <a:pt x="360" y="1234"/>
                  </a:cubicBezTo>
                  <a:cubicBezTo>
                    <a:pt x="384" y="1238"/>
                    <a:pt x="407" y="1240"/>
                    <a:pt x="428" y="1240"/>
                  </a:cubicBezTo>
                  <a:cubicBezTo>
                    <a:pt x="763" y="1240"/>
                    <a:pt x="779" y="801"/>
                    <a:pt x="1058" y="642"/>
                  </a:cubicBezTo>
                  <a:cubicBezTo>
                    <a:pt x="1058" y="330"/>
                    <a:pt x="1111" y="0"/>
                    <a:pt x="639" y="0"/>
                  </a:cubicBezTo>
                  <a:close/>
                </a:path>
              </a:pathLst>
            </a:custGeom>
            <a:solidFill>
              <a:schemeClr val="lt2">
                <a:alpha val="614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941" name="Google Shape;7941;p55"/>
          <p:cNvPicPr preferRelativeResize="0"/>
          <p:nvPr/>
        </p:nvPicPr>
        <p:blipFill>
          <a:blip r:embed="rId5">
            <a:alphaModFix amt="78000"/>
          </a:blip>
          <a:stretch>
            <a:fillRect/>
          </a:stretch>
        </p:blipFill>
        <p:spPr>
          <a:xfrm flipH="1">
            <a:off x="1155837" y="2706800"/>
            <a:ext cx="3917900" cy="2813300"/>
          </a:xfrm>
          <a:prstGeom prst="rect">
            <a:avLst/>
          </a:prstGeom>
          <a:noFill/>
          <a:ln>
            <a:noFill/>
          </a:ln>
        </p:spPr>
      </p:pic>
      <p:sp>
        <p:nvSpPr>
          <p:cNvPr id="7942" name="Google Shape;7942;p55"/>
          <p:cNvSpPr txBox="1">
            <a:spLocks noGrp="1"/>
          </p:cNvSpPr>
          <p:nvPr>
            <p:ph type="title"/>
          </p:nvPr>
        </p:nvSpPr>
        <p:spPr>
          <a:xfrm>
            <a:off x="1232804" y="3077852"/>
            <a:ext cx="3858900" cy="252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/>
              <a:t>Filosofía 2021</a:t>
            </a:r>
            <a:endParaRPr sz="6000" dirty="0"/>
          </a:p>
        </p:txBody>
      </p:sp>
      <p:grpSp>
        <p:nvGrpSpPr>
          <p:cNvPr id="7943" name="Google Shape;7943;p55"/>
          <p:cNvGrpSpPr/>
          <p:nvPr/>
        </p:nvGrpSpPr>
        <p:grpSpPr>
          <a:xfrm>
            <a:off x="-12" y="0"/>
            <a:ext cx="2106500" cy="597475"/>
            <a:chOff x="-2810250" y="3572525"/>
            <a:chExt cx="2106500" cy="597475"/>
          </a:xfrm>
        </p:grpSpPr>
        <p:sp>
          <p:nvSpPr>
            <p:cNvPr id="7944" name="Google Shape;7944;p55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lt2">
                <a:alpha val="614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5" name="Google Shape;7945;p55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lt2">
                <a:alpha val="614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6" name="Google Shape;7946;p55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lt2">
                <a:alpha val="614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7" name="Google Shape;7947;p55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lt2">
                <a:alpha val="614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8" name="Google Shape;7948;p55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lt2">
                <a:alpha val="614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9" name="Google Shape;7949;p55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lt2">
                <a:alpha val="614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0" name="Google Shape;7950;p55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lt2">
                <a:alpha val="614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1" name="Google Shape;7951;p55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lt2">
                <a:alpha val="614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2" name="Google Shape;7952;p55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lt2">
                <a:alpha val="614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3" name="Google Shape;7953;p55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lt2">
                <a:alpha val="614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4" name="Google Shape;7954;p55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lt2">
                <a:alpha val="614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5" name="Google Shape;7955;p55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lt2">
                <a:alpha val="614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6" name="Google Shape;7956;p55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lt2">
                <a:alpha val="614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7" name="Google Shape;7957;p55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lt2">
                <a:alpha val="614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8" name="Google Shape;7958;p55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lt2">
                <a:alpha val="614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9" name="Google Shape;7959;p55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614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0" name="Google Shape;7960;p55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lt2">
                <a:alpha val="614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1" name="Google Shape;7961;p55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lt2">
                <a:alpha val="614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2" name="Google Shape;7962;p55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lt2">
                <a:alpha val="614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3" name="Google Shape;7963;p55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lt2">
                <a:alpha val="614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4" name="Google Shape;7964;p55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lt2">
                <a:alpha val="614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5" name="Google Shape;7965;p55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lt2">
                <a:alpha val="614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6" name="Google Shape;7966;p55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lt2">
                <a:alpha val="614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7" name="Google Shape;7967;p55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lt2">
                <a:alpha val="614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8" name="Google Shape;7968;p55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614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9" name="Google Shape;7969;p55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lt2">
                <a:alpha val="614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0" name="Google Shape;7970;p55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lt2">
                <a:alpha val="614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1" name="Google Shape;7971;p55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lt2">
                <a:alpha val="614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2" name="Google Shape;7972;p55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lt2">
                <a:alpha val="614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3" name="Google Shape;7973;p55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lt2">
                <a:alpha val="614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4" name="Google Shape;7974;p55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lt2">
                <a:alpha val="614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5" name="Google Shape;7975;p55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lt2">
                <a:alpha val="614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6" name="Google Shape;7976;p55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lt2">
                <a:alpha val="614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7" name="Google Shape;7977;p55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lt2">
                <a:alpha val="614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8" name="Google Shape;7978;p55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lt2">
                <a:alpha val="614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9" name="Google Shape;7979;p55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lt2">
                <a:alpha val="614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0" name="Google Shape;7980;p55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lt2">
                <a:alpha val="614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1" name="Google Shape;7981;p55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lt2">
                <a:alpha val="614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2" name="Google Shape;7982;p55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lt2">
                <a:alpha val="614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3" name="Google Shape;7983;p55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lt2">
                <a:alpha val="614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4" name="Google Shape;7984;p55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lt2">
                <a:alpha val="614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5" name="Google Shape;7985;p55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lt2">
                <a:alpha val="614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6" name="Google Shape;7986;p55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lt2">
                <a:alpha val="614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7" name="Google Shape;7987;p55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lt2">
                <a:alpha val="614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8" name="Google Shape;7988;p55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lt2">
                <a:alpha val="614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9" name="Google Shape;7989;p55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lt2">
                <a:alpha val="614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0" name="Google Shape;7990;p55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lt2">
                <a:alpha val="614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1" name="Google Shape;7991;p55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lt2">
                <a:alpha val="614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2" name="Google Shape;7992;p55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lt2">
                <a:alpha val="614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3" name="Google Shape;7993;p55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lt2">
                <a:alpha val="614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4" name="Google Shape;7994;p55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lt2">
                <a:alpha val="614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5" name="Google Shape;7995;p55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lt2">
                <a:alpha val="614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6" name="Google Shape;7996;p55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lt2">
                <a:alpha val="614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7" name="Google Shape;7997;p55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lt2">
                <a:alpha val="614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8" name="Google Shape;7998;p55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lt2">
                <a:alpha val="614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9" name="Google Shape;7999;p55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lt2">
                <a:alpha val="614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0" name="Google Shape;8000;p55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lt2">
                <a:alpha val="614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1" name="Google Shape;8001;p55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lt2">
                <a:alpha val="614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2" name="Google Shape;8002;p55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lt2">
                <a:alpha val="614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3" name="Google Shape;8003;p55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lt2">
                <a:alpha val="614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4" name="Google Shape;8004;p55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lt2">
                <a:alpha val="614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5" name="Google Shape;8005;p55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lt2">
                <a:alpha val="614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6" name="Google Shape;8006;p55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lt2">
                <a:alpha val="614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7" name="Google Shape;8007;p55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lt2">
                <a:alpha val="614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8" name="Google Shape;8008;p55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lt2">
                <a:alpha val="614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9" name="Google Shape;8009;p55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lt2">
                <a:alpha val="614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0" name="Google Shape;8010;p55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lt2">
                <a:alpha val="614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1" name="Google Shape;8011;p55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lt2">
                <a:alpha val="614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2" name="Google Shape;8012;p55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lt2">
                <a:alpha val="614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3" name="Google Shape;8013;p55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lt2">
                <a:alpha val="614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4" name="Google Shape;8014;p55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lt2">
                <a:alpha val="614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5" name="Google Shape;8015;p55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lt2">
                <a:alpha val="614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6" name="Google Shape;8016;p55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614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7" name="Google Shape;8017;p55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lt2">
                <a:alpha val="614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8" name="Google Shape;8018;p55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lt2">
                <a:alpha val="614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9" name="Google Shape;8019;p55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lt2">
                <a:alpha val="614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0" name="Google Shape;8020;p55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lt2">
                <a:alpha val="614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1" name="Google Shape;8021;p55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lt2">
                <a:alpha val="614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2" name="Google Shape;8022;p55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lt2">
                <a:alpha val="614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3" name="Google Shape;8023;p55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lt2">
                <a:alpha val="614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4" name="Google Shape;8024;p55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lt2">
                <a:alpha val="614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5" name="Google Shape;8025;p55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lt2">
                <a:alpha val="614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6" name="Google Shape;8026;p55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lt2">
                <a:alpha val="614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7" name="Google Shape;8027;p55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614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8" name="Google Shape;8028;p55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lt2">
                <a:alpha val="614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9" name="Google Shape;8029;p55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lt2">
                <a:alpha val="614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0" name="Google Shape;8030;p55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lt2">
                <a:alpha val="614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1" name="Google Shape;8031;p55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lt2">
                <a:alpha val="614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2" name="Google Shape;8032;p55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lt2">
                <a:alpha val="614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3" name="Google Shape;8033;p55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lt2">
                <a:alpha val="614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4" name="Google Shape;8034;p55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lt2">
                <a:alpha val="614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5" name="Google Shape;8035;p55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lt2">
                <a:alpha val="614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6" name="Google Shape;8036;p55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614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7" name="Google Shape;8037;p55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lt2">
                <a:alpha val="614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8" name="Google Shape;8038;p55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lt2">
                <a:alpha val="614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9" name="Google Shape;8039;p55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lt2">
                <a:alpha val="614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0" name="Google Shape;8040;p55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lt2">
                <a:alpha val="614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1" name="Google Shape;8041;p55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lt2">
                <a:alpha val="614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2" name="Google Shape;8042;p55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lt2">
                <a:alpha val="614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3" name="Google Shape;8043;p55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lt2">
                <a:alpha val="614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4" name="Google Shape;8044;p55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lt2">
                <a:alpha val="614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5" name="Google Shape;8045;p55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lt2">
                <a:alpha val="614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6" name="Google Shape;8046;p55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lt2">
                <a:alpha val="614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7" name="Google Shape;8047;p55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lt2">
                <a:alpha val="614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8" name="Google Shape;8048;p55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lt2">
                <a:alpha val="614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9" name="Google Shape;8049;p55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614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0" name="Google Shape;8050;p55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lt2">
                <a:alpha val="614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1" name="Google Shape;8051;p55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lt2">
                <a:alpha val="614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2" name="Google Shape;8052;p55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lt2">
                <a:alpha val="614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3" name="Google Shape;8053;p55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lt2">
                <a:alpha val="614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64" name="Google Shape;8864;p74"/>
          <p:cNvPicPr preferRelativeResize="0"/>
          <p:nvPr/>
        </p:nvPicPr>
        <p:blipFill>
          <a:blip r:embed="rId3">
            <a:alphaModFix amt="37000"/>
          </a:blip>
          <a:stretch>
            <a:fillRect/>
          </a:stretch>
        </p:blipFill>
        <p:spPr>
          <a:xfrm rot="-5399976">
            <a:off x="3556400" y="-567968"/>
            <a:ext cx="1776575" cy="3901112"/>
          </a:xfrm>
          <a:prstGeom prst="rect">
            <a:avLst/>
          </a:prstGeom>
          <a:noFill/>
          <a:ln>
            <a:noFill/>
          </a:ln>
        </p:spPr>
      </p:pic>
      <p:sp>
        <p:nvSpPr>
          <p:cNvPr id="8866" name="Google Shape;8866;p74"/>
          <p:cNvSpPr txBox="1">
            <a:spLocks noGrp="1"/>
          </p:cNvSpPr>
          <p:nvPr>
            <p:ph type="ctrTitle"/>
          </p:nvPr>
        </p:nvSpPr>
        <p:spPr>
          <a:xfrm>
            <a:off x="2351850" y="602922"/>
            <a:ext cx="4440300" cy="137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Gracias!</a:t>
            </a:r>
            <a:endParaRPr dirty="0"/>
          </a:p>
        </p:txBody>
      </p:sp>
      <p:sp>
        <p:nvSpPr>
          <p:cNvPr id="8867" name="Google Shape;8867;p74"/>
          <p:cNvSpPr txBox="1">
            <a:spLocks noGrp="1"/>
          </p:cNvSpPr>
          <p:nvPr>
            <p:ph type="subTitle" idx="1"/>
          </p:nvPr>
        </p:nvSpPr>
        <p:spPr>
          <a:xfrm>
            <a:off x="2955600" y="2572208"/>
            <a:ext cx="3232800" cy="98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s-CL" sz="2000" dirty="0"/>
              <a:t>¿Tienes alguna pregunta?</a:t>
            </a:r>
            <a:endParaRPr sz="2000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37D5603-984C-466B-BAD4-6128B14D7918}"/>
              </a:ext>
            </a:extLst>
          </p:cNvPr>
          <p:cNvSpPr txBox="1"/>
          <p:nvPr/>
        </p:nvSpPr>
        <p:spPr>
          <a:xfrm>
            <a:off x="2297527" y="3557708"/>
            <a:ext cx="5025358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3600" dirty="0">
                <a:latin typeface="Caveat Brush" panose="020B0604020202020204" charset="0"/>
              </a:rPr>
              <a:t>k</a:t>
            </a:r>
            <a:r>
              <a:rPr lang="en" sz="3600" dirty="0">
                <a:latin typeface="Caveat Brush" panose="020B0604020202020204" charset="0"/>
              </a:rPr>
              <a:t>_fuenzalida@emmanuel.cl</a:t>
            </a:r>
            <a:endParaRPr lang="es-CL" sz="3600" dirty="0">
              <a:latin typeface="Caveat Brush" panose="020B0604020202020204" charset="0"/>
            </a:endParaRPr>
          </a:p>
        </p:txBody>
      </p:sp>
      <p:pic>
        <p:nvPicPr>
          <p:cNvPr id="15" name="Google Shape;9362;p76">
            <a:extLst>
              <a:ext uri="{FF2B5EF4-FFF2-40B4-BE49-F238E27FC236}">
                <a16:creationId xmlns:a16="http://schemas.microsoft.com/office/drawing/2014/main" id="{F206D1D5-53D9-4955-9AA5-411DBE12DA4E}"/>
              </a:ext>
            </a:extLst>
          </p:cNvPr>
          <p:cNvPicPr preferRelativeResize="0"/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-16615" y="1988174"/>
            <a:ext cx="4879205" cy="86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9845;p82">
            <a:extLst>
              <a:ext uri="{FF2B5EF4-FFF2-40B4-BE49-F238E27FC236}">
                <a16:creationId xmlns:a16="http://schemas.microsoft.com/office/drawing/2014/main" id="{2544DE92-0F9A-4D88-86BD-423B4F4748E3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4194" t="11228" r="4213" b="8854"/>
          <a:stretch/>
        </p:blipFill>
        <p:spPr>
          <a:xfrm>
            <a:off x="6329171" y="1979622"/>
            <a:ext cx="1448304" cy="12635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9" name="Google Shape;7209;p42"/>
          <p:cNvSpPr txBox="1">
            <a:spLocks noGrp="1"/>
          </p:cNvSpPr>
          <p:nvPr>
            <p:ph type="title"/>
          </p:nvPr>
        </p:nvSpPr>
        <p:spPr>
          <a:xfrm>
            <a:off x="716550" y="65557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/>
              <a:t>Propósito de nuestra clase </a:t>
            </a:r>
            <a:endParaRPr sz="5400" dirty="0"/>
          </a:p>
        </p:txBody>
      </p:sp>
      <p:sp>
        <p:nvSpPr>
          <p:cNvPr id="7210" name="Google Shape;7210;p42"/>
          <p:cNvSpPr txBox="1">
            <a:spLocks noGrp="1"/>
          </p:cNvSpPr>
          <p:nvPr>
            <p:ph type="body" idx="1"/>
          </p:nvPr>
        </p:nvSpPr>
        <p:spPr>
          <a:xfrm>
            <a:off x="713691" y="1343127"/>
            <a:ext cx="7710900" cy="34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s-CL" sz="2400" dirty="0">
                <a:solidFill>
                  <a:schemeClr val="accent3"/>
                </a:solidFill>
              </a:rPr>
              <a:t>Conocer algunas características del quehacer filosófico a partir de los planteamientos de diversos filósofos, para proponer respuestas posibles a una respuesta filosófica, y </a:t>
            </a:r>
            <a:r>
              <a:rPr lang="es-CL" sz="2400" b="1" dirty="0">
                <a:solidFill>
                  <a:schemeClr val="accent3"/>
                </a:solidFill>
              </a:rPr>
              <a:t>comprender que existe una diversidad de posibilidades de pensar, dando lugar a múltiples perspectivas.</a:t>
            </a:r>
            <a:endParaRPr sz="2400" b="1" dirty="0">
              <a:solidFill>
                <a:schemeClr val="accent3"/>
              </a:solidFill>
            </a:endParaRPr>
          </a:p>
        </p:txBody>
      </p:sp>
      <p:grpSp>
        <p:nvGrpSpPr>
          <p:cNvPr id="7211" name="Google Shape;7211;p42"/>
          <p:cNvGrpSpPr/>
          <p:nvPr/>
        </p:nvGrpSpPr>
        <p:grpSpPr>
          <a:xfrm>
            <a:off x="2625870" y="1191420"/>
            <a:ext cx="3886634" cy="174750"/>
            <a:chOff x="3962000" y="4060525"/>
            <a:chExt cx="2324125" cy="174750"/>
          </a:xfrm>
        </p:grpSpPr>
        <p:sp>
          <p:nvSpPr>
            <p:cNvPr id="7212" name="Google Shape;7212;p42"/>
            <p:cNvSpPr/>
            <p:nvPr/>
          </p:nvSpPr>
          <p:spPr>
            <a:xfrm>
              <a:off x="3962000" y="4060525"/>
              <a:ext cx="1117875" cy="168975"/>
            </a:xfrm>
            <a:custGeom>
              <a:avLst/>
              <a:gdLst/>
              <a:ahLst/>
              <a:cxnLst/>
              <a:rect l="l" t="t" r="r" b="b"/>
              <a:pathLst>
                <a:path w="44715" h="6759" extrusionOk="0">
                  <a:moveTo>
                    <a:pt x="9249" y="189"/>
                  </a:moveTo>
                  <a:lnTo>
                    <a:pt x="9605" y="168"/>
                  </a:lnTo>
                  <a:cubicBezTo>
                    <a:pt x="9730" y="377"/>
                    <a:pt x="10023" y="377"/>
                    <a:pt x="10128" y="168"/>
                  </a:cubicBezTo>
                  <a:lnTo>
                    <a:pt x="11048" y="168"/>
                  </a:lnTo>
                  <a:cubicBezTo>
                    <a:pt x="11174" y="377"/>
                    <a:pt x="11404" y="356"/>
                    <a:pt x="11572" y="440"/>
                  </a:cubicBezTo>
                  <a:cubicBezTo>
                    <a:pt x="11969" y="607"/>
                    <a:pt x="12199" y="440"/>
                    <a:pt x="12262" y="42"/>
                  </a:cubicBezTo>
                  <a:lnTo>
                    <a:pt x="12618" y="42"/>
                  </a:lnTo>
                  <a:cubicBezTo>
                    <a:pt x="13078" y="838"/>
                    <a:pt x="13517" y="838"/>
                    <a:pt x="14041" y="42"/>
                  </a:cubicBezTo>
                  <a:cubicBezTo>
                    <a:pt x="14229" y="1"/>
                    <a:pt x="14396" y="1"/>
                    <a:pt x="14564" y="63"/>
                  </a:cubicBezTo>
                  <a:cubicBezTo>
                    <a:pt x="14606" y="210"/>
                    <a:pt x="14731" y="314"/>
                    <a:pt x="14878" y="335"/>
                  </a:cubicBezTo>
                  <a:cubicBezTo>
                    <a:pt x="15422" y="461"/>
                    <a:pt x="16007" y="398"/>
                    <a:pt x="16510" y="168"/>
                  </a:cubicBezTo>
                  <a:cubicBezTo>
                    <a:pt x="16865" y="147"/>
                    <a:pt x="17221" y="168"/>
                    <a:pt x="17577" y="231"/>
                  </a:cubicBezTo>
                  <a:cubicBezTo>
                    <a:pt x="17807" y="607"/>
                    <a:pt x="18372" y="628"/>
                    <a:pt x="18455" y="1193"/>
                  </a:cubicBezTo>
                  <a:cubicBezTo>
                    <a:pt x="18623" y="900"/>
                    <a:pt x="18790" y="628"/>
                    <a:pt x="18979" y="356"/>
                  </a:cubicBezTo>
                  <a:cubicBezTo>
                    <a:pt x="19292" y="294"/>
                    <a:pt x="19606" y="314"/>
                    <a:pt x="19920" y="419"/>
                  </a:cubicBezTo>
                  <a:cubicBezTo>
                    <a:pt x="20108" y="566"/>
                    <a:pt x="20339" y="712"/>
                    <a:pt x="20569" y="817"/>
                  </a:cubicBezTo>
                  <a:cubicBezTo>
                    <a:pt x="20924" y="900"/>
                    <a:pt x="21301" y="963"/>
                    <a:pt x="21301" y="398"/>
                  </a:cubicBezTo>
                  <a:cubicBezTo>
                    <a:pt x="21887" y="294"/>
                    <a:pt x="22494" y="294"/>
                    <a:pt x="23059" y="398"/>
                  </a:cubicBezTo>
                  <a:cubicBezTo>
                    <a:pt x="23059" y="858"/>
                    <a:pt x="23414" y="1130"/>
                    <a:pt x="23561" y="1507"/>
                  </a:cubicBezTo>
                  <a:cubicBezTo>
                    <a:pt x="23833" y="1361"/>
                    <a:pt x="23833" y="1130"/>
                    <a:pt x="23896" y="963"/>
                  </a:cubicBezTo>
                  <a:cubicBezTo>
                    <a:pt x="23937" y="754"/>
                    <a:pt x="23958" y="566"/>
                    <a:pt x="23958" y="356"/>
                  </a:cubicBezTo>
                  <a:cubicBezTo>
                    <a:pt x="24314" y="294"/>
                    <a:pt x="24670" y="314"/>
                    <a:pt x="25005" y="398"/>
                  </a:cubicBezTo>
                  <a:cubicBezTo>
                    <a:pt x="25025" y="545"/>
                    <a:pt x="25005" y="796"/>
                    <a:pt x="25214" y="796"/>
                  </a:cubicBezTo>
                  <a:cubicBezTo>
                    <a:pt x="25549" y="796"/>
                    <a:pt x="25946" y="796"/>
                    <a:pt x="26072" y="335"/>
                  </a:cubicBezTo>
                  <a:lnTo>
                    <a:pt x="28206" y="356"/>
                  </a:lnTo>
                  <a:cubicBezTo>
                    <a:pt x="28248" y="628"/>
                    <a:pt x="28436" y="670"/>
                    <a:pt x="28666" y="670"/>
                  </a:cubicBezTo>
                  <a:cubicBezTo>
                    <a:pt x="29336" y="712"/>
                    <a:pt x="30005" y="607"/>
                    <a:pt x="30696" y="733"/>
                  </a:cubicBezTo>
                  <a:cubicBezTo>
                    <a:pt x="30947" y="796"/>
                    <a:pt x="31031" y="566"/>
                    <a:pt x="31051" y="335"/>
                  </a:cubicBezTo>
                  <a:cubicBezTo>
                    <a:pt x="31282" y="294"/>
                    <a:pt x="31533" y="314"/>
                    <a:pt x="31742" y="419"/>
                  </a:cubicBezTo>
                  <a:cubicBezTo>
                    <a:pt x="31805" y="586"/>
                    <a:pt x="31972" y="691"/>
                    <a:pt x="32139" y="670"/>
                  </a:cubicBezTo>
                  <a:lnTo>
                    <a:pt x="32997" y="670"/>
                  </a:lnTo>
                  <a:cubicBezTo>
                    <a:pt x="32997" y="900"/>
                    <a:pt x="32997" y="1151"/>
                    <a:pt x="33311" y="1193"/>
                  </a:cubicBezTo>
                  <a:cubicBezTo>
                    <a:pt x="33520" y="1235"/>
                    <a:pt x="33709" y="1130"/>
                    <a:pt x="33813" y="942"/>
                  </a:cubicBezTo>
                  <a:cubicBezTo>
                    <a:pt x="33855" y="817"/>
                    <a:pt x="33876" y="670"/>
                    <a:pt x="33876" y="545"/>
                  </a:cubicBezTo>
                  <a:cubicBezTo>
                    <a:pt x="34169" y="503"/>
                    <a:pt x="34483" y="524"/>
                    <a:pt x="34755" y="607"/>
                  </a:cubicBezTo>
                  <a:cubicBezTo>
                    <a:pt x="34755" y="712"/>
                    <a:pt x="34839" y="817"/>
                    <a:pt x="34943" y="858"/>
                  </a:cubicBezTo>
                  <a:cubicBezTo>
                    <a:pt x="34880" y="1193"/>
                    <a:pt x="35173" y="1507"/>
                    <a:pt x="35006" y="1863"/>
                  </a:cubicBezTo>
                  <a:cubicBezTo>
                    <a:pt x="34943" y="2009"/>
                    <a:pt x="35069" y="2156"/>
                    <a:pt x="35215" y="2198"/>
                  </a:cubicBezTo>
                  <a:cubicBezTo>
                    <a:pt x="35383" y="2239"/>
                    <a:pt x="35571" y="2198"/>
                    <a:pt x="35676" y="2051"/>
                  </a:cubicBezTo>
                  <a:cubicBezTo>
                    <a:pt x="35822" y="1947"/>
                    <a:pt x="35759" y="1821"/>
                    <a:pt x="35676" y="1674"/>
                  </a:cubicBezTo>
                  <a:cubicBezTo>
                    <a:pt x="35424" y="1256"/>
                    <a:pt x="35550" y="984"/>
                    <a:pt x="36010" y="858"/>
                  </a:cubicBezTo>
                  <a:cubicBezTo>
                    <a:pt x="36261" y="879"/>
                    <a:pt x="36533" y="775"/>
                    <a:pt x="36722" y="1026"/>
                  </a:cubicBezTo>
                  <a:cubicBezTo>
                    <a:pt x="36408" y="1172"/>
                    <a:pt x="36345" y="1444"/>
                    <a:pt x="36366" y="1737"/>
                  </a:cubicBezTo>
                  <a:lnTo>
                    <a:pt x="36303" y="1779"/>
                  </a:lnTo>
                  <a:lnTo>
                    <a:pt x="36324" y="1821"/>
                  </a:lnTo>
                  <a:lnTo>
                    <a:pt x="36366" y="1737"/>
                  </a:lnTo>
                  <a:cubicBezTo>
                    <a:pt x="36638" y="1695"/>
                    <a:pt x="36889" y="2051"/>
                    <a:pt x="37182" y="1800"/>
                  </a:cubicBezTo>
                  <a:cubicBezTo>
                    <a:pt x="37119" y="1528"/>
                    <a:pt x="36826" y="1340"/>
                    <a:pt x="36910" y="1026"/>
                  </a:cubicBezTo>
                  <a:cubicBezTo>
                    <a:pt x="37224" y="1005"/>
                    <a:pt x="37517" y="879"/>
                    <a:pt x="37789" y="691"/>
                  </a:cubicBezTo>
                  <a:lnTo>
                    <a:pt x="38145" y="691"/>
                  </a:lnTo>
                  <a:lnTo>
                    <a:pt x="38312" y="858"/>
                  </a:lnTo>
                  <a:cubicBezTo>
                    <a:pt x="38626" y="1172"/>
                    <a:pt x="38689" y="1633"/>
                    <a:pt x="38919" y="2030"/>
                  </a:cubicBezTo>
                  <a:cubicBezTo>
                    <a:pt x="38856" y="1444"/>
                    <a:pt x="39421" y="1277"/>
                    <a:pt x="39567" y="858"/>
                  </a:cubicBezTo>
                  <a:lnTo>
                    <a:pt x="39923" y="858"/>
                  </a:lnTo>
                  <a:cubicBezTo>
                    <a:pt x="39965" y="1382"/>
                    <a:pt x="40676" y="1298"/>
                    <a:pt x="40739" y="1821"/>
                  </a:cubicBezTo>
                  <a:cubicBezTo>
                    <a:pt x="40781" y="1821"/>
                    <a:pt x="40844" y="1821"/>
                    <a:pt x="40886" y="1821"/>
                  </a:cubicBezTo>
                  <a:cubicBezTo>
                    <a:pt x="41534" y="1800"/>
                    <a:pt x="42141" y="1528"/>
                    <a:pt x="42580" y="1026"/>
                  </a:cubicBezTo>
                  <a:lnTo>
                    <a:pt x="42580" y="1026"/>
                  </a:lnTo>
                  <a:cubicBezTo>
                    <a:pt x="42873" y="1068"/>
                    <a:pt x="43145" y="1110"/>
                    <a:pt x="43438" y="1151"/>
                  </a:cubicBezTo>
                  <a:cubicBezTo>
                    <a:pt x="43522" y="1151"/>
                    <a:pt x="43606" y="1172"/>
                    <a:pt x="43606" y="1277"/>
                  </a:cubicBezTo>
                  <a:cubicBezTo>
                    <a:pt x="43606" y="1361"/>
                    <a:pt x="43564" y="1444"/>
                    <a:pt x="43501" y="1486"/>
                  </a:cubicBezTo>
                  <a:cubicBezTo>
                    <a:pt x="43417" y="1549"/>
                    <a:pt x="43292" y="1591"/>
                    <a:pt x="43187" y="1612"/>
                  </a:cubicBezTo>
                  <a:cubicBezTo>
                    <a:pt x="42706" y="1716"/>
                    <a:pt x="42476" y="1947"/>
                    <a:pt x="42706" y="2470"/>
                  </a:cubicBezTo>
                  <a:cubicBezTo>
                    <a:pt x="42748" y="2574"/>
                    <a:pt x="42580" y="2721"/>
                    <a:pt x="42727" y="2888"/>
                  </a:cubicBezTo>
                  <a:cubicBezTo>
                    <a:pt x="42978" y="2867"/>
                    <a:pt x="43145" y="2532"/>
                    <a:pt x="43459" y="2637"/>
                  </a:cubicBezTo>
                  <a:cubicBezTo>
                    <a:pt x="43501" y="3014"/>
                    <a:pt x="43836" y="3035"/>
                    <a:pt x="44087" y="3181"/>
                  </a:cubicBezTo>
                  <a:cubicBezTo>
                    <a:pt x="44317" y="3327"/>
                    <a:pt x="44715" y="3474"/>
                    <a:pt x="44610" y="3976"/>
                  </a:cubicBezTo>
                  <a:cubicBezTo>
                    <a:pt x="44422" y="4687"/>
                    <a:pt x="44338" y="4813"/>
                    <a:pt x="43606" y="4750"/>
                  </a:cubicBezTo>
                  <a:cubicBezTo>
                    <a:pt x="43229" y="4708"/>
                    <a:pt x="42852" y="4646"/>
                    <a:pt x="42497" y="4520"/>
                  </a:cubicBezTo>
                  <a:cubicBezTo>
                    <a:pt x="41848" y="4311"/>
                    <a:pt x="41158" y="4436"/>
                    <a:pt x="40614" y="4813"/>
                  </a:cubicBezTo>
                  <a:cubicBezTo>
                    <a:pt x="40132" y="5232"/>
                    <a:pt x="40090" y="5232"/>
                    <a:pt x="39693" y="4667"/>
                  </a:cubicBezTo>
                  <a:cubicBezTo>
                    <a:pt x="39609" y="4520"/>
                    <a:pt x="39526" y="4248"/>
                    <a:pt x="39358" y="4311"/>
                  </a:cubicBezTo>
                  <a:cubicBezTo>
                    <a:pt x="38730" y="4604"/>
                    <a:pt x="38437" y="4206"/>
                    <a:pt x="38186" y="3683"/>
                  </a:cubicBezTo>
                  <a:cubicBezTo>
                    <a:pt x="37747" y="4018"/>
                    <a:pt x="37391" y="4415"/>
                    <a:pt x="36826" y="4102"/>
                  </a:cubicBezTo>
                  <a:cubicBezTo>
                    <a:pt x="36826" y="4708"/>
                    <a:pt x="36826" y="4708"/>
                    <a:pt x="36387" y="5294"/>
                  </a:cubicBezTo>
                  <a:cubicBezTo>
                    <a:pt x="36324" y="5378"/>
                    <a:pt x="36261" y="5483"/>
                    <a:pt x="36199" y="5587"/>
                  </a:cubicBezTo>
                  <a:cubicBezTo>
                    <a:pt x="35843" y="6048"/>
                    <a:pt x="35822" y="6027"/>
                    <a:pt x="35383" y="5692"/>
                  </a:cubicBezTo>
                  <a:cubicBezTo>
                    <a:pt x="35215" y="5566"/>
                    <a:pt x="35173" y="5399"/>
                    <a:pt x="35069" y="5273"/>
                  </a:cubicBezTo>
                  <a:cubicBezTo>
                    <a:pt x="34818" y="5001"/>
                    <a:pt x="34336" y="5106"/>
                    <a:pt x="34253" y="5483"/>
                  </a:cubicBezTo>
                  <a:cubicBezTo>
                    <a:pt x="34044" y="6089"/>
                    <a:pt x="33813" y="6131"/>
                    <a:pt x="33248" y="5817"/>
                  </a:cubicBezTo>
                  <a:cubicBezTo>
                    <a:pt x="32914" y="5629"/>
                    <a:pt x="32851" y="5252"/>
                    <a:pt x="32558" y="5043"/>
                  </a:cubicBezTo>
                  <a:cubicBezTo>
                    <a:pt x="32453" y="4960"/>
                    <a:pt x="32391" y="4771"/>
                    <a:pt x="32202" y="4897"/>
                  </a:cubicBezTo>
                  <a:cubicBezTo>
                    <a:pt x="32098" y="4980"/>
                    <a:pt x="32160" y="5106"/>
                    <a:pt x="32202" y="5232"/>
                  </a:cubicBezTo>
                  <a:cubicBezTo>
                    <a:pt x="32411" y="5817"/>
                    <a:pt x="32391" y="5817"/>
                    <a:pt x="31847" y="6068"/>
                  </a:cubicBezTo>
                  <a:cubicBezTo>
                    <a:pt x="31637" y="6173"/>
                    <a:pt x="31428" y="6278"/>
                    <a:pt x="31240" y="6424"/>
                  </a:cubicBezTo>
                  <a:cubicBezTo>
                    <a:pt x="31031" y="6550"/>
                    <a:pt x="30717" y="6633"/>
                    <a:pt x="30570" y="6487"/>
                  </a:cubicBezTo>
                  <a:cubicBezTo>
                    <a:pt x="30131" y="6110"/>
                    <a:pt x="29901" y="6424"/>
                    <a:pt x="29650" y="6696"/>
                  </a:cubicBezTo>
                  <a:cubicBezTo>
                    <a:pt x="28875" y="6759"/>
                    <a:pt x="28101" y="6717"/>
                    <a:pt x="27327" y="6612"/>
                  </a:cubicBezTo>
                  <a:cubicBezTo>
                    <a:pt x="27285" y="6550"/>
                    <a:pt x="27243" y="6445"/>
                    <a:pt x="27181" y="6424"/>
                  </a:cubicBezTo>
                  <a:cubicBezTo>
                    <a:pt x="27034" y="6403"/>
                    <a:pt x="26992" y="6529"/>
                    <a:pt x="26971" y="6633"/>
                  </a:cubicBezTo>
                  <a:cubicBezTo>
                    <a:pt x="26804" y="6696"/>
                    <a:pt x="26616" y="6675"/>
                    <a:pt x="26448" y="6592"/>
                  </a:cubicBezTo>
                  <a:cubicBezTo>
                    <a:pt x="26302" y="5964"/>
                    <a:pt x="26218" y="5880"/>
                    <a:pt x="25758" y="6110"/>
                  </a:cubicBezTo>
                  <a:cubicBezTo>
                    <a:pt x="25507" y="6236"/>
                    <a:pt x="25297" y="6424"/>
                    <a:pt x="25025" y="6320"/>
                  </a:cubicBezTo>
                  <a:cubicBezTo>
                    <a:pt x="24481" y="6131"/>
                    <a:pt x="23833" y="6257"/>
                    <a:pt x="23372" y="5817"/>
                  </a:cubicBezTo>
                  <a:cubicBezTo>
                    <a:pt x="23268" y="5692"/>
                    <a:pt x="23100" y="5671"/>
                    <a:pt x="22954" y="5713"/>
                  </a:cubicBezTo>
                  <a:cubicBezTo>
                    <a:pt x="22536" y="5943"/>
                    <a:pt x="22410" y="5692"/>
                    <a:pt x="22284" y="5336"/>
                  </a:cubicBezTo>
                  <a:cubicBezTo>
                    <a:pt x="22222" y="5169"/>
                    <a:pt x="22264" y="4897"/>
                    <a:pt x="21887" y="4855"/>
                  </a:cubicBezTo>
                  <a:cubicBezTo>
                    <a:pt x="21971" y="5629"/>
                    <a:pt x="21510" y="5985"/>
                    <a:pt x="20883" y="6257"/>
                  </a:cubicBezTo>
                  <a:cubicBezTo>
                    <a:pt x="20820" y="6278"/>
                    <a:pt x="20799" y="6403"/>
                    <a:pt x="20757" y="6487"/>
                  </a:cubicBezTo>
                  <a:lnTo>
                    <a:pt x="20422" y="6487"/>
                  </a:lnTo>
                  <a:cubicBezTo>
                    <a:pt x="20150" y="6110"/>
                    <a:pt x="20108" y="6110"/>
                    <a:pt x="19899" y="6508"/>
                  </a:cubicBezTo>
                  <a:cubicBezTo>
                    <a:pt x="19418" y="6571"/>
                    <a:pt x="18937" y="6571"/>
                    <a:pt x="18476" y="6508"/>
                  </a:cubicBezTo>
                  <a:cubicBezTo>
                    <a:pt x="18455" y="6445"/>
                    <a:pt x="18435" y="6340"/>
                    <a:pt x="18414" y="6340"/>
                  </a:cubicBezTo>
                  <a:cubicBezTo>
                    <a:pt x="17598" y="6215"/>
                    <a:pt x="16823" y="5880"/>
                    <a:pt x="16154" y="5399"/>
                  </a:cubicBezTo>
                  <a:cubicBezTo>
                    <a:pt x="15986" y="5273"/>
                    <a:pt x="15735" y="5315"/>
                    <a:pt x="15589" y="5462"/>
                  </a:cubicBezTo>
                  <a:cubicBezTo>
                    <a:pt x="15422" y="5629"/>
                    <a:pt x="15275" y="5796"/>
                    <a:pt x="15108" y="5985"/>
                  </a:cubicBezTo>
                  <a:cubicBezTo>
                    <a:pt x="14940" y="6027"/>
                    <a:pt x="14752" y="6027"/>
                    <a:pt x="14564" y="5985"/>
                  </a:cubicBezTo>
                  <a:cubicBezTo>
                    <a:pt x="14208" y="5566"/>
                    <a:pt x="14041" y="5566"/>
                    <a:pt x="13685" y="5985"/>
                  </a:cubicBezTo>
                  <a:cubicBezTo>
                    <a:pt x="13497" y="6027"/>
                    <a:pt x="13329" y="6006"/>
                    <a:pt x="13162" y="5922"/>
                  </a:cubicBezTo>
                  <a:cubicBezTo>
                    <a:pt x="13036" y="5608"/>
                    <a:pt x="12848" y="5608"/>
                    <a:pt x="12639" y="5838"/>
                  </a:cubicBezTo>
                  <a:lnTo>
                    <a:pt x="11551" y="5817"/>
                  </a:lnTo>
                  <a:cubicBezTo>
                    <a:pt x="11446" y="5629"/>
                    <a:pt x="11153" y="5629"/>
                    <a:pt x="11028" y="5817"/>
                  </a:cubicBezTo>
                  <a:cubicBezTo>
                    <a:pt x="10797" y="5859"/>
                    <a:pt x="10546" y="5859"/>
                    <a:pt x="10316" y="5817"/>
                  </a:cubicBezTo>
                  <a:cubicBezTo>
                    <a:pt x="10002" y="5399"/>
                    <a:pt x="9835" y="5378"/>
                    <a:pt x="9437" y="5755"/>
                  </a:cubicBezTo>
                  <a:cubicBezTo>
                    <a:pt x="8663" y="5922"/>
                    <a:pt x="7889" y="5817"/>
                    <a:pt x="7115" y="5817"/>
                  </a:cubicBezTo>
                  <a:cubicBezTo>
                    <a:pt x="6906" y="5608"/>
                    <a:pt x="6717" y="5608"/>
                    <a:pt x="6592" y="5901"/>
                  </a:cubicBezTo>
                  <a:cubicBezTo>
                    <a:pt x="6362" y="6006"/>
                    <a:pt x="6131" y="6027"/>
                    <a:pt x="5880" y="6006"/>
                  </a:cubicBezTo>
                  <a:cubicBezTo>
                    <a:pt x="5462" y="5587"/>
                    <a:pt x="4771" y="5524"/>
                    <a:pt x="4269" y="5880"/>
                  </a:cubicBezTo>
                  <a:cubicBezTo>
                    <a:pt x="3516" y="5796"/>
                    <a:pt x="2805" y="5504"/>
                    <a:pt x="2072" y="5315"/>
                  </a:cubicBezTo>
                  <a:cubicBezTo>
                    <a:pt x="1110" y="5085"/>
                    <a:pt x="670" y="4290"/>
                    <a:pt x="377" y="3432"/>
                  </a:cubicBezTo>
                  <a:cubicBezTo>
                    <a:pt x="210" y="2909"/>
                    <a:pt x="1" y="2407"/>
                    <a:pt x="210" y="1821"/>
                  </a:cubicBezTo>
                  <a:cubicBezTo>
                    <a:pt x="482" y="1026"/>
                    <a:pt x="984" y="586"/>
                    <a:pt x="1800" y="524"/>
                  </a:cubicBezTo>
                  <a:cubicBezTo>
                    <a:pt x="2219" y="503"/>
                    <a:pt x="2637" y="524"/>
                    <a:pt x="3035" y="503"/>
                  </a:cubicBezTo>
                  <a:cubicBezTo>
                    <a:pt x="3453" y="1319"/>
                    <a:pt x="4144" y="545"/>
                    <a:pt x="4667" y="796"/>
                  </a:cubicBezTo>
                  <a:cubicBezTo>
                    <a:pt x="4834" y="879"/>
                    <a:pt x="5022" y="817"/>
                    <a:pt x="5106" y="649"/>
                  </a:cubicBezTo>
                  <a:cubicBezTo>
                    <a:pt x="5127" y="566"/>
                    <a:pt x="5169" y="482"/>
                    <a:pt x="5190" y="398"/>
                  </a:cubicBezTo>
                  <a:cubicBezTo>
                    <a:pt x="5357" y="356"/>
                    <a:pt x="5525" y="356"/>
                    <a:pt x="5713" y="398"/>
                  </a:cubicBezTo>
                  <a:cubicBezTo>
                    <a:pt x="5713" y="628"/>
                    <a:pt x="5943" y="775"/>
                    <a:pt x="6152" y="691"/>
                  </a:cubicBezTo>
                  <a:cubicBezTo>
                    <a:pt x="6550" y="566"/>
                    <a:pt x="6947" y="503"/>
                    <a:pt x="7366" y="524"/>
                  </a:cubicBezTo>
                  <a:cubicBezTo>
                    <a:pt x="7533" y="524"/>
                    <a:pt x="7617" y="398"/>
                    <a:pt x="7659" y="252"/>
                  </a:cubicBezTo>
                  <a:cubicBezTo>
                    <a:pt x="7952" y="189"/>
                    <a:pt x="8245" y="168"/>
                    <a:pt x="8538" y="231"/>
                  </a:cubicBezTo>
                  <a:cubicBezTo>
                    <a:pt x="8852" y="628"/>
                    <a:pt x="8956" y="628"/>
                    <a:pt x="9249" y="189"/>
                  </a:cubicBezTo>
                  <a:close/>
                  <a:moveTo>
                    <a:pt x="40216" y="3181"/>
                  </a:moveTo>
                  <a:cubicBezTo>
                    <a:pt x="40237" y="3014"/>
                    <a:pt x="40132" y="2930"/>
                    <a:pt x="39986" y="2867"/>
                  </a:cubicBezTo>
                  <a:cubicBezTo>
                    <a:pt x="39860" y="2783"/>
                    <a:pt x="39672" y="2846"/>
                    <a:pt x="39630" y="2993"/>
                  </a:cubicBezTo>
                  <a:cubicBezTo>
                    <a:pt x="39567" y="3139"/>
                    <a:pt x="39672" y="3307"/>
                    <a:pt x="39818" y="3327"/>
                  </a:cubicBezTo>
                  <a:cubicBezTo>
                    <a:pt x="39965" y="3348"/>
                    <a:pt x="40111" y="3348"/>
                    <a:pt x="40216" y="3181"/>
                  </a:cubicBezTo>
                  <a:close/>
                  <a:moveTo>
                    <a:pt x="30654" y="1089"/>
                  </a:moveTo>
                  <a:cubicBezTo>
                    <a:pt x="30633" y="1151"/>
                    <a:pt x="30591" y="1214"/>
                    <a:pt x="30612" y="1235"/>
                  </a:cubicBezTo>
                  <a:cubicBezTo>
                    <a:pt x="30612" y="1277"/>
                    <a:pt x="30696" y="1298"/>
                    <a:pt x="30738" y="1319"/>
                  </a:cubicBezTo>
                  <a:cubicBezTo>
                    <a:pt x="30759" y="1256"/>
                    <a:pt x="30821" y="1193"/>
                    <a:pt x="30800" y="1172"/>
                  </a:cubicBezTo>
                  <a:cubicBezTo>
                    <a:pt x="30779" y="1130"/>
                    <a:pt x="30717" y="1130"/>
                    <a:pt x="30654" y="1110"/>
                  </a:cubicBezTo>
                  <a:close/>
                  <a:moveTo>
                    <a:pt x="31888" y="1444"/>
                  </a:moveTo>
                  <a:cubicBezTo>
                    <a:pt x="31867" y="1382"/>
                    <a:pt x="31847" y="1319"/>
                    <a:pt x="31826" y="1298"/>
                  </a:cubicBezTo>
                  <a:cubicBezTo>
                    <a:pt x="31784" y="1277"/>
                    <a:pt x="31721" y="1319"/>
                    <a:pt x="31679" y="1340"/>
                  </a:cubicBezTo>
                  <a:cubicBezTo>
                    <a:pt x="31700" y="1402"/>
                    <a:pt x="31700" y="1465"/>
                    <a:pt x="31742" y="1486"/>
                  </a:cubicBezTo>
                  <a:cubicBezTo>
                    <a:pt x="31784" y="1507"/>
                    <a:pt x="31826" y="1465"/>
                    <a:pt x="31888" y="1444"/>
                  </a:cubicBezTo>
                  <a:close/>
                  <a:moveTo>
                    <a:pt x="43417" y="3286"/>
                  </a:moveTo>
                  <a:cubicBezTo>
                    <a:pt x="43355" y="3265"/>
                    <a:pt x="43313" y="3223"/>
                    <a:pt x="43271" y="3223"/>
                  </a:cubicBezTo>
                  <a:cubicBezTo>
                    <a:pt x="43229" y="3244"/>
                    <a:pt x="43229" y="3327"/>
                    <a:pt x="43208" y="3369"/>
                  </a:cubicBezTo>
                  <a:cubicBezTo>
                    <a:pt x="43250" y="3390"/>
                    <a:pt x="43313" y="3453"/>
                    <a:pt x="43334" y="3432"/>
                  </a:cubicBezTo>
                  <a:cubicBezTo>
                    <a:pt x="43375" y="3411"/>
                    <a:pt x="43396" y="3348"/>
                    <a:pt x="43417" y="3307"/>
                  </a:cubicBezTo>
                  <a:close/>
                  <a:moveTo>
                    <a:pt x="35989" y="5001"/>
                  </a:moveTo>
                  <a:cubicBezTo>
                    <a:pt x="35969" y="5064"/>
                    <a:pt x="35948" y="5106"/>
                    <a:pt x="35927" y="5148"/>
                  </a:cubicBezTo>
                  <a:cubicBezTo>
                    <a:pt x="35969" y="5169"/>
                    <a:pt x="36031" y="5232"/>
                    <a:pt x="36052" y="5211"/>
                  </a:cubicBezTo>
                  <a:cubicBezTo>
                    <a:pt x="36094" y="5190"/>
                    <a:pt x="36115" y="5127"/>
                    <a:pt x="36136" y="5064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3" name="Google Shape;7213;p42"/>
            <p:cNvSpPr/>
            <p:nvPr/>
          </p:nvSpPr>
          <p:spPr>
            <a:xfrm>
              <a:off x="4702700" y="4077275"/>
              <a:ext cx="1172275" cy="158000"/>
            </a:xfrm>
            <a:custGeom>
              <a:avLst/>
              <a:gdLst/>
              <a:ahLst/>
              <a:cxnLst/>
              <a:rect l="l" t="t" r="r" b="b"/>
              <a:pathLst>
                <a:path w="46891" h="6320" extrusionOk="0">
                  <a:moveTo>
                    <a:pt x="14019" y="1716"/>
                  </a:moveTo>
                  <a:cubicBezTo>
                    <a:pt x="13538" y="1862"/>
                    <a:pt x="13350" y="2197"/>
                    <a:pt x="13099" y="2239"/>
                  </a:cubicBezTo>
                  <a:cubicBezTo>
                    <a:pt x="12952" y="2072"/>
                    <a:pt x="13141" y="1925"/>
                    <a:pt x="13078" y="1800"/>
                  </a:cubicBezTo>
                  <a:cubicBezTo>
                    <a:pt x="12869" y="1277"/>
                    <a:pt x="13078" y="1067"/>
                    <a:pt x="13559" y="963"/>
                  </a:cubicBezTo>
                  <a:cubicBezTo>
                    <a:pt x="13685" y="942"/>
                    <a:pt x="13789" y="900"/>
                    <a:pt x="13894" y="837"/>
                  </a:cubicBezTo>
                  <a:cubicBezTo>
                    <a:pt x="13957" y="774"/>
                    <a:pt x="13978" y="691"/>
                    <a:pt x="13978" y="628"/>
                  </a:cubicBezTo>
                  <a:cubicBezTo>
                    <a:pt x="13978" y="523"/>
                    <a:pt x="13915" y="502"/>
                    <a:pt x="13810" y="481"/>
                  </a:cubicBezTo>
                  <a:cubicBezTo>
                    <a:pt x="13517" y="460"/>
                    <a:pt x="13245" y="419"/>
                    <a:pt x="12973" y="377"/>
                  </a:cubicBezTo>
                  <a:cubicBezTo>
                    <a:pt x="12994" y="188"/>
                    <a:pt x="13057" y="21"/>
                    <a:pt x="13287" y="105"/>
                  </a:cubicBezTo>
                  <a:cubicBezTo>
                    <a:pt x="13601" y="209"/>
                    <a:pt x="13894" y="293"/>
                    <a:pt x="14187" y="63"/>
                  </a:cubicBezTo>
                  <a:cubicBezTo>
                    <a:pt x="15317" y="0"/>
                    <a:pt x="16447" y="21"/>
                    <a:pt x="17597" y="126"/>
                  </a:cubicBezTo>
                  <a:cubicBezTo>
                    <a:pt x="17869" y="460"/>
                    <a:pt x="18016" y="460"/>
                    <a:pt x="18288" y="126"/>
                  </a:cubicBezTo>
                  <a:cubicBezTo>
                    <a:pt x="18539" y="42"/>
                    <a:pt x="18811" y="42"/>
                    <a:pt x="19041" y="168"/>
                  </a:cubicBezTo>
                  <a:cubicBezTo>
                    <a:pt x="19083" y="188"/>
                    <a:pt x="19104" y="188"/>
                    <a:pt x="19146" y="209"/>
                  </a:cubicBezTo>
                  <a:lnTo>
                    <a:pt x="20087" y="230"/>
                  </a:lnTo>
                  <a:cubicBezTo>
                    <a:pt x="20548" y="523"/>
                    <a:pt x="21008" y="732"/>
                    <a:pt x="21468" y="230"/>
                  </a:cubicBezTo>
                  <a:cubicBezTo>
                    <a:pt x="22012" y="168"/>
                    <a:pt x="22556" y="188"/>
                    <a:pt x="23079" y="293"/>
                  </a:cubicBezTo>
                  <a:cubicBezTo>
                    <a:pt x="23100" y="398"/>
                    <a:pt x="23142" y="502"/>
                    <a:pt x="23268" y="502"/>
                  </a:cubicBezTo>
                  <a:cubicBezTo>
                    <a:pt x="23393" y="481"/>
                    <a:pt x="23414" y="377"/>
                    <a:pt x="23435" y="272"/>
                  </a:cubicBezTo>
                  <a:cubicBezTo>
                    <a:pt x="23665" y="209"/>
                    <a:pt x="23916" y="188"/>
                    <a:pt x="24147" y="230"/>
                  </a:cubicBezTo>
                  <a:cubicBezTo>
                    <a:pt x="24272" y="398"/>
                    <a:pt x="24377" y="398"/>
                    <a:pt x="24502" y="230"/>
                  </a:cubicBezTo>
                  <a:cubicBezTo>
                    <a:pt x="24795" y="188"/>
                    <a:pt x="25088" y="188"/>
                    <a:pt x="25381" y="272"/>
                  </a:cubicBezTo>
                  <a:cubicBezTo>
                    <a:pt x="25758" y="670"/>
                    <a:pt x="25946" y="670"/>
                    <a:pt x="26281" y="251"/>
                  </a:cubicBezTo>
                  <a:cubicBezTo>
                    <a:pt x="26804" y="188"/>
                    <a:pt x="27348" y="188"/>
                    <a:pt x="27871" y="272"/>
                  </a:cubicBezTo>
                  <a:cubicBezTo>
                    <a:pt x="27871" y="523"/>
                    <a:pt x="28080" y="732"/>
                    <a:pt x="28331" y="732"/>
                  </a:cubicBezTo>
                  <a:cubicBezTo>
                    <a:pt x="28666" y="753"/>
                    <a:pt x="28980" y="816"/>
                    <a:pt x="29273" y="921"/>
                  </a:cubicBezTo>
                  <a:cubicBezTo>
                    <a:pt x="29817" y="1088"/>
                    <a:pt x="30382" y="900"/>
                    <a:pt x="30717" y="440"/>
                  </a:cubicBezTo>
                  <a:cubicBezTo>
                    <a:pt x="30947" y="377"/>
                    <a:pt x="31198" y="398"/>
                    <a:pt x="31428" y="481"/>
                  </a:cubicBezTo>
                  <a:cubicBezTo>
                    <a:pt x="31574" y="837"/>
                    <a:pt x="31763" y="858"/>
                    <a:pt x="31951" y="502"/>
                  </a:cubicBezTo>
                  <a:cubicBezTo>
                    <a:pt x="32537" y="356"/>
                    <a:pt x="33144" y="356"/>
                    <a:pt x="33730" y="523"/>
                  </a:cubicBezTo>
                  <a:cubicBezTo>
                    <a:pt x="33960" y="858"/>
                    <a:pt x="34190" y="816"/>
                    <a:pt x="34441" y="544"/>
                  </a:cubicBezTo>
                  <a:lnTo>
                    <a:pt x="35508" y="586"/>
                  </a:lnTo>
                  <a:cubicBezTo>
                    <a:pt x="35675" y="795"/>
                    <a:pt x="35759" y="712"/>
                    <a:pt x="35843" y="502"/>
                  </a:cubicBezTo>
                  <a:lnTo>
                    <a:pt x="38333" y="649"/>
                  </a:lnTo>
                  <a:cubicBezTo>
                    <a:pt x="38375" y="858"/>
                    <a:pt x="38479" y="1088"/>
                    <a:pt x="38709" y="1025"/>
                  </a:cubicBezTo>
                  <a:cubicBezTo>
                    <a:pt x="39191" y="921"/>
                    <a:pt x="39651" y="1088"/>
                    <a:pt x="40090" y="1151"/>
                  </a:cubicBezTo>
                  <a:cubicBezTo>
                    <a:pt x="40467" y="1235"/>
                    <a:pt x="40844" y="1151"/>
                    <a:pt x="41157" y="921"/>
                  </a:cubicBezTo>
                  <a:cubicBezTo>
                    <a:pt x="41576" y="900"/>
                    <a:pt x="41994" y="921"/>
                    <a:pt x="42413" y="1025"/>
                  </a:cubicBezTo>
                  <a:cubicBezTo>
                    <a:pt x="42476" y="1235"/>
                    <a:pt x="42580" y="1339"/>
                    <a:pt x="42748" y="1109"/>
                  </a:cubicBezTo>
                  <a:cubicBezTo>
                    <a:pt x="43166" y="1067"/>
                    <a:pt x="43585" y="1088"/>
                    <a:pt x="44003" y="1172"/>
                  </a:cubicBezTo>
                  <a:cubicBezTo>
                    <a:pt x="44066" y="1402"/>
                    <a:pt x="44170" y="1528"/>
                    <a:pt x="44359" y="1256"/>
                  </a:cubicBezTo>
                  <a:lnTo>
                    <a:pt x="45405" y="1318"/>
                  </a:lnTo>
                  <a:cubicBezTo>
                    <a:pt x="45426" y="1423"/>
                    <a:pt x="45468" y="1569"/>
                    <a:pt x="45593" y="1590"/>
                  </a:cubicBezTo>
                  <a:cubicBezTo>
                    <a:pt x="46137" y="1695"/>
                    <a:pt x="46409" y="2113"/>
                    <a:pt x="46744" y="2469"/>
                  </a:cubicBezTo>
                  <a:cubicBezTo>
                    <a:pt x="46890" y="2616"/>
                    <a:pt x="46890" y="2699"/>
                    <a:pt x="46807" y="2909"/>
                  </a:cubicBezTo>
                  <a:cubicBezTo>
                    <a:pt x="46660" y="3369"/>
                    <a:pt x="46263" y="3704"/>
                    <a:pt x="46137" y="4164"/>
                  </a:cubicBezTo>
                  <a:cubicBezTo>
                    <a:pt x="46074" y="4394"/>
                    <a:pt x="46116" y="4666"/>
                    <a:pt x="45823" y="4750"/>
                  </a:cubicBezTo>
                  <a:cubicBezTo>
                    <a:pt x="45551" y="4813"/>
                    <a:pt x="45426" y="4541"/>
                    <a:pt x="45258" y="4394"/>
                  </a:cubicBezTo>
                  <a:cubicBezTo>
                    <a:pt x="45175" y="4310"/>
                    <a:pt x="45133" y="4206"/>
                    <a:pt x="45049" y="4143"/>
                  </a:cubicBezTo>
                  <a:cubicBezTo>
                    <a:pt x="44840" y="3892"/>
                    <a:pt x="44610" y="3892"/>
                    <a:pt x="44547" y="4227"/>
                  </a:cubicBezTo>
                  <a:cubicBezTo>
                    <a:pt x="44484" y="4603"/>
                    <a:pt x="44296" y="4520"/>
                    <a:pt x="44003" y="4541"/>
                  </a:cubicBezTo>
                  <a:cubicBezTo>
                    <a:pt x="43313" y="4582"/>
                    <a:pt x="42622" y="4771"/>
                    <a:pt x="41911" y="4541"/>
                  </a:cubicBezTo>
                  <a:cubicBezTo>
                    <a:pt x="41785" y="4499"/>
                    <a:pt x="41680" y="4582"/>
                    <a:pt x="41597" y="4645"/>
                  </a:cubicBezTo>
                  <a:cubicBezTo>
                    <a:pt x="41325" y="4834"/>
                    <a:pt x="41011" y="4917"/>
                    <a:pt x="40697" y="4875"/>
                  </a:cubicBezTo>
                  <a:cubicBezTo>
                    <a:pt x="40488" y="4854"/>
                    <a:pt x="40446" y="5022"/>
                    <a:pt x="40425" y="5168"/>
                  </a:cubicBezTo>
                  <a:cubicBezTo>
                    <a:pt x="37831" y="5252"/>
                    <a:pt x="35236" y="5168"/>
                    <a:pt x="32662" y="4896"/>
                  </a:cubicBezTo>
                  <a:cubicBezTo>
                    <a:pt x="31951" y="4813"/>
                    <a:pt x="31240" y="4813"/>
                    <a:pt x="30528" y="4896"/>
                  </a:cubicBezTo>
                  <a:cubicBezTo>
                    <a:pt x="29712" y="5022"/>
                    <a:pt x="28875" y="5022"/>
                    <a:pt x="28059" y="4896"/>
                  </a:cubicBezTo>
                  <a:cubicBezTo>
                    <a:pt x="27473" y="4792"/>
                    <a:pt x="26888" y="4813"/>
                    <a:pt x="26302" y="4938"/>
                  </a:cubicBezTo>
                  <a:cubicBezTo>
                    <a:pt x="25130" y="5273"/>
                    <a:pt x="23895" y="5106"/>
                    <a:pt x="22703" y="5168"/>
                  </a:cubicBezTo>
                  <a:cubicBezTo>
                    <a:pt x="21343" y="5252"/>
                    <a:pt x="20004" y="5357"/>
                    <a:pt x="18644" y="5440"/>
                  </a:cubicBezTo>
                  <a:cubicBezTo>
                    <a:pt x="18413" y="5461"/>
                    <a:pt x="18183" y="5482"/>
                    <a:pt x="17953" y="5482"/>
                  </a:cubicBezTo>
                  <a:cubicBezTo>
                    <a:pt x="16405" y="5378"/>
                    <a:pt x="14898" y="5670"/>
                    <a:pt x="13371" y="5775"/>
                  </a:cubicBezTo>
                  <a:cubicBezTo>
                    <a:pt x="13141" y="5796"/>
                    <a:pt x="12911" y="5838"/>
                    <a:pt x="12659" y="5838"/>
                  </a:cubicBezTo>
                  <a:cubicBezTo>
                    <a:pt x="11090" y="5838"/>
                    <a:pt x="9563" y="5838"/>
                    <a:pt x="7993" y="5963"/>
                  </a:cubicBezTo>
                  <a:cubicBezTo>
                    <a:pt x="6236" y="6110"/>
                    <a:pt x="4478" y="6026"/>
                    <a:pt x="2700" y="6047"/>
                  </a:cubicBezTo>
                  <a:cubicBezTo>
                    <a:pt x="2051" y="6026"/>
                    <a:pt x="1403" y="6110"/>
                    <a:pt x="775" y="6256"/>
                  </a:cubicBezTo>
                  <a:cubicBezTo>
                    <a:pt x="503" y="6319"/>
                    <a:pt x="189" y="6235"/>
                    <a:pt x="1" y="6026"/>
                  </a:cubicBezTo>
                  <a:cubicBezTo>
                    <a:pt x="252" y="5754"/>
                    <a:pt x="482" y="5440"/>
                    <a:pt x="921" y="5838"/>
                  </a:cubicBezTo>
                  <a:cubicBezTo>
                    <a:pt x="1068" y="5963"/>
                    <a:pt x="1382" y="5901"/>
                    <a:pt x="1591" y="5754"/>
                  </a:cubicBezTo>
                  <a:cubicBezTo>
                    <a:pt x="1800" y="5629"/>
                    <a:pt x="1988" y="5503"/>
                    <a:pt x="2198" y="5398"/>
                  </a:cubicBezTo>
                  <a:cubicBezTo>
                    <a:pt x="2742" y="5126"/>
                    <a:pt x="2763" y="5147"/>
                    <a:pt x="2553" y="4562"/>
                  </a:cubicBezTo>
                  <a:cubicBezTo>
                    <a:pt x="2511" y="4457"/>
                    <a:pt x="2449" y="4331"/>
                    <a:pt x="2553" y="4248"/>
                  </a:cubicBezTo>
                  <a:cubicBezTo>
                    <a:pt x="2742" y="4101"/>
                    <a:pt x="2804" y="4290"/>
                    <a:pt x="2909" y="4373"/>
                  </a:cubicBezTo>
                  <a:cubicBezTo>
                    <a:pt x="3202" y="4582"/>
                    <a:pt x="3265" y="4959"/>
                    <a:pt x="3600" y="5168"/>
                  </a:cubicBezTo>
                  <a:cubicBezTo>
                    <a:pt x="4164" y="5482"/>
                    <a:pt x="4374" y="5419"/>
                    <a:pt x="4604" y="4813"/>
                  </a:cubicBezTo>
                  <a:cubicBezTo>
                    <a:pt x="4708" y="4436"/>
                    <a:pt x="5169" y="4331"/>
                    <a:pt x="5420" y="4603"/>
                  </a:cubicBezTo>
                  <a:cubicBezTo>
                    <a:pt x="5524" y="4729"/>
                    <a:pt x="5566" y="4917"/>
                    <a:pt x="5734" y="5022"/>
                  </a:cubicBezTo>
                  <a:cubicBezTo>
                    <a:pt x="6173" y="5378"/>
                    <a:pt x="6194" y="5378"/>
                    <a:pt x="6550" y="4917"/>
                  </a:cubicBezTo>
                  <a:cubicBezTo>
                    <a:pt x="6613" y="4813"/>
                    <a:pt x="6675" y="4708"/>
                    <a:pt x="6738" y="4624"/>
                  </a:cubicBezTo>
                  <a:cubicBezTo>
                    <a:pt x="7177" y="4038"/>
                    <a:pt x="7177" y="4038"/>
                    <a:pt x="7177" y="3432"/>
                  </a:cubicBezTo>
                  <a:cubicBezTo>
                    <a:pt x="7721" y="3745"/>
                    <a:pt x="8098" y="3369"/>
                    <a:pt x="8537" y="3034"/>
                  </a:cubicBezTo>
                  <a:cubicBezTo>
                    <a:pt x="8789" y="3557"/>
                    <a:pt x="9082" y="3934"/>
                    <a:pt x="9709" y="3662"/>
                  </a:cubicBezTo>
                  <a:cubicBezTo>
                    <a:pt x="9877" y="3578"/>
                    <a:pt x="9960" y="3850"/>
                    <a:pt x="10044" y="3997"/>
                  </a:cubicBezTo>
                  <a:cubicBezTo>
                    <a:pt x="10442" y="4562"/>
                    <a:pt x="10483" y="4562"/>
                    <a:pt x="10965" y="4143"/>
                  </a:cubicBezTo>
                  <a:cubicBezTo>
                    <a:pt x="11509" y="3766"/>
                    <a:pt x="12220" y="3641"/>
                    <a:pt x="12869" y="3850"/>
                  </a:cubicBezTo>
                  <a:cubicBezTo>
                    <a:pt x="13224" y="3976"/>
                    <a:pt x="13601" y="4059"/>
                    <a:pt x="13978" y="4080"/>
                  </a:cubicBezTo>
                  <a:cubicBezTo>
                    <a:pt x="14710" y="4164"/>
                    <a:pt x="14794" y="4017"/>
                    <a:pt x="14982" y="3306"/>
                  </a:cubicBezTo>
                  <a:cubicBezTo>
                    <a:pt x="15087" y="2804"/>
                    <a:pt x="14731" y="2699"/>
                    <a:pt x="14459" y="2511"/>
                  </a:cubicBezTo>
                  <a:cubicBezTo>
                    <a:pt x="14166" y="2344"/>
                    <a:pt x="13873" y="2365"/>
                    <a:pt x="13999" y="1737"/>
                  </a:cubicBezTo>
                  <a:cubicBezTo>
                    <a:pt x="13978" y="1465"/>
                    <a:pt x="13873" y="1569"/>
                    <a:pt x="13852" y="1800"/>
                  </a:cubicBezTo>
                  <a:cubicBezTo>
                    <a:pt x="13852" y="1862"/>
                    <a:pt x="13747" y="1988"/>
                    <a:pt x="13936" y="1988"/>
                  </a:cubicBezTo>
                  <a:cubicBezTo>
                    <a:pt x="14103" y="1967"/>
                    <a:pt x="14291" y="1988"/>
                    <a:pt x="14333" y="1737"/>
                  </a:cubicBezTo>
                  <a:cubicBezTo>
                    <a:pt x="14354" y="1611"/>
                    <a:pt x="14312" y="1507"/>
                    <a:pt x="14019" y="1716"/>
                  </a:cubicBezTo>
                  <a:close/>
                  <a:moveTo>
                    <a:pt x="16509" y="1318"/>
                  </a:moveTo>
                  <a:cubicBezTo>
                    <a:pt x="16488" y="984"/>
                    <a:pt x="16363" y="732"/>
                    <a:pt x="16091" y="753"/>
                  </a:cubicBezTo>
                  <a:cubicBezTo>
                    <a:pt x="15735" y="795"/>
                    <a:pt x="15547" y="1172"/>
                    <a:pt x="15359" y="1423"/>
                  </a:cubicBezTo>
                  <a:cubicBezTo>
                    <a:pt x="15254" y="1590"/>
                    <a:pt x="15400" y="1988"/>
                    <a:pt x="15568" y="2218"/>
                  </a:cubicBezTo>
                  <a:cubicBezTo>
                    <a:pt x="15631" y="2260"/>
                    <a:pt x="15714" y="2260"/>
                    <a:pt x="15798" y="2239"/>
                  </a:cubicBezTo>
                  <a:cubicBezTo>
                    <a:pt x="16007" y="1883"/>
                    <a:pt x="16468" y="1716"/>
                    <a:pt x="16509" y="1318"/>
                  </a:cubicBezTo>
                  <a:close/>
                  <a:moveTo>
                    <a:pt x="43898" y="2176"/>
                  </a:moveTo>
                  <a:cubicBezTo>
                    <a:pt x="43857" y="2197"/>
                    <a:pt x="43773" y="2218"/>
                    <a:pt x="43752" y="2239"/>
                  </a:cubicBezTo>
                  <a:cubicBezTo>
                    <a:pt x="43689" y="2532"/>
                    <a:pt x="43752" y="2825"/>
                    <a:pt x="43919" y="3076"/>
                  </a:cubicBezTo>
                  <a:cubicBezTo>
                    <a:pt x="44045" y="3327"/>
                    <a:pt x="44338" y="3432"/>
                    <a:pt x="44610" y="3327"/>
                  </a:cubicBezTo>
                  <a:cubicBezTo>
                    <a:pt x="44777" y="3264"/>
                    <a:pt x="45049" y="3222"/>
                    <a:pt x="44986" y="2950"/>
                  </a:cubicBezTo>
                  <a:cubicBezTo>
                    <a:pt x="44945" y="2720"/>
                    <a:pt x="44840" y="2469"/>
                    <a:pt x="44505" y="2616"/>
                  </a:cubicBezTo>
                  <a:cubicBezTo>
                    <a:pt x="44170" y="2762"/>
                    <a:pt x="44108" y="2595"/>
                    <a:pt x="44108" y="2302"/>
                  </a:cubicBezTo>
                  <a:cubicBezTo>
                    <a:pt x="44108" y="2197"/>
                    <a:pt x="44003" y="2155"/>
                    <a:pt x="43898" y="2176"/>
                  </a:cubicBezTo>
                  <a:close/>
                  <a:moveTo>
                    <a:pt x="41911" y="2783"/>
                  </a:moveTo>
                  <a:cubicBezTo>
                    <a:pt x="41932" y="2741"/>
                    <a:pt x="41994" y="2678"/>
                    <a:pt x="41973" y="2637"/>
                  </a:cubicBezTo>
                  <a:cubicBezTo>
                    <a:pt x="41953" y="2616"/>
                    <a:pt x="41890" y="2595"/>
                    <a:pt x="41827" y="2574"/>
                  </a:cubicBezTo>
                  <a:cubicBezTo>
                    <a:pt x="41806" y="2616"/>
                    <a:pt x="41764" y="2678"/>
                    <a:pt x="41785" y="2720"/>
                  </a:cubicBezTo>
                  <a:cubicBezTo>
                    <a:pt x="41785" y="2762"/>
                    <a:pt x="41869" y="2762"/>
                    <a:pt x="41911" y="2783"/>
                  </a:cubicBezTo>
                  <a:close/>
                  <a:moveTo>
                    <a:pt x="9312" y="4854"/>
                  </a:moveTo>
                  <a:cubicBezTo>
                    <a:pt x="9354" y="4875"/>
                    <a:pt x="9416" y="4917"/>
                    <a:pt x="9458" y="4917"/>
                  </a:cubicBezTo>
                  <a:cubicBezTo>
                    <a:pt x="9479" y="4896"/>
                    <a:pt x="9500" y="4813"/>
                    <a:pt x="9521" y="4771"/>
                  </a:cubicBezTo>
                  <a:cubicBezTo>
                    <a:pt x="9458" y="4750"/>
                    <a:pt x="9416" y="4708"/>
                    <a:pt x="9374" y="4708"/>
                  </a:cubicBezTo>
                  <a:cubicBezTo>
                    <a:pt x="9333" y="4729"/>
                    <a:pt x="9333" y="4792"/>
                    <a:pt x="9312" y="4854"/>
                  </a:cubicBezTo>
                  <a:close/>
                  <a:moveTo>
                    <a:pt x="16070" y="3327"/>
                  </a:moveTo>
                  <a:lnTo>
                    <a:pt x="15924" y="3264"/>
                  </a:lnTo>
                  <a:cubicBezTo>
                    <a:pt x="15903" y="3327"/>
                    <a:pt x="15861" y="3369"/>
                    <a:pt x="15882" y="3411"/>
                  </a:cubicBezTo>
                  <a:cubicBezTo>
                    <a:pt x="15882" y="3453"/>
                    <a:pt x="15965" y="3453"/>
                    <a:pt x="16007" y="3473"/>
                  </a:cubicBezTo>
                  <a:close/>
                  <a:moveTo>
                    <a:pt x="42685" y="3327"/>
                  </a:moveTo>
                  <a:cubicBezTo>
                    <a:pt x="42643" y="3306"/>
                    <a:pt x="42580" y="3264"/>
                    <a:pt x="42538" y="3285"/>
                  </a:cubicBezTo>
                  <a:cubicBezTo>
                    <a:pt x="42517" y="3285"/>
                    <a:pt x="42497" y="3369"/>
                    <a:pt x="42476" y="3411"/>
                  </a:cubicBezTo>
                  <a:cubicBezTo>
                    <a:pt x="42538" y="3432"/>
                    <a:pt x="42580" y="3494"/>
                    <a:pt x="42622" y="3473"/>
                  </a:cubicBezTo>
                  <a:cubicBezTo>
                    <a:pt x="42664" y="3473"/>
                    <a:pt x="42685" y="3390"/>
                    <a:pt x="42706" y="3327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4" name="Google Shape;7214;p42"/>
            <p:cNvSpPr/>
            <p:nvPr/>
          </p:nvSpPr>
          <p:spPr>
            <a:xfrm>
              <a:off x="5713850" y="4108125"/>
              <a:ext cx="572275" cy="107250"/>
            </a:xfrm>
            <a:custGeom>
              <a:avLst/>
              <a:gdLst/>
              <a:ahLst/>
              <a:cxnLst/>
              <a:rect l="l" t="t" r="r" b="b"/>
              <a:pathLst>
                <a:path w="22891" h="4290" extrusionOk="0">
                  <a:moveTo>
                    <a:pt x="0" y="3913"/>
                  </a:moveTo>
                  <a:cubicBezTo>
                    <a:pt x="21" y="3746"/>
                    <a:pt x="63" y="3600"/>
                    <a:pt x="272" y="3620"/>
                  </a:cubicBezTo>
                  <a:cubicBezTo>
                    <a:pt x="586" y="3662"/>
                    <a:pt x="921" y="3579"/>
                    <a:pt x="1172" y="3390"/>
                  </a:cubicBezTo>
                  <a:cubicBezTo>
                    <a:pt x="1276" y="3328"/>
                    <a:pt x="1381" y="3244"/>
                    <a:pt x="1486" y="3286"/>
                  </a:cubicBezTo>
                  <a:cubicBezTo>
                    <a:pt x="2197" y="3495"/>
                    <a:pt x="2887" y="3328"/>
                    <a:pt x="3578" y="3286"/>
                  </a:cubicBezTo>
                  <a:cubicBezTo>
                    <a:pt x="3871" y="3244"/>
                    <a:pt x="4059" y="3348"/>
                    <a:pt x="4122" y="2972"/>
                  </a:cubicBezTo>
                  <a:cubicBezTo>
                    <a:pt x="4185" y="2637"/>
                    <a:pt x="4415" y="2637"/>
                    <a:pt x="4624" y="2867"/>
                  </a:cubicBezTo>
                  <a:cubicBezTo>
                    <a:pt x="4708" y="2951"/>
                    <a:pt x="4771" y="3076"/>
                    <a:pt x="4854" y="3139"/>
                  </a:cubicBezTo>
                  <a:cubicBezTo>
                    <a:pt x="5001" y="3286"/>
                    <a:pt x="5147" y="3558"/>
                    <a:pt x="5419" y="3474"/>
                  </a:cubicBezTo>
                  <a:cubicBezTo>
                    <a:pt x="5691" y="3411"/>
                    <a:pt x="5649" y="3139"/>
                    <a:pt x="5712" y="2909"/>
                  </a:cubicBezTo>
                  <a:cubicBezTo>
                    <a:pt x="5838" y="2449"/>
                    <a:pt x="6235" y="2114"/>
                    <a:pt x="6403" y="1633"/>
                  </a:cubicBezTo>
                  <a:cubicBezTo>
                    <a:pt x="6465" y="1444"/>
                    <a:pt x="6465" y="1361"/>
                    <a:pt x="6340" y="1214"/>
                  </a:cubicBezTo>
                  <a:cubicBezTo>
                    <a:pt x="5984" y="838"/>
                    <a:pt x="5712" y="419"/>
                    <a:pt x="5168" y="335"/>
                  </a:cubicBezTo>
                  <a:cubicBezTo>
                    <a:pt x="5043" y="315"/>
                    <a:pt x="5022" y="168"/>
                    <a:pt x="5001" y="43"/>
                  </a:cubicBezTo>
                  <a:cubicBezTo>
                    <a:pt x="6800" y="1"/>
                    <a:pt x="8579" y="231"/>
                    <a:pt x="10378" y="315"/>
                  </a:cubicBezTo>
                  <a:cubicBezTo>
                    <a:pt x="10880" y="335"/>
                    <a:pt x="11382" y="335"/>
                    <a:pt x="11864" y="377"/>
                  </a:cubicBezTo>
                  <a:cubicBezTo>
                    <a:pt x="14584" y="545"/>
                    <a:pt x="17283" y="649"/>
                    <a:pt x="19940" y="1235"/>
                  </a:cubicBezTo>
                  <a:cubicBezTo>
                    <a:pt x="20463" y="1340"/>
                    <a:pt x="20986" y="1361"/>
                    <a:pt x="21509" y="1423"/>
                  </a:cubicBezTo>
                  <a:cubicBezTo>
                    <a:pt x="21656" y="1444"/>
                    <a:pt x="21802" y="1486"/>
                    <a:pt x="21928" y="1528"/>
                  </a:cubicBezTo>
                  <a:cubicBezTo>
                    <a:pt x="22346" y="1675"/>
                    <a:pt x="22890" y="2239"/>
                    <a:pt x="22870" y="2491"/>
                  </a:cubicBezTo>
                  <a:cubicBezTo>
                    <a:pt x="22870" y="2825"/>
                    <a:pt x="22200" y="3600"/>
                    <a:pt x="21865" y="3746"/>
                  </a:cubicBezTo>
                  <a:cubicBezTo>
                    <a:pt x="21321" y="3976"/>
                    <a:pt x="20735" y="3851"/>
                    <a:pt x="20212" y="3767"/>
                  </a:cubicBezTo>
                  <a:cubicBezTo>
                    <a:pt x="18664" y="3537"/>
                    <a:pt x="17116" y="3600"/>
                    <a:pt x="15567" y="3369"/>
                  </a:cubicBezTo>
                  <a:cubicBezTo>
                    <a:pt x="15274" y="3369"/>
                    <a:pt x="14981" y="3390"/>
                    <a:pt x="14688" y="3453"/>
                  </a:cubicBezTo>
                  <a:cubicBezTo>
                    <a:pt x="13035" y="3453"/>
                    <a:pt x="11445" y="3976"/>
                    <a:pt x="9771" y="3892"/>
                  </a:cubicBezTo>
                  <a:cubicBezTo>
                    <a:pt x="9123" y="3913"/>
                    <a:pt x="8474" y="3872"/>
                    <a:pt x="7846" y="3746"/>
                  </a:cubicBezTo>
                  <a:cubicBezTo>
                    <a:pt x="7574" y="3704"/>
                    <a:pt x="7302" y="3725"/>
                    <a:pt x="7051" y="3809"/>
                  </a:cubicBezTo>
                  <a:cubicBezTo>
                    <a:pt x="5398" y="4290"/>
                    <a:pt x="3724" y="4018"/>
                    <a:pt x="2051" y="3976"/>
                  </a:cubicBezTo>
                  <a:cubicBezTo>
                    <a:pt x="1360" y="3997"/>
                    <a:pt x="690" y="3976"/>
                    <a:pt x="0" y="3913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5" name="Google Shape;7215;p42"/>
            <p:cNvSpPr/>
            <p:nvPr/>
          </p:nvSpPr>
          <p:spPr>
            <a:xfrm>
              <a:off x="4481425" y="4181875"/>
              <a:ext cx="142325" cy="46600"/>
            </a:xfrm>
            <a:custGeom>
              <a:avLst/>
              <a:gdLst/>
              <a:ahLst/>
              <a:cxnLst/>
              <a:rect l="l" t="t" r="r" b="b"/>
              <a:pathLst>
                <a:path w="5693" h="1864" extrusionOk="0">
                  <a:moveTo>
                    <a:pt x="1" y="1633"/>
                  </a:moveTo>
                  <a:cubicBezTo>
                    <a:pt x="43" y="1549"/>
                    <a:pt x="64" y="1424"/>
                    <a:pt x="106" y="1403"/>
                  </a:cubicBezTo>
                  <a:cubicBezTo>
                    <a:pt x="733" y="1131"/>
                    <a:pt x="1215" y="775"/>
                    <a:pt x="1131" y="1"/>
                  </a:cubicBezTo>
                  <a:cubicBezTo>
                    <a:pt x="1487" y="43"/>
                    <a:pt x="1466" y="315"/>
                    <a:pt x="1507" y="482"/>
                  </a:cubicBezTo>
                  <a:cubicBezTo>
                    <a:pt x="1633" y="838"/>
                    <a:pt x="1779" y="1089"/>
                    <a:pt x="2198" y="859"/>
                  </a:cubicBezTo>
                  <a:cubicBezTo>
                    <a:pt x="2344" y="817"/>
                    <a:pt x="2512" y="838"/>
                    <a:pt x="2616" y="963"/>
                  </a:cubicBezTo>
                  <a:cubicBezTo>
                    <a:pt x="3077" y="1403"/>
                    <a:pt x="3725" y="1277"/>
                    <a:pt x="4248" y="1466"/>
                  </a:cubicBezTo>
                  <a:cubicBezTo>
                    <a:pt x="4541" y="1570"/>
                    <a:pt x="4751" y="1382"/>
                    <a:pt x="4981" y="1256"/>
                  </a:cubicBezTo>
                  <a:cubicBezTo>
                    <a:pt x="5441" y="1026"/>
                    <a:pt x="5546" y="1110"/>
                    <a:pt x="5692" y="1738"/>
                  </a:cubicBezTo>
                  <a:cubicBezTo>
                    <a:pt x="5462" y="1842"/>
                    <a:pt x="5232" y="1863"/>
                    <a:pt x="5002" y="1821"/>
                  </a:cubicBezTo>
                  <a:cubicBezTo>
                    <a:pt x="3328" y="1549"/>
                    <a:pt x="1654" y="1738"/>
                    <a:pt x="1" y="1633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6" name="Google Shape;7216;p42"/>
            <p:cNvSpPr/>
            <p:nvPr/>
          </p:nvSpPr>
          <p:spPr>
            <a:xfrm>
              <a:off x="4339675" y="4191825"/>
              <a:ext cx="84250" cy="31400"/>
            </a:xfrm>
            <a:custGeom>
              <a:avLst/>
              <a:gdLst/>
              <a:ahLst/>
              <a:cxnLst/>
              <a:rect l="l" t="t" r="r" b="b"/>
              <a:pathLst>
                <a:path w="3370" h="1256" extrusionOk="0">
                  <a:moveTo>
                    <a:pt x="1" y="712"/>
                  </a:moveTo>
                  <a:cubicBezTo>
                    <a:pt x="168" y="544"/>
                    <a:pt x="315" y="356"/>
                    <a:pt x="482" y="189"/>
                  </a:cubicBezTo>
                  <a:cubicBezTo>
                    <a:pt x="628" y="21"/>
                    <a:pt x="879" y="0"/>
                    <a:pt x="1047" y="126"/>
                  </a:cubicBezTo>
                  <a:cubicBezTo>
                    <a:pt x="1716" y="607"/>
                    <a:pt x="2491" y="921"/>
                    <a:pt x="3307" y="1068"/>
                  </a:cubicBezTo>
                  <a:cubicBezTo>
                    <a:pt x="3328" y="1068"/>
                    <a:pt x="3348" y="1172"/>
                    <a:pt x="3369" y="1235"/>
                  </a:cubicBezTo>
                  <a:cubicBezTo>
                    <a:pt x="2888" y="1256"/>
                    <a:pt x="2428" y="1193"/>
                    <a:pt x="1988" y="1026"/>
                  </a:cubicBezTo>
                  <a:cubicBezTo>
                    <a:pt x="1340" y="837"/>
                    <a:pt x="670" y="712"/>
                    <a:pt x="1" y="712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7" name="Google Shape;7217;p42"/>
            <p:cNvSpPr/>
            <p:nvPr/>
          </p:nvSpPr>
          <p:spPr>
            <a:xfrm>
              <a:off x="5399450" y="4080400"/>
              <a:ext cx="70650" cy="23575"/>
            </a:xfrm>
            <a:custGeom>
              <a:avLst/>
              <a:gdLst/>
              <a:ahLst/>
              <a:cxnLst/>
              <a:rect l="l" t="t" r="r" b="b"/>
              <a:pathLst>
                <a:path w="2826" h="943" extrusionOk="0">
                  <a:moveTo>
                    <a:pt x="2826" y="315"/>
                  </a:moveTo>
                  <a:cubicBezTo>
                    <a:pt x="2491" y="754"/>
                    <a:pt x="1926" y="942"/>
                    <a:pt x="1403" y="775"/>
                  </a:cubicBezTo>
                  <a:cubicBezTo>
                    <a:pt x="1089" y="670"/>
                    <a:pt x="775" y="607"/>
                    <a:pt x="461" y="587"/>
                  </a:cubicBezTo>
                  <a:cubicBezTo>
                    <a:pt x="210" y="587"/>
                    <a:pt x="1" y="377"/>
                    <a:pt x="1" y="126"/>
                  </a:cubicBezTo>
                  <a:cubicBezTo>
                    <a:pt x="942" y="1"/>
                    <a:pt x="1884" y="294"/>
                    <a:pt x="2826" y="315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8" name="Google Shape;7218;p42"/>
            <p:cNvSpPr/>
            <p:nvPr/>
          </p:nvSpPr>
          <p:spPr>
            <a:xfrm>
              <a:off x="5661000" y="4092950"/>
              <a:ext cx="70650" cy="14675"/>
            </a:xfrm>
            <a:custGeom>
              <a:avLst/>
              <a:gdLst/>
              <a:ahLst/>
              <a:cxnLst/>
              <a:rect l="l" t="t" r="r" b="b"/>
              <a:pathLst>
                <a:path w="2826" h="587" extrusionOk="0">
                  <a:moveTo>
                    <a:pt x="2825" y="294"/>
                  </a:moveTo>
                  <a:cubicBezTo>
                    <a:pt x="2512" y="503"/>
                    <a:pt x="2135" y="587"/>
                    <a:pt x="1758" y="503"/>
                  </a:cubicBezTo>
                  <a:cubicBezTo>
                    <a:pt x="1319" y="440"/>
                    <a:pt x="859" y="273"/>
                    <a:pt x="377" y="398"/>
                  </a:cubicBezTo>
                  <a:cubicBezTo>
                    <a:pt x="147" y="440"/>
                    <a:pt x="43" y="210"/>
                    <a:pt x="1" y="1"/>
                  </a:cubicBezTo>
                  <a:cubicBezTo>
                    <a:pt x="942" y="85"/>
                    <a:pt x="1905" y="43"/>
                    <a:pt x="2825" y="294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9" name="Google Shape;7219;p42"/>
            <p:cNvSpPr/>
            <p:nvPr/>
          </p:nvSpPr>
          <p:spPr>
            <a:xfrm>
              <a:off x="4834525" y="4073075"/>
              <a:ext cx="28275" cy="43450"/>
            </a:xfrm>
            <a:custGeom>
              <a:avLst/>
              <a:gdLst/>
              <a:ahLst/>
              <a:cxnLst/>
              <a:rect l="l" t="t" r="r" b="b"/>
              <a:pathLst>
                <a:path w="1131" h="1738" extrusionOk="0">
                  <a:moveTo>
                    <a:pt x="1130" y="356"/>
                  </a:moveTo>
                  <a:cubicBezTo>
                    <a:pt x="649" y="482"/>
                    <a:pt x="523" y="754"/>
                    <a:pt x="796" y="1172"/>
                  </a:cubicBezTo>
                  <a:cubicBezTo>
                    <a:pt x="879" y="1319"/>
                    <a:pt x="942" y="1445"/>
                    <a:pt x="796" y="1549"/>
                  </a:cubicBezTo>
                  <a:cubicBezTo>
                    <a:pt x="670" y="1696"/>
                    <a:pt x="503" y="1737"/>
                    <a:pt x="335" y="1696"/>
                  </a:cubicBezTo>
                  <a:cubicBezTo>
                    <a:pt x="189" y="1654"/>
                    <a:pt x="63" y="1507"/>
                    <a:pt x="126" y="1361"/>
                  </a:cubicBezTo>
                  <a:cubicBezTo>
                    <a:pt x="293" y="1005"/>
                    <a:pt x="0" y="691"/>
                    <a:pt x="63" y="356"/>
                  </a:cubicBezTo>
                  <a:cubicBezTo>
                    <a:pt x="231" y="356"/>
                    <a:pt x="377" y="294"/>
                    <a:pt x="419" y="105"/>
                  </a:cubicBezTo>
                  <a:cubicBezTo>
                    <a:pt x="649" y="1"/>
                    <a:pt x="879" y="126"/>
                    <a:pt x="1109" y="147"/>
                  </a:cubicBezTo>
                  <a:cubicBezTo>
                    <a:pt x="1130" y="210"/>
                    <a:pt x="1130" y="294"/>
                    <a:pt x="1130" y="356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0" name="Google Shape;7220;p42"/>
            <p:cNvSpPr/>
            <p:nvPr/>
          </p:nvSpPr>
          <p:spPr>
            <a:xfrm>
              <a:off x="4920300" y="4077275"/>
              <a:ext cx="30900" cy="34025"/>
            </a:xfrm>
            <a:custGeom>
              <a:avLst/>
              <a:gdLst/>
              <a:ahLst/>
              <a:cxnLst/>
              <a:rect l="l" t="t" r="r" b="b"/>
              <a:pathLst>
                <a:path w="1236" h="1361" extrusionOk="0">
                  <a:moveTo>
                    <a:pt x="880" y="0"/>
                  </a:moveTo>
                  <a:cubicBezTo>
                    <a:pt x="942" y="126"/>
                    <a:pt x="1089" y="209"/>
                    <a:pt x="1235" y="188"/>
                  </a:cubicBezTo>
                  <a:cubicBezTo>
                    <a:pt x="1089" y="607"/>
                    <a:pt x="524" y="774"/>
                    <a:pt x="608" y="1360"/>
                  </a:cubicBezTo>
                  <a:cubicBezTo>
                    <a:pt x="378" y="963"/>
                    <a:pt x="315" y="523"/>
                    <a:pt x="1" y="188"/>
                  </a:cubicBezTo>
                  <a:lnTo>
                    <a:pt x="168" y="42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1" name="Google Shape;7221;p42"/>
            <p:cNvSpPr/>
            <p:nvPr/>
          </p:nvSpPr>
          <p:spPr>
            <a:xfrm>
              <a:off x="4068725" y="4198100"/>
              <a:ext cx="40300" cy="14150"/>
            </a:xfrm>
            <a:custGeom>
              <a:avLst/>
              <a:gdLst/>
              <a:ahLst/>
              <a:cxnLst/>
              <a:rect l="l" t="t" r="r" b="b"/>
              <a:pathLst>
                <a:path w="1612" h="566" extrusionOk="0">
                  <a:moveTo>
                    <a:pt x="0" y="356"/>
                  </a:moveTo>
                  <a:cubicBezTo>
                    <a:pt x="502" y="1"/>
                    <a:pt x="1172" y="63"/>
                    <a:pt x="1611" y="482"/>
                  </a:cubicBezTo>
                  <a:cubicBezTo>
                    <a:pt x="1067" y="565"/>
                    <a:pt x="523" y="524"/>
                    <a:pt x="0" y="356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2" name="Google Shape;7222;p42"/>
            <p:cNvSpPr/>
            <p:nvPr/>
          </p:nvSpPr>
          <p:spPr>
            <a:xfrm>
              <a:off x="4304100" y="4198625"/>
              <a:ext cx="22000" cy="16750"/>
            </a:xfrm>
            <a:custGeom>
              <a:avLst/>
              <a:gdLst/>
              <a:ahLst/>
              <a:cxnLst/>
              <a:rect l="l" t="t" r="r" b="b"/>
              <a:pathLst>
                <a:path w="880" h="670" extrusionOk="0">
                  <a:moveTo>
                    <a:pt x="1" y="440"/>
                  </a:moveTo>
                  <a:cubicBezTo>
                    <a:pt x="357" y="21"/>
                    <a:pt x="524" y="0"/>
                    <a:pt x="880" y="440"/>
                  </a:cubicBezTo>
                  <a:cubicBezTo>
                    <a:pt x="587" y="670"/>
                    <a:pt x="294" y="503"/>
                    <a:pt x="1" y="44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3" name="Google Shape;7223;p42"/>
            <p:cNvSpPr/>
            <p:nvPr/>
          </p:nvSpPr>
          <p:spPr>
            <a:xfrm>
              <a:off x="4197925" y="4194450"/>
              <a:ext cx="22000" cy="12050"/>
            </a:xfrm>
            <a:custGeom>
              <a:avLst/>
              <a:gdLst/>
              <a:ahLst/>
              <a:cxnLst/>
              <a:rect l="l" t="t" r="r" b="b"/>
              <a:pathLst>
                <a:path w="880" h="482" extrusionOk="0">
                  <a:moveTo>
                    <a:pt x="0" y="377"/>
                  </a:moveTo>
                  <a:cubicBezTo>
                    <a:pt x="398" y="0"/>
                    <a:pt x="565" y="21"/>
                    <a:pt x="879" y="439"/>
                  </a:cubicBezTo>
                  <a:cubicBezTo>
                    <a:pt x="586" y="481"/>
                    <a:pt x="272" y="460"/>
                    <a:pt x="0" y="377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4" name="Google Shape;7224;p42"/>
            <p:cNvSpPr/>
            <p:nvPr/>
          </p:nvSpPr>
          <p:spPr>
            <a:xfrm>
              <a:off x="4126775" y="4200200"/>
              <a:ext cx="13100" cy="10475"/>
            </a:xfrm>
            <a:custGeom>
              <a:avLst/>
              <a:gdLst/>
              <a:ahLst/>
              <a:cxnLst/>
              <a:rect l="l" t="t" r="r" b="b"/>
              <a:pathLst>
                <a:path w="524" h="419" extrusionOk="0">
                  <a:moveTo>
                    <a:pt x="1" y="314"/>
                  </a:moveTo>
                  <a:cubicBezTo>
                    <a:pt x="126" y="0"/>
                    <a:pt x="315" y="0"/>
                    <a:pt x="524" y="209"/>
                  </a:cubicBezTo>
                  <a:cubicBezTo>
                    <a:pt x="398" y="377"/>
                    <a:pt x="168" y="419"/>
                    <a:pt x="1" y="314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5" name="Google Shape;7225;p42"/>
            <p:cNvSpPr/>
            <p:nvPr/>
          </p:nvSpPr>
          <p:spPr>
            <a:xfrm>
              <a:off x="4277425" y="4200200"/>
              <a:ext cx="13100" cy="9950"/>
            </a:xfrm>
            <a:custGeom>
              <a:avLst/>
              <a:gdLst/>
              <a:ahLst/>
              <a:cxnLst/>
              <a:rect l="l" t="t" r="r" b="b"/>
              <a:pathLst>
                <a:path w="524" h="398" extrusionOk="0">
                  <a:moveTo>
                    <a:pt x="1" y="251"/>
                  </a:moveTo>
                  <a:cubicBezTo>
                    <a:pt x="231" y="0"/>
                    <a:pt x="398" y="0"/>
                    <a:pt x="524" y="335"/>
                  </a:cubicBezTo>
                  <a:cubicBezTo>
                    <a:pt x="356" y="398"/>
                    <a:pt x="147" y="377"/>
                    <a:pt x="1" y="25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6" name="Google Shape;7226;p42"/>
            <p:cNvSpPr/>
            <p:nvPr/>
          </p:nvSpPr>
          <p:spPr>
            <a:xfrm>
              <a:off x="4459475" y="4212750"/>
              <a:ext cx="13100" cy="11000"/>
            </a:xfrm>
            <a:custGeom>
              <a:avLst/>
              <a:gdLst/>
              <a:ahLst/>
              <a:cxnLst/>
              <a:rect l="l" t="t" r="r" b="b"/>
              <a:pathLst>
                <a:path w="524" h="440" extrusionOk="0">
                  <a:moveTo>
                    <a:pt x="0" y="398"/>
                  </a:moveTo>
                  <a:cubicBezTo>
                    <a:pt x="209" y="0"/>
                    <a:pt x="272" y="0"/>
                    <a:pt x="523" y="377"/>
                  </a:cubicBezTo>
                  <a:cubicBezTo>
                    <a:pt x="335" y="440"/>
                    <a:pt x="168" y="440"/>
                    <a:pt x="0" y="398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7" name="Google Shape;7227;p42"/>
            <p:cNvSpPr/>
            <p:nvPr/>
          </p:nvSpPr>
          <p:spPr>
            <a:xfrm>
              <a:off x="5762475" y="4100800"/>
              <a:ext cx="8925" cy="9450"/>
            </a:xfrm>
            <a:custGeom>
              <a:avLst/>
              <a:gdLst/>
              <a:ahLst/>
              <a:cxnLst/>
              <a:rect l="l" t="t" r="r" b="b"/>
              <a:pathLst>
                <a:path w="357" h="378" extrusionOk="0">
                  <a:moveTo>
                    <a:pt x="357" y="168"/>
                  </a:moveTo>
                  <a:cubicBezTo>
                    <a:pt x="189" y="377"/>
                    <a:pt x="85" y="273"/>
                    <a:pt x="1" y="63"/>
                  </a:cubicBezTo>
                  <a:cubicBezTo>
                    <a:pt x="126" y="1"/>
                    <a:pt x="294" y="43"/>
                    <a:pt x="357" y="168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8" name="Google Shape;7228;p42"/>
            <p:cNvSpPr/>
            <p:nvPr/>
          </p:nvSpPr>
          <p:spPr>
            <a:xfrm>
              <a:off x="5802775" y="4104475"/>
              <a:ext cx="8900" cy="10475"/>
            </a:xfrm>
            <a:custGeom>
              <a:avLst/>
              <a:gdLst/>
              <a:ahLst/>
              <a:cxnLst/>
              <a:rect l="l" t="t" r="r" b="b"/>
              <a:pathLst>
                <a:path w="356" h="419" extrusionOk="0">
                  <a:moveTo>
                    <a:pt x="356" y="147"/>
                  </a:moveTo>
                  <a:cubicBezTo>
                    <a:pt x="167" y="419"/>
                    <a:pt x="63" y="293"/>
                    <a:pt x="0" y="42"/>
                  </a:cubicBezTo>
                  <a:cubicBezTo>
                    <a:pt x="126" y="0"/>
                    <a:pt x="272" y="42"/>
                    <a:pt x="356" y="147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9" name="Google Shape;7229;p42"/>
            <p:cNvSpPr/>
            <p:nvPr/>
          </p:nvSpPr>
          <p:spPr>
            <a:xfrm>
              <a:off x="4636800" y="4220600"/>
              <a:ext cx="8900" cy="6825"/>
            </a:xfrm>
            <a:custGeom>
              <a:avLst/>
              <a:gdLst/>
              <a:ahLst/>
              <a:cxnLst/>
              <a:rect l="l" t="t" r="r" b="b"/>
              <a:pathLst>
                <a:path w="356" h="273" extrusionOk="0">
                  <a:moveTo>
                    <a:pt x="0" y="230"/>
                  </a:moveTo>
                  <a:cubicBezTo>
                    <a:pt x="21" y="126"/>
                    <a:pt x="63" y="0"/>
                    <a:pt x="189" y="21"/>
                  </a:cubicBezTo>
                  <a:cubicBezTo>
                    <a:pt x="251" y="21"/>
                    <a:pt x="293" y="147"/>
                    <a:pt x="356" y="209"/>
                  </a:cubicBezTo>
                  <a:cubicBezTo>
                    <a:pt x="230" y="272"/>
                    <a:pt x="105" y="272"/>
                    <a:pt x="0" y="23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0" name="Google Shape;7230;p42"/>
            <p:cNvSpPr/>
            <p:nvPr/>
          </p:nvSpPr>
          <p:spPr>
            <a:xfrm>
              <a:off x="4237675" y="4200725"/>
              <a:ext cx="13100" cy="5775"/>
            </a:xfrm>
            <a:custGeom>
              <a:avLst/>
              <a:gdLst/>
              <a:ahLst/>
              <a:cxnLst/>
              <a:rect l="l" t="t" r="r" b="b"/>
              <a:pathLst>
                <a:path w="524" h="231" extrusionOk="0">
                  <a:moveTo>
                    <a:pt x="1" y="188"/>
                  </a:moveTo>
                  <a:cubicBezTo>
                    <a:pt x="126" y="0"/>
                    <a:pt x="398" y="0"/>
                    <a:pt x="524" y="188"/>
                  </a:cubicBezTo>
                  <a:cubicBezTo>
                    <a:pt x="356" y="230"/>
                    <a:pt x="168" y="230"/>
                    <a:pt x="1" y="188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1" name="Google Shape;7231;p42"/>
            <p:cNvSpPr/>
            <p:nvPr/>
          </p:nvSpPr>
          <p:spPr>
            <a:xfrm>
              <a:off x="4960075" y="4079350"/>
              <a:ext cx="66975" cy="27225"/>
            </a:xfrm>
            <a:custGeom>
              <a:avLst/>
              <a:gdLst/>
              <a:ahLst/>
              <a:cxnLst/>
              <a:rect l="l" t="t" r="r" b="b"/>
              <a:pathLst>
                <a:path w="2679" h="1089" extrusionOk="0">
                  <a:moveTo>
                    <a:pt x="0" y="105"/>
                  </a:moveTo>
                  <a:cubicBezTo>
                    <a:pt x="147" y="85"/>
                    <a:pt x="314" y="1"/>
                    <a:pt x="439" y="43"/>
                  </a:cubicBezTo>
                  <a:cubicBezTo>
                    <a:pt x="1172" y="273"/>
                    <a:pt x="1946" y="85"/>
                    <a:pt x="2678" y="294"/>
                  </a:cubicBezTo>
                  <a:cubicBezTo>
                    <a:pt x="2239" y="775"/>
                    <a:pt x="1632" y="1068"/>
                    <a:pt x="983" y="1089"/>
                  </a:cubicBezTo>
                  <a:cubicBezTo>
                    <a:pt x="921" y="1089"/>
                    <a:pt x="879" y="1089"/>
                    <a:pt x="816" y="1089"/>
                  </a:cubicBezTo>
                  <a:cubicBezTo>
                    <a:pt x="774" y="566"/>
                    <a:pt x="42" y="629"/>
                    <a:pt x="0" y="105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2" name="Google Shape;7232;p42"/>
            <p:cNvSpPr/>
            <p:nvPr/>
          </p:nvSpPr>
          <p:spPr>
            <a:xfrm>
              <a:off x="4871150" y="4086675"/>
              <a:ext cx="20425" cy="25150"/>
            </a:xfrm>
            <a:custGeom>
              <a:avLst/>
              <a:gdLst/>
              <a:ahLst/>
              <a:cxnLst/>
              <a:rect l="l" t="t" r="r" b="b"/>
              <a:pathLst>
                <a:path w="817" h="1006" extrusionOk="0">
                  <a:moveTo>
                    <a:pt x="377" y="1"/>
                  </a:moveTo>
                  <a:lnTo>
                    <a:pt x="544" y="1"/>
                  </a:lnTo>
                  <a:cubicBezTo>
                    <a:pt x="460" y="315"/>
                    <a:pt x="753" y="482"/>
                    <a:pt x="816" y="754"/>
                  </a:cubicBezTo>
                  <a:cubicBezTo>
                    <a:pt x="523" y="1005"/>
                    <a:pt x="272" y="670"/>
                    <a:pt x="0" y="712"/>
                  </a:cubicBezTo>
                  <a:cubicBezTo>
                    <a:pt x="0" y="398"/>
                    <a:pt x="42" y="126"/>
                    <a:pt x="37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3" name="Google Shape;7233;p42"/>
            <p:cNvSpPr/>
            <p:nvPr/>
          </p:nvSpPr>
          <p:spPr>
            <a:xfrm>
              <a:off x="4951175" y="4130100"/>
              <a:ext cx="16750" cy="14150"/>
            </a:xfrm>
            <a:custGeom>
              <a:avLst/>
              <a:gdLst/>
              <a:ahLst/>
              <a:cxnLst/>
              <a:rect l="l" t="t" r="r" b="b"/>
              <a:pathLst>
                <a:path w="670" h="566" extrusionOk="0">
                  <a:moveTo>
                    <a:pt x="649" y="398"/>
                  </a:moveTo>
                  <a:cubicBezTo>
                    <a:pt x="544" y="565"/>
                    <a:pt x="398" y="565"/>
                    <a:pt x="251" y="544"/>
                  </a:cubicBezTo>
                  <a:cubicBezTo>
                    <a:pt x="105" y="524"/>
                    <a:pt x="0" y="356"/>
                    <a:pt x="63" y="210"/>
                  </a:cubicBezTo>
                  <a:cubicBezTo>
                    <a:pt x="105" y="63"/>
                    <a:pt x="293" y="0"/>
                    <a:pt x="419" y="84"/>
                  </a:cubicBezTo>
                  <a:cubicBezTo>
                    <a:pt x="565" y="147"/>
                    <a:pt x="670" y="231"/>
                    <a:pt x="649" y="398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4" name="Google Shape;7234;p42"/>
            <p:cNvSpPr/>
            <p:nvPr/>
          </p:nvSpPr>
          <p:spPr>
            <a:xfrm>
              <a:off x="5042200" y="4141075"/>
              <a:ext cx="5250" cy="5775"/>
            </a:xfrm>
            <a:custGeom>
              <a:avLst/>
              <a:gdLst/>
              <a:ahLst/>
              <a:cxnLst/>
              <a:rect l="l" t="t" r="r" b="b"/>
              <a:pathLst>
                <a:path w="210" h="231" extrusionOk="0">
                  <a:moveTo>
                    <a:pt x="209" y="85"/>
                  </a:moveTo>
                  <a:cubicBezTo>
                    <a:pt x="188" y="126"/>
                    <a:pt x="167" y="210"/>
                    <a:pt x="126" y="210"/>
                  </a:cubicBezTo>
                  <a:cubicBezTo>
                    <a:pt x="105" y="231"/>
                    <a:pt x="42" y="189"/>
                    <a:pt x="0" y="168"/>
                  </a:cubicBezTo>
                  <a:cubicBezTo>
                    <a:pt x="21" y="105"/>
                    <a:pt x="21" y="22"/>
                    <a:pt x="63" y="22"/>
                  </a:cubicBezTo>
                  <a:cubicBezTo>
                    <a:pt x="105" y="1"/>
                    <a:pt x="147" y="43"/>
                    <a:pt x="209" y="85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5" name="Google Shape;7235;p42"/>
            <p:cNvSpPr/>
            <p:nvPr/>
          </p:nvSpPr>
          <p:spPr>
            <a:xfrm>
              <a:off x="4860150" y="4186075"/>
              <a:ext cx="5250" cy="5250"/>
            </a:xfrm>
            <a:custGeom>
              <a:avLst/>
              <a:gdLst/>
              <a:ahLst/>
              <a:cxnLst/>
              <a:rect l="l" t="t" r="r" b="b"/>
              <a:pathLst>
                <a:path w="210" h="210" extrusionOk="0">
                  <a:moveTo>
                    <a:pt x="63" y="0"/>
                  </a:moveTo>
                  <a:lnTo>
                    <a:pt x="210" y="63"/>
                  </a:lnTo>
                  <a:cubicBezTo>
                    <a:pt x="189" y="105"/>
                    <a:pt x="168" y="189"/>
                    <a:pt x="126" y="189"/>
                  </a:cubicBezTo>
                  <a:cubicBezTo>
                    <a:pt x="105" y="210"/>
                    <a:pt x="43" y="168"/>
                    <a:pt x="1" y="147"/>
                  </a:cubicBezTo>
                  <a:cubicBezTo>
                    <a:pt x="22" y="84"/>
                    <a:pt x="22" y="42"/>
                    <a:pt x="6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6" name="Google Shape;7236;p42"/>
            <p:cNvSpPr/>
            <p:nvPr/>
          </p:nvSpPr>
          <p:spPr>
            <a:xfrm>
              <a:off x="4869575" y="4104475"/>
              <a:ext cx="2100" cy="1575"/>
            </a:xfrm>
            <a:custGeom>
              <a:avLst/>
              <a:gdLst/>
              <a:ahLst/>
              <a:cxnLst/>
              <a:rect l="l" t="t" r="r" b="b"/>
              <a:pathLst>
                <a:path w="84" h="63" extrusionOk="0">
                  <a:moveTo>
                    <a:pt x="84" y="0"/>
                  </a:moveTo>
                  <a:lnTo>
                    <a:pt x="42" y="63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7" name="Google Shape;7237;p42"/>
            <p:cNvSpPr/>
            <p:nvPr/>
          </p:nvSpPr>
          <p:spPr>
            <a:xfrm>
              <a:off x="5084025" y="4095575"/>
              <a:ext cx="31425" cy="38725"/>
            </a:xfrm>
            <a:custGeom>
              <a:avLst/>
              <a:gdLst/>
              <a:ahLst/>
              <a:cxnLst/>
              <a:rect l="l" t="t" r="r" b="b"/>
              <a:pathLst>
                <a:path w="1257" h="1549" extrusionOk="0">
                  <a:moveTo>
                    <a:pt x="1256" y="586"/>
                  </a:moveTo>
                  <a:cubicBezTo>
                    <a:pt x="1215" y="984"/>
                    <a:pt x="733" y="1151"/>
                    <a:pt x="545" y="1528"/>
                  </a:cubicBezTo>
                  <a:cubicBezTo>
                    <a:pt x="461" y="1549"/>
                    <a:pt x="378" y="1528"/>
                    <a:pt x="315" y="1486"/>
                  </a:cubicBezTo>
                  <a:cubicBezTo>
                    <a:pt x="147" y="1256"/>
                    <a:pt x="1" y="858"/>
                    <a:pt x="106" y="712"/>
                  </a:cubicBezTo>
                  <a:cubicBezTo>
                    <a:pt x="294" y="440"/>
                    <a:pt x="482" y="84"/>
                    <a:pt x="838" y="42"/>
                  </a:cubicBezTo>
                  <a:cubicBezTo>
                    <a:pt x="1110" y="0"/>
                    <a:pt x="1235" y="252"/>
                    <a:pt x="1256" y="586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8" name="Google Shape;7238;p42"/>
            <p:cNvSpPr/>
            <p:nvPr/>
          </p:nvSpPr>
          <p:spPr>
            <a:xfrm>
              <a:off x="5794925" y="4131675"/>
              <a:ext cx="34025" cy="31400"/>
            </a:xfrm>
            <a:custGeom>
              <a:avLst/>
              <a:gdLst/>
              <a:ahLst/>
              <a:cxnLst/>
              <a:rect l="l" t="t" r="r" b="b"/>
              <a:pathLst>
                <a:path w="1361" h="1256" extrusionOk="0">
                  <a:moveTo>
                    <a:pt x="209" y="0"/>
                  </a:moveTo>
                  <a:cubicBezTo>
                    <a:pt x="314" y="0"/>
                    <a:pt x="419" y="21"/>
                    <a:pt x="419" y="126"/>
                  </a:cubicBezTo>
                  <a:cubicBezTo>
                    <a:pt x="419" y="419"/>
                    <a:pt x="502" y="565"/>
                    <a:pt x="816" y="419"/>
                  </a:cubicBezTo>
                  <a:cubicBezTo>
                    <a:pt x="1151" y="272"/>
                    <a:pt x="1256" y="544"/>
                    <a:pt x="1297" y="774"/>
                  </a:cubicBezTo>
                  <a:cubicBezTo>
                    <a:pt x="1360" y="1046"/>
                    <a:pt x="1088" y="1088"/>
                    <a:pt x="921" y="1151"/>
                  </a:cubicBezTo>
                  <a:cubicBezTo>
                    <a:pt x="649" y="1256"/>
                    <a:pt x="356" y="1130"/>
                    <a:pt x="230" y="900"/>
                  </a:cubicBezTo>
                  <a:cubicBezTo>
                    <a:pt x="63" y="649"/>
                    <a:pt x="0" y="356"/>
                    <a:pt x="63" y="63"/>
                  </a:cubicBezTo>
                  <a:cubicBezTo>
                    <a:pt x="84" y="42"/>
                    <a:pt x="168" y="21"/>
                    <a:pt x="20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9" name="Google Shape;7239;p42"/>
            <p:cNvSpPr/>
            <p:nvPr/>
          </p:nvSpPr>
          <p:spPr>
            <a:xfrm>
              <a:off x="5046900" y="4113350"/>
              <a:ext cx="15200" cy="13625"/>
            </a:xfrm>
            <a:custGeom>
              <a:avLst/>
              <a:gdLst/>
              <a:ahLst/>
              <a:cxnLst/>
              <a:rect l="l" t="t" r="r" b="b"/>
              <a:pathLst>
                <a:path w="608" h="545" extrusionOk="0">
                  <a:moveTo>
                    <a:pt x="398" y="22"/>
                  </a:moveTo>
                  <a:cubicBezTo>
                    <a:pt x="523" y="43"/>
                    <a:pt x="607" y="168"/>
                    <a:pt x="565" y="294"/>
                  </a:cubicBezTo>
                  <a:cubicBezTo>
                    <a:pt x="544" y="524"/>
                    <a:pt x="335" y="524"/>
                    <a:pt x="168" y="524"/>
                  </a:cubicBezTo>
                  <a:cubicBezTo>
                    <a:pt x="0" y="545"/>
                    <a:pt x="84" y="398"/>
                    <a:pt x="84" y="357"/>
                  </a:cubicBezTo>
                  <a:cubicBezTo>
                    <a:pt x="105" y="106"/>
                    <a:pt x="210" y="1"/>
                    <a:pt x="398" y="22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0" name="Google Shape;7240;p42"/>
            <p:cNvSpPr/>
            <p:nvPr/>
          </p:nvSpPr>
          <p:spPr>
            <a:xfrm>
              <a:off x="5746800" y="4141600"/>
              <a:ext cx="5775" cy="5250"/>
            </a:xfrm>
            <a:custGeom>
              <a:avLst/>
              <a:gdLst/>
              <a:ahLst/>
              <a:cxnLst/>
              <a:rect l="l" t="t" r="r" b="b"/>
              <a:pathLst>
                <a:path w="231" h="210" extrusionOk="0">
                  <a:moveTo>
                    <a:pt x="147" y="210"/>
                  </a:moveTo>
                  <a:cubicBezTo>
                    <a:pt x="105" y="189"/>
                    <a:pt x="21" y="189"/>
                    <a:pt x="21" y="147"/>
                  </a:cubicBezTo>
                  <a:cubicBezTo>
                    <a:pt x="0" y="105"/>
                    <a:pt x="42" y="43"/>
                    <a:pt x="63" y="1"/>
                  </a:cubicBezTo>
                  <a:cubicBezTo>
                    <a:pt x="126" y="22"/>
                    <a:pt x="189" y="43"/>
                    <a:pt x="209" y="64"/>
                  </a:cubicBezTo>
                  <a:cubicBezTo>
                    <a:pt x="230" y="105"/>
                    <a:pt x="168" y="168"/>
                    <a:pt x="147" y="21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1" name="Google Shape;7241;p42"/>
            <p:cNvSpPr/>
            <p:nvPr/>
          </p:nvSpPr>
          <p:spPr>
            <a:xfrm>
              <a:off x="4935475" y="4194950"/>
              <a:ext cx="5250" cy="5275"/>
            </a:xfrm>
            <a:custGeom>
              <a:avLst/>
              <a:gdLst/>
              <a:ahLst/>
              <a:cxnLst/>
              <a:rect l="l" t="t" r="r" b="b"/>
              <a:pathLst>
                <a:path w="210" h="211" extrusionOk="0">
                  <a:moveTo>
                    <a:pt x="1" y="147"/>
                  </a:moveTo>
                  <a:cubicBezTo>
                    <a:pt x="22" y="85"/>
                    <a:pt x="22" y="22"/>
                    <a:pt x="63" y="1"/>
                  </a:cubicBezTo>
                  <a:cubicBezTo>
                    <a:pt x="105" y="1"/>
                    <a:pt x="168" y="43"/>
                    <a:pt x="210" y="64"/>
                  </a:cubicBezTo>
                  <a:cubicBezTo>
                    <a:pt x="189" y="106"/>
                    <a:pt x="168" y="189"/>
                    <a:pt x="147" y="210"/>
                  </a:cubicBezTo>
                  <a:cubicBezTo>
                    <a:pt x="105" y="210"/>
                    <a:pt x="43" y="168"/>
                    <a:pt x="1" y="147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2" name="Google Shape;7242;p42"/>
            <p:cNvSpPr/>
            <p:nvPr/>
          </p:nvSpPr>
          <p:spPr>
            <a:xfrm>
              <a:off x="5099200" y="4158875"/>
              <a:ext cx="5775" cy="5250"/>
            </a:xfrm>
            <a:custGeom>
              <a:avLst/>
              <a:gdLst/>
              <a:ahLst/>
              <a:cxnLst/>
              <a:rect l="l" t="t" r="r" b="b"/>
              <a:pathLst>
                <a:path w="231" h="210" extrusionOk="0">
                  <a:moveTo>
                    <a:pt x="231" y="63"/>
                  </a:moveTo>
                  <a:lnTo>
                    <a:pt x="168" y="209"/>
                  </a:lnTo>
                  <a:cubicBezTo>
                    <a:pt x="105" y="189"/>
                    <a:pt x="43" y="168"/>
                    <a:pt x="22" y="147"/>
                  </a:cubicBezTo>
                  <a:cubicBezTo>
                    <a:pt x="1" y="105"/>
                    <a:pt x="64" y="42"/>
                    <a:pt x="8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3" name="Google Shape;7243;p42"/>
            <p:cNvSpPr/>
            <p:nvPr/>
          </p:nvSpPr>
          <p:spPr>
            <a:xfrm>
              <a:off x="5764575" y="4158875"/>
              <a:ext cx="5775" cy="5250"/>
            </a:xfrm>
            <a:custGeom>
              <a:avLst/>
              <a:gdLst/>
              <a:ahLst/>
              <a:cxnLst/>
              <a:rect l="l" t="t" r="r" b="b"/>
              <a:pathLst>
                <a:path w="231" h="210" extrusionOk="0">
                  <a:moveTo>
                    <a:pt x="231" y="63"/>
                  </a:moveTo>
                  <a:cubicBezTo>
                    <a:pt x="210" y="105"/>
                    <a:pt x="189" y="189"/>
                    <a:pt x="147" y="209"/>
                  </a:cubicBezTo>
                  <a:cubicBezTo>
                    <a:pt x="126" y="209"/>
                    <a:pt x="63" y="168"/>
                    <a:pt x="1" y="147"/>
                  </a:cubicBezTo>
                  <a:cubicBezTo>
                    <a:pt x="22" y="105"/>
                    <a:pt x="42" y="21"/>
                    <a:pt x="84" y="0"/>
                  </a:cubicBezTo>
                  <a:cubicBezTo>
                    <a:pt x="105" y="0"/>
                    <a:pt x="168" y="63"/>
                    <a:pt x="231" y="63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11" name="Google Shape;7311;p45"/>
          <p:cNvPicPr preferRelativeResize="0"/>
          <p:nvPr/>
        </p:nvPicPr>
        <p:blipFill>
          <a:blip r:embed="rId3">
            <a:alphaModFix amt="18000"/>
          </a:blip>
          <a:stretch>
            <a:fillRect/>
          </a:stretch>
        </p:blipFill>
        <p:spPr>
          <a:xfrm rot="-5399976">
            <a:off x="1604550" y="262359"/>
            <a:ext cx="2351025" cy="3901108"/>
          </a:xfrm>
          <a:prstGeom prst="rect">
            <a:avLst/>
          </a:prstGeom>
          <a:noFill/>
          <a:ln>
            <a:noFill/>
          </a:ln>
        </p:spPr>
      </p:pic>
      <p:sp>
        <p:nvSpPr>
          <p:cNvPr id="7312" name="Google Shape;7312;p45"/>
          <p:cNvSpPr txBox="1">
            <a:spLocks noGrp="1"/>
          </p:cNvSpPr>
          <p:nvPr>
            <p:ph type="title"/>
          </p:nvPr>
        </p:nvSpPr>
        <p:spPr>
          <a:xfrm>
            <a:off x="580914" y="1255513"/>
            <a:ext cx="4398300" cy="173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8000" dirty="0"/>
              <a:t>¿Qué hemos aprendido?</a:t>
            </a:r>
            <a:endParaRPr dirty="0"/>
          </a:p>
        </p:txBody>
      </p:sp>
      <p:sp>
        <p:nvSpPr>
          <p:cNvPr id="7313" name="Google Shape;7313;p45"/>
          <p:cNvSpPr txBox="1">
            <a:spLocks noGrp="1"/>
          </p:cNvSpPr>
          <p:nvPr>
            <p:ph type="body" idx="1"/>
          </p:nvPr>
        </p:nvSpPr>
        <p:spPr>
          <a:xfrm>
            <a:off x="929664" y="3198588"/>
            <a:ext cx="3700800" cy="90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Unidad 1</a:t>
            </a:r>
            <a:endParaRPr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0B6AE80D-7755-449F-B29A-BB1F3F2A3439}"/>
              </a:ext>
            </a:extLst>
          </p:cNvPr>
          <p:cNvSpPr/>
          <p:nvPr/>
        </p:nvSpPr>
        <p:spPr>
          <a:xfrm rot="697231">
            <a:off x="5388009" y="1738478"/>
            <a:ext cx="2674449" cy="27746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314" name="Google Shape;7314;p45"/>
          <p:cNvSpPr/>
          <p:nvPr/>
        </p:nvSpPr>
        <p:spPr>
          <a:xfrm rot="-2878151" flipH="1">
            <a:off x="5349654" y="1503362"/>
            <a:ext cx="1000977" cy="572254"/>
          </a:xfrm>
          <a:custGeom>
            <a:avLst/>
            <a:gdLst/>
            <a:ahLst/>
            <a:cxnLst/>
            <a:rect l="l" t="t" r="r" b="b"/>
            <a:pathLst>
              <a:path w="16599" h="9794" extrusionOk="0">
                <a:moveTo>
                  <a:pt x="1" y="5801"/>
                </a:moveTo>
                <a:lnTo>
                  <a:pt x="15086" y="1"/>
                </a:lnTo>
                <a:cubicBezTo>
                  <a:pt x="15086" y="1"/>
                  <a:pt x="14756" y="544"/>
                  <a:pt x="14874" y="828"/>
                </a:cubicBezTo>
                <a:cubicBezTo>
                  <a:pt x="14992" y="1123"/>
                  <a:pt x="15618" y="1288"/>
                  <a:pt x="15618" y="1288"/>
                </a:cubicBezTo>
                <a:cubicBezTo>
                  <a:pt x="15618" y="1288"/>
                  <a:pt x="15287" y="1891"/>
                  <a:pt x="15464" y="2174"/>
                </a:cubicBezTo>
                <a:cubicBezTo>
                  <a:pt x="15630" y="2375"/>
                  <a:pt x="15831" y="2564"/>
                  <a:pt x="16055" y="2706"/>
                </a:cubicBezTo>
                <a:cubicBezTo>
                  <a:pt x="16055" y="2706"/>
                  <a:pt x="15642" y="3698"/>
                  <a:pt x="16598" y="4029"/>
                </a:cubicBezTo>
                <a:lnTo>
                  <a:pt x="1643" y="9794"/>
                </a:lnTo>
                <a:cubicBezTo>
                  <a:pt x="1643" y="9794"/>
                  <a:pt x="1879" y="9144"/>
                  <a:pt x="1785" y="8908"/>
                </a:cubicBezTo>
                <a:cubicBezTo>
                  <a:pt x="1690" y="8660"/>
                  <a:pt x="1100" y="8459"/>
                  <a:pt x="1100" y="8459"/>
                </a:cubicBezTo>
                <a:cubicBezTo>
                  <a:pt x="1100" y="8459"/>
                  <a:pt x="1430" y="7821"/>
                  <a:pt x="1289" y="7478"/>
                </a:cubicBezTo>
                <a:cubicBezTo>
                  <a:pt x="1147" y="7124"/>
                  <a:pt x="592" y="6982"/>
                  <a:pt x="592" y="6982"/>
                </a:cubicBezTo>
                <a:cubicBezTo>
                  <a:pt x="592" y="6982"/>
                  <a:pt x="851" y="6604"/>
                  <a:pt x="722" y="6274"/>
                </a:cubicBezTo>
                <a:cubicBezTo>
                  <a:pt x="580" y="5943"/>
                  <a:pt x="1" y="5801"/>
                  <a:pt x="1" y="580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15" name="Google Shape;7315;p45"/>
          <p:cNvSpPr/>
          <p:nvPr/>
        </p:nvSpPr>
        <p:spPr>
          <a:xfrm rot="1800019" flipH="1">
            <a:off x="7762346" y="1943904"/>
            <a:ext cx="1000993" cy="572248"/>
          </a:xfrm>
          <a:custGeom>
            <a:avLst/>
            <a:gdLst/>
            <a:ahLst/>
            <a:cxnLst/>
            <a:rect l="l" t="t" r="r" b="b"/>
            <a:pathLst>
              <a:path w="16599" h="9794" extrusionOk="0">
                <a:moveTo>
                  <a:pt x="1" y="5801"/>
                </a:moveTo>
                <a:lnTo>
                  <a:pt x="15086" y="1"/>
                </a:lnTo>
                <a:cubicBezTo>
                  <a:pt x="15086" y="1"/>
                  <a:pt x="14756" y="544"/>
                  <a:pt x="14874" y="828"/>
                </a:cubicBezTo>
                <a:cubicBezTo>
                  <a:pt x="14992" y="1123"/>
                  <a:pt x="15618" y="1288"/>
                  <a:pt x="15618" y="1288"/>
                </a:cubicBezTo>
                <a:cubicBezTo>
                  <a:pt x="15618" y="1288"/>
                  <a:pt x="15287" y="1891"/>
                  <a:pt x="15464" y="2174"/>
                </a:cubicBezTo>
                <a:cubicBezTo>
                  <a:pt x="15630" y="2375"/>
                  <a:pt x="15831" y="2564"/>
                  <a:pt x="16055" y="2706"/>
                </a:cubicBezTo>
                <a:cubicBezTo>
                  <a:pt x="16055" y="2706"/>
                  <a:pt x="15642" y="3698"/>
                  <a:pt x="16598" y="4029"/>
                </a:cubicBezTo>
                <a:lnTo>
                  <a:pt x="1643" y="9794"/>
                </a:lnTo>
                <a:cubicBezTo>
                  <a:pt x="1643" y="9794"/>
                  <a:pt x="1879" y="9144"/>
                  <a:pt x="1785" y="8908"/>
                </a:cubicBezTo>
                <a:cubicBezTo>
                  <a:pt x="1690" y="8660"/>
                  <a:pt x="1100" y="8459"/>
                  <a:pt x="1100" y="8459"/>
                </a:cubicBezTo>
                <a:cubicBezTo>
                  <a:pt x="1100" y="8459"/>
                  <a:pt x="1430" y="7821"/>
                  <a:pt x="1289" y="7478"/>
                </a:cubicBezTo>
                <a:cubicBezTo>
                  <a:pt x="1147" y="7124"/>
                  <a:pt x="592" y="6982"/>
                  <a:pt x="592" y="6982"/>
                </a:cubicBezTo>
                <a:cubicBezTo>
                  <a:pt x="592" y="6982"/>
                  <a:pt x="851" y="6604"/>
                  <a:pt x="722" y="6274"/>
                </a:cubicBezTo>
                <a:cubicBezTo>
                  <a:pt x="580" y="5943"/>
                  <a:pt x="1" y="5801"/>
                  <a:pt x="1" y="580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7544;p50">
            <a:extLst>
              <a:ext uri="{FF2B5EF4-FFF2-40B4-BE49-F238E27FC236}">
                <a16:creationId xmlns:a16="http://schemas.microsoft.com/office/drawing/2014/main" id="{5B185F13-BD40-4453-8A9D-BEFB1A3E0FA6}"/>
              </a:ext>
            </a:extLst>
          </p:cNvPr>
          <p:cNvSpPr txBox="1">
            <a:spLocks/>
          </p:cNvSpPr>
          <p:nvPr/>
        </p:nvSpPr>
        <p:spPr>
          <a:xfrm rot="21055290">
            <a:off x="5001496" y="2637636"/>
            <a:ext cx="3655665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12000" b="1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r>
              <a:rPr lang="es-CL" sz="8800" dirty="0"/>
              <a:t>Marzo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6" name="Google Shape;7536;p50"/>
          <p:cNvSpPr/>
          <p:nvPr/>
        </p:nvSpPr>
        <p:spPr>
          <a:xfrm>
            <a:off x="2159663" y="2531796"/>
            <a:ext cx="6053400" cy="245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37" name="Google Shape;7537;p50"/>
          <p:cNvSpPr/>
          <p:nvPr/>
        </p:nvSpPr>
        <p:spPr>
          <a:xfrm>
            <a:off x="2159663" y="2116475"/>
            <a:ext cx="6053400" cy="245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38" name="Google Shape;7538;p50"/>
          <p:cNvSpPr/>
          <p:nvPr/>
        </p:nvSpPr>
        <p:spPr>
          <a:xfrm>
            <a:off x="2159663" y="3351263"/>
            <a:ext cx="6053400" cy="245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39" name="Google Shape;7539;p50"/>
          <p:cNvSpPr/>
          <p:nvPr/>
        </p:nvSpPr>
        <p:spPr>
          <a:xfrm>
            <a:off x="2159663" y="3752131"/>
            <a:ext cx="6053400" cy="245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40" name="Google Shape;7540;p50"/>
          <p:cNvSpPr/>
          <p:nvPr/>
        </p:nvSpPr>
        <p:spPr>
          <a:xfrm>
            <a:off x="2159000" y="4154900"/>
            <a:ext cx="6053400" cy="245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41" name="Google Shape;7541;p50"/>
          <p:cNvSpPr/>
          <p:nvPr/>
        </p:nvSpPr>
        <p:spPr>
          <a:xfrm>
            <a:off x="2159663" y="2965756"/>
            <a:ext cx="6053400" cy="245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542" name="Google Shape;7542;p50"/>
          <p:cNvPicPr preferRelativeResize="0"/>
          <p:nvPr/>
        </p:nvPicPr>
        <p:blipFill>
          <a:blip r:embed="rId3">
            <a:alphaModFix amt="90000"/>
          </a:blip>
          <a:stretch>
            <a:fillRect/>
          </a:stretch>
        </p:blipFill>
        <p:spPr>
          <a:xfrm>
            <a:off x="411963" y="1533675"/>
            <a:ext cx="8320075" cy="4825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543" name="Google Shape;7543;p50"/>
          <p:cNvGraphicFramePr/>
          <p:nvPr>
            <p:extLst>
              <p:ext uri="{D42A27DB-BD31-4B8C-83A1-F6EECF244321}">
                <p14:modId xmlns:p14="http://schemas.microsoft.com/office/powerpoint/2010/main" val="1588308243"/>
              </p:ext>
            </p:extLst>
          </p:nvPr>
        </p:nvGraphicFramePr>
        <p:xfrm>
          <a:off x="952500" y="1533675"/>
          <a:ext cx="7115736" cy="3642150"/>
        </p:xfrm>
        <a:graphic>
          <a:graphicData uri="http://schemas.openxmlformats.org/drawingml/2006/table">
            <a:tbl>
              <a:tblPr>
                <a:noFill/>
                <a:tableStyleId>{D9ED4161-3D69-4117-98E3-401763ECD98A}</a:tableStyleId>
              </a:tblPr>
              <a:tblGrid>
                <a:gridCol w="11859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59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59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59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59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8595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61331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dirty="0">
                        <a:solidFill>
                          <a:schemeClr val="accent3"/>
                        </a:solidFill>
                        <a:latin typeface="Caveat Brush"/>
                        <a:ea typeface="Caveat Brush"/>
                        <a:cs typeface="Caveat Brush"/>
                        <a:sym typeface="Caveat Brush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dirty="0">
                          <a:solidFill>
                            <a:schemeClr val="accent3"/>
                          </a:solidFill>
                          <a:latin typeface="Caveat Brush"/>
                          <a:ea typeface="Caveat Brush"/>
                          <a:cs typeface="Caveat Brush"/>
                          <a:sym typeface="Caveat Brush"/>
                        </a:rPr>
                        <a:t>Semana 1</a:t>
                      </a:r>
                      <a:endParaRPr sz="2000" dirty="0">
                        <a:solidFill>
                          <a:schemeClr val="accent3"/>
                        </a:solidFill>
                        <a:latin typeface="Caveat Brush"/>
                        <a:ea typeface="Caveat Brush"/>
                        <a:cs typeface="Caveat Brush"/>
                        <a:sym typeface="Caveat Brush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dirty="0">
                          <a:solidFill>
                            <a:schemeClr val="accent3"/>
                          </a:solidFill>
                          <a:latin typeface="Caveat Brush"/>
                          <a:ea typeface="Caveat Brush"/>
                          <a:cs typeface="Caveat Brush"/>
                          <a:sym typeface="Caveat Brush"/>
                        </a:rPr>
                        <a:t>Semana 2</a:t>
                      </a:r>
                      <a:endParaRPr sz="2000" dirty="0">
                        <a:solidFill>
                          <a:schemeClr val="accent3"/>
                        </a:solidFill>
                        <a:latin typeface="Caveat Brush"/>
                        <a:ea typeface="Caveat Brush"/>
                        <a:cs typeface="Caveat Brush"/>
                        <a:sym typeface="Caveat Brush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dirty="0">
                          <a:solidFill>
                            <a:schemeClr val="accent3"/>
                          </a:solidFill>
                          <a:latin typeface="Caveat Brush"/>
                          <a:ea typeface="Caveat Brush"/>
                          <a:cs typeface="Caveat Brush"/>
                          <a:sym typeface="Caveat Brush"/>
                        </a:rPr>
                        <a:t>Semana 3</a:t>
                      </a:r>
                      <a:endParaRPr sz="2000" dirty="0">
                        <a:solidFill>
                          <a:schemeClr val="accent3"/>
                        </a:solidFill>
                        <a:latin typeface="Caveat Brush"/>
                        <a:ea typeface="Caveat Brush"/>
                        <a:cs typeface="Caveat Brush"/>
                        <a:sym typeface="Caveat Brush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dirty="0">
                          <a:solidFill>
                            <a:schemeClr val="accent3"/>
                          </a:solidFill>
                          <a:latin typeface="Caveat Brush"/>
                          <a:ea typeface="Caveat Brush"/>
                          <a:cs typeface="Caveat Brush"/>
                          <a:sym typeface="Caveat Brush"/>
                        </a:rPr>
                        <a:t>Semana 4</a:t>
                      </a:r>
                      <a:endParaRPr sz="2000" dirty="0">
                        <a:solidFill>
                          <a:schemeClr val="accent3"/>
                        </a:solidFill>
                        <a:latin typeface="Caveat Brush"/>
                        <a:ea typeface="Caveat Brush"/>
                        <a:cs typeface="Caveat Brush"/>
                        <a:sym typeface="Caveat Brush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dirty="0">
                          <a:solidFill>
                            <a:schemeClr val="accent3"/>
                          </a:solidFill>
                          <a:latin typeface="Caveat Brush"/>
                          <a:ea typeface="Caveat Brush"/>
                          <a:cs typeface="Caveat Brush"/>
                          <a:sym typeface="Caveat Brush"/>
                        </a:rPr>
                        <a:t>Semana 5</a:t>
                      </a:r>
                      <a:endParaRPr sz="2000" dirty="0">
                        <a:solidFill>
                          <a:schemeClr val="accent3"/>
                        </a:solidFill>
                        <a:latin typeface="Caveat Brush"/>
                        <a:ea typeface="Caveat Brush"/>
                        <a:cs typeface="Caveat Brush"/>
                        <a:sym typeface="Caveat Brush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9244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1">
                          <a:solidFill>
                            <a:schemeClr val="accent3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01</a:t>
                      </a:r>
                      <a:endParaRPr sz="1500" b="1">
                        <a:solidFill>
                          <a:schemeClr val="accent3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>
                        <a:solidFill>
                          <a:schemeClr val="accent3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>
                        <a:solidFill>
                          <a:schemeClr val="accent3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>
                        <a:solidFill>
                          <a:schemeClr val="accent3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>
                        <a:solidFill>
                          <a:schemeClr val="accent3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>
                        <a:solidFill>
                          <a:schemeClr val="accent3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5506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" sz="1500" b="1" dirty="0">
                        <a:solidFill>
                          <a:schemeClr val="accent3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1" dirty="0">
                          <a:solidFill>
                            <a:schemeClr val="accent3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02</a:t>
                      </a:r>
                      <a:endParaRPr sz="1500" b="1" dirty="0">
                        <a:solidFill>
                          <a:schemeClr val="accent3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>
                        <a:solidFill>
                          <a:schemeClr val="accent3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>
                        <a:solidFill>
                          <a:schemeClr val="accent3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>
                        <a:solidFill>
                          <a:schemeClr val="accent3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>
                        <a:solidFill>
                          <a:schemeClr val="accent3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>
                        <a:solidFill>
                          <a:schemeClr val="accent3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9244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1" dirty="0">
                          <a:solidFill>
                            <a:schemeClr val="accent3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03</a:t>
                      </a:r>
                      <a:endParaRPr sz="1500" b="1" dirty="0">
                        <a:solidFill>
                          <a:schemeClr val="accent3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>
                        <a:solidFill>
                          <a:schemeClr val="accent3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>
                        <a:solidFill>
                          <a:schemeClr val="accent3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>
                        <a:solidFill>
                          <a:schemeClr val="accent3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>
                        <a:solidFill>
                          <a:schemeClr val="accent3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>
                        <a:solidFill>
                          <a:schemeClr val="accent3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5506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" sz="1500" b="1" dirty="0">
                        <a:solidFill>
                          <a:schemeClr val="accent3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1" dirty="0">
                          <a:solidFill>
                            <a:schemeClr val="accent3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04</a:t>
                      </a:r>
                      <a:endParaRPr sz="1500" b="1" dirty="0">
                        <a:solidFill>
                          <a:schemeClr val="accent3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89700" marT="91425" marB="91425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>
                        <a:solidFill>
                          <a:schemeClr val="accent3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>
                        <a:solidFill>
                          <a:schemeClr val="accent3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>
                        <a:solidFill>
                          <a:schemeClr val="accent3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>
                        <a:solidFill>
                          <a:schemeClr val="accent3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>
                        <a:solidFill>
                          <a:schemeClr val="accent3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5506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" sz="1500" b="1" dirty="0">
                        <a:solidFill>
                          <a:schemeClr val="accent3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1" dirty="0">
                          <a:solidFill>
                            <a:schemeClr val="accent3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05</a:t>
                      </a:r>
                      <a:endParaRPr sz="1500" b="1" dirty="0">
                        <a:solidFill>
                          <a:schemeClr val="accent3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>
                        <a:solidFill>
                          <a:schemeClr val="accent3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>
                        <a:solidFill>
                          <a:schemeClr val="accent3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>
                        <a:solidFill>
                          <a:schemeClr val="accent3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>
                        <a:solidFill>
                          <a:schemeClr val="accent3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>
                        <a:solidFill>
                          <a:schemeClr val="accent3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9244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b="1" dirty="0">
                        <a:solidFill>
                          <a:schemeClr val="accent3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>
                        <a:solidFill>
                          <a:schemeClr val="accent3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>
                        <a:solidFill>
                          <a:schemeClr val="accent3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>
                        <a:solidFill>
                          <a:schemeClr val="accent3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>
                        <a:solidFill>
                          <a:schemeClr val="accent3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>
                        <a:solidFill>
                          <a:schemeClr val="accent3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544" name="Google Shape;7544;p50"/>
          <p:cNvSpPr txBox="1">
            <a:spLocks noGrp="1"/>
          </p:cNvSpPr>
          <p:nvPr>
            <p:ph type="title"/>
          </p:nvPr>
        </p:nvSpPr>
        <p:spPr>
          <a:xfrm>
            <a:off x="716550" y="65557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Marzo</a:t>
            </a:r>
            <a:endParaRPr dirty="0"/>
          </a:p>
        </p:txBody>
      </p:sp>
      <p:sp>
        <p:nvSpPr>
          <p:cNvPr id="7545" name="Google Shape;7545;p50"/>
          <p:cNvSpPr/>
          <p:nvPr/>
        </p:nvSpPr>
        <p:spPr>
          <a:xfrm>
            <a:off x="1944510" y="2089880"/>
            <a:ext cx="1544041" cy="32559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100" b="1" dirty="0">
                <a:latin typeface="Bradley Hand ITC" panose="03070402050302030203" pitchFamily="66" charset="0"/>
              </a:rPr>
              <a:t>Presentación del curso</a:t>
            </a:r>
            <a:endParaRPr b="1" dirty="0">
              <a:latin typeface="Bradley Hand ITC" panose="03070402050302030203" pitchFamily="66" charset="0"/>
            </a:endParaRPr>
          </a:p>
        </p:txBody>
      </p:sp>
      <p:sp>
        <p:nvSpPr>
          <p:cNvPr id="7546" name="Google Shape;7546;p50"/>
          <p:cNvSpPr/>
          <p:nvPr/>
        </p:nvSpPr>
        <p:spPr>
          <a:xfrm>
            <a:off x="3265268" y="2539088"/>
            <a:ext cx="1452729" cy="36172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100" b="1" dirty="0">
                <a:latin typeface="Bradley Hand ITC" panose="03070402050302030203" pitchFamily="66" charset="0"/>
              </a:rPr>
              <a:t>¿Qué es la Filosofía?</a:t>
            </a:r>
            <a:endParaRPr sz="1100" b="1" dirty="0">
              <a:latin typeface="Bradley Hand ITC" panose="03070402050302030203" pitchFamily="66" charset="0"/>
            </a:endParaRPr>
          </a:p>
        </p:txBody>
      </p:sp>
      <p:sp>
        <p:nvSpPr>
          <p:cNvPr id="7548" name="Google Shape;7548;p50"/>
          <p:cNvSpPr/>
          <p:nvPr/>
        </p:nvSpPr>
        <p:spPr>
          <a:xfrm>
            <a:off x="5500813" y="3592035"/>
            <a:ext cx="1967446" cy="60866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100" b="1" dirty="0">
                <a:latin typeface="Bradley Hand ITC" panose="03070402050302030203" pitchFamily="66" charset="0"/>
              </a:rPr>
              <a:t>¿Cuántas respuestas posibles hay y qué caracteriza una respuesta filosófica?</a:t>
            </a:r>
            <a:endParaRPr sz="1600" b="1" dirty="0">
              <a:latin typeface="Bradley Hand ITC" panose="03070402050302030203" pitchFamily="66" charset="0"/>
            </a:endParaRPr>
          </a:p>
        </p:txBody>
      </p:sp>
      <p:sp>
        <p:nvSpPr>
          <p:cNvPr id="7549" name="Google Shape;7549;p50"/>
          <p:cNvSpPr/>
          <p:nvPr/>
        </p:nvSpPr>
        <p:spPr>
          <a:xfrm>
            <a:off x="6909828" y="4278322"/>
            <a:ext cx="1711658" cy="41927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100" b="1" dirty="0">
                <a:latin typeface="Bradley Hand ITC" panose="03070402050302030203" pitchFamily="66" charset="0"/>
              </a:rPr>
              <a:t>Diversidad de Posibilidades de Pensar</a:t>
            </a:r>
            <a:endParaRPr sz="1100" b="1" dirty="0">
              <a:latin typeface="Bradley Hand ITC" panose="03070402050302030203" pitchFamily="66" charset="0"/>
            </a:endParaRPr>
          </a:p>
        </p:txBody>
      </p:sp>
      <p:sp>
        <p:nvSpPr>
          <p:cNvPr id="7550" name="Google Shape;7550;p50"/>
          <p:cNvSpPr/>
          <p:nvPr/>
        </p:nvSpPr>
        <p:spPr>
          <a:xfrm>
            <a:off x="4428207" y="2988586"/>
            <a:ext cx="1637929" cy="523843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100" b="1" dirty="0">
                <a:latin typeface="Bradley Hand ITC" panose="03070402050302030203" pitchFamily="66" charset="0"/>
              </a:rPr>
              <a:t>¿Qué se han preguntado los filósofos?</a:t>
            </a:r>
            <a:endParaRPr sz="1100" b="1" dirty="0">
              <a:latin typeface="Bradley Hand ITC" panose="03070402050302030203" pitchFamily="66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48" name="Google Shape;7248;p43"/>
          <p:cNvPicPr preferRelativeResize="0"/>
          <p:nvPr/>
        </p:nvPicPr>
        <p:blipFill>
          <a:blip r:embed="rId3">
            <a:alphaModFix amt="62000"/>
          </a:blip>
          <a:stretch>
            <a:fillRect/>
          </a:stretch>
        </p:blipFill>
        <p:spPr>
          <a:xfrm rot="-1411927">
            <a:off x="1759006" y="1564006"/>
            <a:ext cx="1931598" cy="126643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49" name="Google Shape;7249;p43"/>
          <p:cNvPicPr preferRelativeResize="0"/>
          <p:nvPr/>
        </p:nvPicPr>
        <p:blipFill>
          <a:blip r:embed="rId4">
            <a:alphaModFix amt="62000"/>
          </a:blip>
          <a:stretch>
            <a:fillRect/>
          </a:stretch>
        </p:blipFill>
        <p:spPr>
          <a:xfrm rot="-1411927">
            <a:off x="5584231" y="1564006"/>
            <a:ext cx="1931598" cy="126643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50" name="Google Shape;7250;p43"/>
          <p:cNvPicPr preferRelativeResize="0"/>
          <p:nvPr/>
        </p:nvPicPr>
        <p:blipFill>
          <a:blip r:embed="rId5">
            <a:alphaModFix amt="62000"/>
          </a:blip>
          <a:stretch>
            <a:fillRect/>
          </a:stretch>
        </p:blipFill>
        <p:spPr>
          <a:xfrm rot="-1411927">
            <a:off x="1759006" y="3001758"/>
            <a:ext cx="1931598" cy="126643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51" name="Google Shape;7251;p43"/>
          <p:cNvPicPr preferRelativeResize="0"/>
          <p:nvPr/>
        </p:nvPicPr>
        <p:blipFill>
          <a:blip r:embed="rId6">
            <a:alphaModFix amt="62000"/>
          </a:blip>
          <a:stretch>
            <a:fillRect/>
          </a:stretch>
        </p:blipFill>
        <p:spPr>
          <a:xfrm rot="-1411927">
            <a:off x="5584231" y="2934808"/>
            <a:ext cx="1931598" cy="1266430"/>
          </a:xfrm>
          <a:prstGeom prst="rect">
            <a:avLst/>
          </a:prstGeom>
          <a:noFill/>
          <a:ln>
            <a:noFill/>
          </a:ln>
        </p:spPr>
      </p:pic>
      <p:sp>
        <p:nvSpPr>
          <p:cNvPr id="7252" name="Google Shape;7252;p43"/>
          <p:cNvSpPr txBox="1">
            <a:spLocks noGrp="1"/>
          </p:cNvSpPr>
          <p:nvPr>
            <p:ph type="title" idx="15"/>
          </p:nvPr>
        </p:nvSpPr>
        <p:spPr>
          <a:xfrm>
            <a:off x="720000" y="540000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Elementos característicos </a:t>
            </a:r>
            <a:br>
              <a:rPr lang="en" dirty="0"/>
            </a:br>
            <a:r>
              <a:rPr lang="en" dirty="0"/>
              <a:t>del quehacer filosófico</a:t>
            </a:r>
            <a:endParaRPr dirty="0"/>
          </a:p>
        </p:txBody>
      </p:sp>
      <p:sp>
        <p:nvSpPr>
          <p:cNvPr id="7253" name="Google Shape;7253;p43"/>
          <p:cNvSpPr txBox="1">
            <a:spLocks noGrp="1"/>
          </p:cNvSpPr>
          <p:nvPr>
            <p:ph type="subTitle" idx="5"/>
          </p:nvPr>
        </p:nvSpPr>
        <p:spPr>
          <a:xfrm>
            <a:off x="1586504" y="2606177"/>
            <a:ext cx="2973609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/>
              <a:t>Descubrir parecidos, causas y efectos, y relaciones de dependencia entre varias afirmaciones con el fin de comprender la concepción del mundo en la que se inscriben.</a:t>
            </a:r>
            <a:endParaRPr sz="1100" dirty="0"/>
          </a:p>
        </p:txBody>
      </p:sp>
      <p:sp>
        <p:nvSpPr>
          <p:cNvPr id="7254" name="Google Shape;7254;p43"/>
          <p:cNvSpPr txBox="1">
            <a:spLocks noGrp="1"/>
          </p:cNvSpPr>
          <p:nvPr>
            <p:ph type="subTitle" idx="6"/>
          </p:nvPr>
        </p:nvSpPr>
        <p:spPr>
          <a:xfrm>
            <a:off x="5460805" y="2606717"/>
            <a:ext cx="2970095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s-CL" sz="1100" dirty="0"/>
              <a:t>Clasificar, ordenar y matizar para despejar malentendidos y comprender mejor un asunto que inicialmente parecía confuso.</a:t>
            </a:r>
            <a:endParaRPr sz="11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55" name="Google Shape;7255;p43"/>
          <p:cNvSpPr txBox="1">
            <a:spLocks noGrp="1"/>
          </p:cNvSpPr>
          <p:nvPr>
            <p:ph type="subTitle" idx="7"/>
          </p:nvPr>
        </p:nvSpPr>
        <p:spPr>
          <a:xfrm>
            <a:off x="1586504" y="3993854"/>
            <a:ext cx="2985495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s-CL" sz="1100" dirty="0"/>
              <a:t>Poner de manifiesto lo que está implícito en las afirmaciones sobre un tema para mostrar sus posibles contradicciones o descubrir implicaciones novedosas</a:t>
            </a:r>
            <a:endParaRPr sz="11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dirty="0"/>
          </a:p>
        </p:txBody>
      </p:sp>
      <p:grpSp>
        <p:nvGrpSpPr>
          <p:cNvPr id="7256" name="Google Shape;7256;p43"/>
          <p:cNvGrpSpPr/>
          <p:nvPr/>
        </p:nvGrpSpPr>
        <p:grpSpPr>
          <a:xfrm>
            <a:off x="2968930" y="1205450"/>
            <a:ext cx="3206130" cy="174750"/>
            <a:chOff x="3962000" y="4060525"/>
            <a:chExt cx="2324125" cy="174750"/>
          </a:xfrm>
        </p:grpSpPr>
        <p:sp>
          <p:nvSpPr>
            <p:cNvPr id="7257" name="Google Shape;7257;p43"/>
            <p:cNvSpPr/>
            <p:nvPr/>
          </p:nvSpPr>
          <p:spPr>
            <a:xfrm>
              <a:off x="3962000" y="4060525"/>
              <a:ext cx="1117875" cy="168975"/>
            </a:xfrm>
            <a:custGeom>
              <a:avLst/>
              <a:gdLst/>
              <a:ahLst/>
              <a:cxnLst/>
              <a:rect l="l" t="t" r="r" b="b"/>
              <a:pathLst>
                <a:path w="44715" h="6759" extrusionOk="0">
                  <a:moveTo>
                    <a:pt x="9249" y="189"/>
                  </a:moveTo>
                  <a:lnTo>
                    <a:pt x="9605" y="168"/>
                  </a:lnTo>
                  <a:cubicBezTo>
                    <a:pt x="9730" y="377"/>
                    <a:pt x="10023" y="377"/>
                    <a:pt x="10128" y="168"/>
                  </a:cubicBezTo>
                  <a:lnTo>
                    <a:pt x="11048" y="168"/>
                  </a:lnTo>
                  <a:cubicBezTo>
                    <a:pt x="11174" y="377"/>
                    <a:pt x="11404" y="356"/>
                    <a:pt x="11572" y="440"/>
                  </a:cubicBezTo>
                  <a:cubicBezTo>
                    <a:pt x="11969" y="607"/>
                    <a:pt x="12199" y="440"/>
                    <a:pt x="12262" y="42"/>
                  </a:cubicBezTo>
                  <a:lnTo>
                    <a:pt x="12618" y="42"/>
                  </a:lnTo>
                  <a:cubicBezTo>
                    <a:pt x="13078" y="838"/>
                    <a:pt x="13517" y="838"/>
                    <a:pt x="14041" y="42"/>
                  </a:cubicBezTo>
                  <a:cubicBezTo>
                    <a:pt x="14229" y="1"/>
                    <a:pt x="14396" y="1"/>
                    <a:pt x="14564" y="63"/>
                  </a:cubicBezTo>
                  <a:cubicBezTo>
                    <a:pt x="14606" y="210"/>
                    <a:pt x="14731" y="314"/>
                    <a:pt x="14878" y="335"/>
                  </a:cubicBezTo>
                  <a:cubicBezTo>
                    <a:pt x="15422" y="461"/>
                    <a:pt x="16007" y="398"/>
                    <a:pt x="16510" y="168"/>
                  </a:cubicBezTo>
                  <a:cubicBezTo>
                    <a:pt x="16865" y="147"/>
                    <a:pt x="17221" y="168"/>
                    <a:pt x="17577" y="231"/>
                  </a:cubicBezTo>
                  <a:cubicBezTo>
                    <a:pt x="17807" y="607"/>
                    <a:pt x="18372" y="628"/>
                    <a:pt x="18455" y="1193"/>
                  </a:cubicBezTo>
                  <a:cubicBezTo>
                    <a:pt x="18623" y="900"/>
                    <a:pt x="18790" y="628"/>
                    <a:pt x="18979" y="356"/>
                  </a:cubicBezTo>
                  <a:cubicBezTo>
                    <a:pt x="19292" y="294"/>
                    <a:pt x="19606" y="314"/>
                    <a:pt x="19920" y="419"/>
                  </a:cubicBezTo>
                  <a:cubicBezTo>
                    <a:pt x="20108" y="566"/>
                    <a:pt x="20339" y="712"/>
                    <a:pt x="20569" y="817"/>
                  </a:cubicBezTo>
                  <a:cubicBezTo>
                    <a:pt x="20924" y="900"/>
                    <a:pt x="21301" y="963"/>
                    <a:pt x="21301" y="398"/>
                  </a:cubicBezTo>
                  <a:cubicBezTo>
                    <a:pt x="21887" y="294"/>
                    <a:pt x="22494" y="294"/>
                    <a:pt x="23059" y="398"/>
                  </a:cubicBezTo>
                  <a:cubicBezTo>
                    <a:pt x="23059" y="858"/>
                    <a:pt x="23414" y="1130"/>
                    <a:pt x="23561" y="1507"/>
                  </a:cubicBezTo>
                  <a:cubicBezTo>
                    <a:pt x="23833" y="1361"/>
                    <a:pt x="23833" y="1130"/>
                    <a:pt x="23896" y="963"/>
                  </a:cubicBezTo>
                  <a:cubicBezTo>
                    <a:pt x="23937" y="754"/>
                    <a:pt x="23958" y="566"/>
                    <a:pt x="23958" y="356"/>
                  </a:cubicBezTo>
                  <a:cubicBezTo>
                    <a:pt x="24314" y="294"/>
                    <a:pt x="24670" y="314"/>
                    <a:pt x="25005" y="398"/>
                  </a:cubicBezTo>
                  <a:cubicBezTo>
                    <a:pt x="25025" y="545"/>
                    <a:pt x="25005" y="796"/>
                    <a:pt x="25214" y="796"/>
                  </a:cubicBezTo>
                  <a:cubicBezTo>
                    <a:pt x="25549" y="796"/>
                    <a:pt x="25946" y="796"/>
                    <a:pt x="26072" y="335"/>
                  </a:cubicBezTo>
                  <a:lnTo>
                    <a:pt x="28206" y="356"/>
                  </a:lnTo>
                  <a:cubicBezTo>
                    <a:pt x="28248" y="628"/>
                    <a:pt x="28436" y="670"/>
                    <a:pt x="28666" y="670"/>
                  </a:cubicBezTo>
                  <a:cubicBezTo>
                    <a:pt x="29336" y="712"/>
                    <a:pt x="30005" y="607"/>
                    <a:pt x="30696" y="733"/>
                  </a:cubicBezTo>
                  <a:cubicBezTo>
                    <a:pt x="30947" y="796"/>
                    <a:pt x="31031" y="566"/>
                    <a:pt x="31051" y="335"/>
                  </a:cubicBezTo>
                  <a:cubicBezTo>
                    <a:pt x="31282" y="294"/>
                    <a:pt x="31533" y="314"/>
                    <a:pt x="31742" y="419"/>
                  </a:cubicBezTo>
                  <a:cubicBezTo>
                    <a:pt x="31805" y="586"/>
                    <a:pt x="31972" y="691"/>
                    <a:pt x="32139" y="670"/>
                  </a:cubicBezTo>
                  <a:lnTo>
                    <a:pt x="32997" y="670"/>
                  </a:lnTo>
                  <a:cubicBezTo>
                    <a:pt x="32997" y="900"/>
                    <a:pt x="32997" y="1151"/>
                    <a:pt x="33311" y="1193"/>
                  </a:cubicBezTo>
                  <a:cubicBezTo>
                    <a:pt x="33520" y="1235"/>
                    <a:pt x="33709" y="1130"/>
                    <a:pt x="33813" y="942"/>
                  </a:cubicBezTo>
                  <a:cubicBezTo>
                    <a:pt x="33855" y="817"/>
                    <a:pt x="33876" y="670"/>
                    <a:pt x="33876" y="545"/>
                  </a:cubicBezTo>
                  <a:cubicBezTo>
                    <a:pt x="34169" y="503"/>
                    <a:pt x="34483" y="524"/>
                    <a:pt x="34755" y="607"/>
                  </a:cubicBezTo>
                  <a:cubicBezTo>
                    <a:pt x="34755" y="712"/>
                    <a:pt x="34839" y="817"/>
                    <a:pt x="34943" y="858"/>
                  </a:cubicBezTo>
                  <a:cubicBezTo>
                    <a:pt x="34880" y="1193"/>
                    <a:pt x="35173" y="1507"/>
                    <a:pt x="35006" y="1863"/>
                  </a:cubicBezTo>
                  <a:cubicBezTo>
                    <a:pt x="34943" y="2009"/>
                    <a:pt x="35069" y="2156"/>
                    <a:pt x="35215" y="2198"/>
                  </a:cubicBezTo>
                  <a:cubicBezTo>
                    <a:pt x="35383" y="2239"/>
                    <a:pt x="35571" y="2198"/>
                    <a:pt x="35676" y="2051"/>
                  </a:cubicBezTo>
                  <a:cubicBezTo>
                    <a:pt x="35822" y="1947"/>
                    <a:pt x="35759" y="1821"/>
                    <a:pt x="35676" y="1674"/>
                  </a:cubicBezTo>
                  <a:cubicBezTo>
                    <a:pt x="35424" y="1256"/>
                    <a:pt x="35550" y="984"/>
                    <a:pt x="36010" y="858"/>
                  </a:cubicBezTo>
                  <a:cubicBezTo>
                    <a:pt x="36261" y="879"/>
                    <a:pt x="36533" y="775"/>
                    <a:pt x="36722" y="1026"/>
                  </a:cubicBezTo>
                  <a:cubicBezTo>
                    <a:pt x="36408" y="1172"/>
                    <a:pt x="36345" y="1444"/>
                    <a:pt x="36366" y="1737"/>
                  </a:cubicBezTo>
                  <a:lnTo>
                    <a:pt x="36303" y="1779"/>
                  </a:lnTo>
                  <a:lnTo>
                    <a:pt x="36324" y="1821"/>
                  </a:lnTo>
                  <a:lnTo>
                    <a:pt x="36366" y="1737"/>
                  </a:lnTo>
                  <a:cubicBezTo>
                    <a:pt x="36638" y="1695"/>
                    <a:pt x="36889" y="2051"/>
                    <a:pt x="37182" y="1800"/>
                  </a:cubicBezTo>
                  <a:cubicBezTo>
                    <a:pt x="37119" y="1528"/>
                    <a:pt x="36826" y="1340"/>
                    <a:pt x="36910" y="1026"/>
                  </a:cubicBezTo>
                  <a:cubicBezTo>
                    <a:pt x="37224" y="1005"/>
                    <a:pt x="37517" y="879"/>
                    <a:pt x="37789" y="691"/>
                  </a:cubicBezTo>
                  <a:lnTo>
                    <a:pt x="38145" y="691"/>
                  </a:lnTo>
                  <a:lnTo>
                    <a:pt x="38312" y="858"/>
                  </a:lnTo>
                  <a:cubicBezTo>
                    <a:pt x="38626" y="1172"/>
                    <a:pt x="38689" y="1633"/>
                    <a:pt x="38919" y="2030"/>
                  </a:cubicBezTo>
                  <a:cubicBezTo>
                    <a:pt x="38856" y="1444"/>
                    <a:pt x="39421" y="1277"/>
                    <a:pt x="39567" y="858"/>
                  </a:cubicBezTo>
                  <a:lnTo>
                    <a:pt x="39923" y="858"/>
                  </a:lnTo>
                  <a:cubicBezTo>
                    <a:pt x="39965" y="1382"/>
                    <a:pt x="40676" y="1298"/>
                    <a:pt x="40739" y="1821"/>
                  </a:cubicBezTo>
                  <a:cubicBezTo>
                    <a:pt x="40781" y="1821"/>
                    <a:pt x="40844" y="1821"/>
                    <a:pt x="40886" y="1821"/>
                  </a:cubicBezTo>
                  <a:cubicBezTo>
                    <a:pt x="41534" y="1800"/>
                    <a:pt x="42141" y="1528"/>
                    <a:pt x="42580" y="1026"/>
                  </a:cubicBezTo>
                  <a:lnTo>
                    <a:pt x="42580" y="1026"/>
                  </a:lnTo>
                  <a:cubicBezTo>
                    <a:pt x="42873" y="1068"/>
                    <a:pt x="43145" y="1110"/>
                    <a:pt x="43438" y="1151"/>
                  </a:cubicBezTo>
                  <a:cubicBezTo>
                    <a:pt x="43522" y="1151"/>
                    <a:pt x="43606" y="1172"/>
                    <a:pt x="43606" y="1277"/>
                  </a:cubicBezTo>
                  <a:cubicBezTo>
                    <a:pt x="43606" y="1361"/>
                    <a:pt x="43564" y="1444"/>
                    <a:pt x="43501" y="1486"/>
                  </a:cubicBezTo>
                  <a:cubicBezTo>
                    <a:pt x="43417" y="1549"/>
                    <a:pt x="43292" y="1591"/>
                    <a:pt x="43187" y="1612"/>
                  </a:cubicBezTo>
                  <a:cubicBezTo>
                    <a:pt x="42706" y="1716"/>
                    <a:pt x="42476" y="1947"/>
                    <a:pt x="42706" y="2470"/>
                  </a:cubicBezTo>
                  <a:cubicBezTo>
                    <a:pt x="42748" y="2574"/>
                    <a:pt x="42580" y="2721"/>
                    <a:pt x="42727" y="2888"/>
                  </a:cubicBezTo>
                  <a:cubicBezTo>
                    <a:pt x="42978" y="2867"/>
                    <a:pt x="43145" y="2532"/>
                    <a:pt x="43459" y="2637"/>
                  </a:cubicBezTo>
                  <a:cubicBezTo>
                    <a:pt x="43501" y="3014"/>
                    <a:pt x="43836" y="3035"/>
                    <a:pt x="44087" y="3181"/>
                  </a:cubicBezTo>
                  <a:cubicBezTo>
                    <a:pt x="44317" y="3327"/>
                    <a:pt x="44715" y="3474"/>
                    <a:pt x="44610" y="3976"/>
                  </a:cubicBezTo>
                  <a:cubicBezTo>
                    <a:pt x="44422" y="4687"/>
                    <a:pt x="44338" y="4813"/>
                    <a:pt x="43606" y="4750"/>
                  </a:cubicBezTo>
                  <a:cubicBezTo>
                    <a:pt x="43229" y="4708"/>
                    <a:pt x="42852" y="4646"/>
                    <a:pt x="42497" y="4520"/>
                  </a:cubicBezTo>
                  <a:cubicBezTo>
                    <a:pt x="41848" y="4311"/>
                    <a:pt x="41158" y="4436"/>
                    <a:pt x="40614" y="4813"/>
                  </a:cubicBezTo>
                  <a:cubicBezTo>
                    <a:pt x="40132" y="5232"/>
                    <a:pt x="40090" y="5232"/>
                    <a:pt x="39693" y="4667"/>
                  </a:cubicBezTo>
                  <a:cubicBezTo>
                    <a:pt x="39609" y="4520"/>
                    <a:pt x="39526" y="4248"/>
                    <a:pt x="39358" y="4311"/>
                  </a:cubicBezTo>
                  <a:cubicBezTo>
                    <a:pt x="38730" y="4604"/>
                    <a:pt x="38437" y="4206"/>
                    <a:pt x="38186" y="3683"/>
                  </a:cubicBezTo>
                  <a:cubicBezTo>
                    <a:pt x="37747" y="4018"/>
                    <a:pt x="37391" y="4415"/>
                    <a:pt x="36826" y="4102"/>
                  </a:cubicBezTo>
                  <a:cubicBezTo>
                    <a:pt x="36826" y="4708"/>
                    <a:pt x="36826" y="4708"/>
                    <a:pt x="36387" y="5294"/>
                  </a:cubicBezTo>
                  <a:cubicBezTo>
                    <a:pt x="36324" y="5378"/>
                    <a:pt x="36261" y="5483"/>
                    <a:pt x="36199" y="5587"/>
                  </a:cubicBezTo>
                  <a:cubicBezTo>
                    <a:pt x="35843" y="6048"/>
                    <a:pt x="35822" y="6027"/>
                    <a:pt x="35383" y="5692"/>
                  </a:cubicBezTo>
                  <a:cubicBezTo>
                    <a:pt x="35215" y="5566"/>
                    <a:pt x="35173" y="5399"/>
                    <a:pt x="35069" y="5273"/>
                  </a:cubicBezTo>
                  <a:cubicBezTo>
                    <a:pt x="34818" y="5001"/>
                    <a:pt x="34336" y="5106"/>
                    <a:pt x="34253" y="5483"/>
                  </a:cubicBezTo>
                  <a:cubicBezTo>
                    <a:pt x="34044" y="6089"/>
                    <a:pt x="33813" y="6131"/>
                    <a:pt x="33248" y="5817"/>
                  </a:cubicBezTo>
                  <a:cubicBezTo>
                    <a:pt x="32914" y="5629"/>
                    <a:pt x="32851" y="5252"/>
                    <a:pt x="32558" y="5043"/>
                  </a:cubicBezTo>
                  <a:cubicBezTo>
                    <a:pt x="32453" y="4960"/>
                    <a:pt x="32391" y="4771"/>
                    <a:pt x="32202" y="4897"/>
                  </a:cubicBezTo>
                  <a:cubicBezTo>
                    <a:pt x="32098" y="4980"/>
                    <a:pt x="32160" y="5106"/>
                    <a:pt x="32202" y="5232"/>
                  </a:cubicBezTo>
                  <a:cubicBezTo>
                    <a:pt x="32411" y="5817"/>
                    <a:pt x="32391" y="5817"/>
                    <a:pt x="31847" y="6068"/>
                  </a:cubicBezTo>
                  <a:cubicBezTo>
                    <a:pt x="31637" y="6173"/>
                    <a:pt x="31428" y="6278"/>
                    <a:pt x="31240" y="6424"/>
                  </a:cubicBezTo>
                  <a:cubicBezTo>
                    <a:pt x="31031" y="6550"/>
                    <a:pt x="30717" y="6633"/>
                    <a:pt x="30570" y="6487"/>
                  </a:cubicBezTo>
                  <a:cubicBezTo>
                    <a:pt x="30131" y="6110"/>
                    <a:pt x="29901" y="6424"/>
                    <a:pt x="29650" y="6696"/>
                  </a:cubicBezTo>
                  <a:cubicBezTo>
                    <a:pt x="28875" y="6759"/>
                    <a:pt x="28101" y="6717"/>
                    <a:pt x="27327" y="6612"/>
                  </a:cubicBezTo>
                  <a:cubicBezTo>
                    <a:pt x="27285" y="6550"/>
                    <a:pt x="27243" y="6445"/>
                    <a:pt x="27181" y="6424"/>
                  </a:cubicBezTo>
                  <a:cubicBezTo>
                    <a:pt x="27034" y="6403"/>
                    <a:pt x="26992" y="6529"/>
                    <a:pt x="26971" y="6633"/>
                  </a:cubicBezTo>
                  <a:cubicBezTo>
                    <a:pt x="26804" y="6696"/>
                    <a:pt x="26616" y="6675"/>
                    <a:pt x="26448" y="6592"/>
                  </a:cubicBezTo>
                  <a:cubicBezTo>
                    <a:pt x="26302" y="5964"/>
                    <a:pt x="26218" y="5880"/>
                    <a:pt x="25758" y="6110"/>
                  </a:cubicBezTo>
                  <a:cubicBezTo>
                    <a:pt x="25507" y="6236"/>
                    <a:pt x="25297" y="6424"/>
                    <a:pt x="25025" y="6320"/>
                  </a:cubicBezTo>
                  <a:cubicBezTo>
                    <a:pt x="24481" y="6131"/>
                    <a:pt x="23833" y="6257"/>
                    <a:pt x="23372" y="5817"/>
                  </a:cubicBezTo>
                  <a:cubicBezTo>
                    <a:pt x="23268" y="5692"/>
                    <a:pt x="23100" y="5671"/>
                    <a:pt x="22954" y="5713"/>
                  </a:cubicBezTo>
                  <a:cubicBezTo>
                    <a:pt x="22536" y="5943"/>
                    <a:pt x="22410" y="5692"/>
                    <a:pt x="22284" y="5336"/>
                  </a:cubicBezTo>
                  <a:cubicBezTo>
                    <a:pt x="22222" y="5169"/>
                    <a:pt x="22264" y="4897"/>
                    <a:pt x="21887" y="4855"/>
                  </a:cubicBezTo>
                  <a:cubicBezTo>
                    <a:pt x="21971" y="5629"/>
                    <a:pt x="21510" y="5985"/>
                    <a:pt x="20883" y="6257"/>
                  </a:cubicBezTo>
                  <a:cubicBezTo>
                    <a:pt x="20820" y="6278"/>
                    <a:pt x="20799" y="6403"/>
                    <a:pt x="20757" y="6487"/>
                  </a:cubicBezTo>
                  <a:lnTo>
                    <a:pt x="20422" y="6487"/>
                  </a:lnTo>
                  <a:cubicBezTo>
                    <a:pt x="20150" y="6110"/>
                    <a:pt x="20108" y="6110"/>
                    <a:pt x="19899" y="6508"/>
                  </a:cubicBezTo>
                  <a:cubicBezTo>
                    <a:pt x="19418" y="6571"/>
                    <a:pt x="18937" y="6571"/>
                    <a:pt x="18476" y="6508"/>
                  </a:cubicBezTo>
                  <a:cubicBezTo>
                    <a:pt x="18455" y="6445"/>
                    <a:pt x="18435" y="6340"/>
                    <a:pt x="18414" y="6340"/>
                  </a:cubicBezTo>
                  <a:cubicBezTo>
                    <a:pt x="17598" y="6215"/>
                    <a:pt x="16823" y="5880"/>
                    <a:pt x="16154" y="5399"/>
                  </a:cubicBezTo>
                  <a:cubicBezTo>
                    <a:pt x="15986" y="5273"/>
                    <a:pt x="15735" y="5315"/>
                    <a:pt x="15589" y="5462"/>
                  </a:cubicBezTo>
                  <a:cubicBezTo>
                    <a:pt x="15422" y="5629"/>
                    <a:pt x="15275" y="5796"/>
                    <a:pt x="15108" y="5985"/>
                  </a:cubicBezTo>
                  <a:cubicBezTo>
                    <a:pt x="14940" y="6027"/>
                    <a:pt x="14752" y="6027"/>
                    <a:pt x="14564" y="5985"/>
                  </a:cubicBezTo>
                  <a:cubicBezTo>
                    <a:pt x="14208" y="5566"/>
                    <a:pt x="14041" y="5566"/>
                    <a:pt x="13685" y="5985"/>
                  </a:cubicBezTo>
                  <a:cubicBezTo>
                    <a:pt x="13497" y="6027"/>
                    <a:pt x="13329" y="6006"/>
                    <a:pt x="13162" y="5922"/>
                  </a:cubicBezTo>
                  <a:cubicBezTo>
                    <a:pt x="13036" y="5608"/>
                    <a:pt x="12848" y="5608"/>
                    <a:pt x="12639" y="5838"/>
                  </a:cubicBezTo>
                  <a:lnTo>
                    <a:pt x="11551" y="5817"/>
                  </a:lnTo>
                  <a:cubicBezTo>
                    <a:pt x="11446" y="5629"/>
                    <a:pt x="11153" y="5629"/>
                    <a:pt x="11028" y="5817"/>
                  </a:cubicBezTo>
                  <a:cubicBezTo>
                    <a:pt x="10797" y="5859"/>
                    <a:pt x="10546" y="5859"/>
                    <a:pt x="10316" y="5817"/>
                  </a:cubicBezTo>
                  <a:cubicBezTo>
                    <a:pt x="10002" y="5399"/>
                    <a:pt x="9835" y="5378"/>
                    <a:pt x="9437" y="5755"/>
                  </a:cubicBezTo>
                  <a:cubicBezTo>
                    <a:pt x="8663" y="5922"/>
                    <a:pt x="7889" y="5817"/>
                    <a:pt x="7115" y="5817"/>
                  </a:cubicBezTo>
                  <a:cubicBezTo>
                    <a:pt x="6906" y="5608"/>
                    <a:pt x="6717" y="5608"/>
                    <a:pt x="6592" y="5901"/>
                  </a:cubicBezTo>
                  <a:cubicBezTo>
                    <a:pt x="6362" y="6006"/>
                    <a:pt x="6131" y="6027"/>
                    <a:pt x="5880" y="6006"/>
                  </a:cubicBezTo>
                  <a:cubicBezTo>
                    <a:pt x="5462" y="5587"/>
                    <a:pt x="4771" y="5524"/>
                    <a:pt x="4269" y="5880"/>
                  </a:cubicBezTo>
                  <a:cubicBezTo>
                    <a:pt x="3516" y="5796"/>
                    <a:pt x="2805" y="5504"/>
                    <a:pt x="2072" y="5315"/>
                  </a:cubicBezTo>
                  <a:cubicBezTo>
                    <a:pt x="1110" y="5085"/>
                    <a:pt x="670" y="4290"/>
                    <a:pt x="377" y="3432"/>
                  </a:cubicBezTo>
                  <a:cubicBezTo>
                    <a:pt x="210" y="2909"/>
                    <a:pt x="1" y="2407"/>
                    <a:pt x="210" y="1821"/>
                  </a:cubicBezTo>
                  <a:cubicBezTo>
                    <a:pt x="482" y="1026"/>
                    <a:pt x="984" y="586"/>
                    <a:pt x="1800" y="524"/>
                  </a:cubicBezTo>
                  <a:cubicBezTo>
                    <a:pt x="2219" y="503"/>
                    <a:pt x="2637" y="524"/>
                    <a:pt x="3035" y="503"/>
                  </a:cubicBezTo>
                  <a:cubicBezTo>
                    <a:pt x="3453" y="1319"/>
                    <a:pt x="4144" y="545"/>
                    <a:pt x="4667" y="796"/>
                  </a:cubicBezTo>
                  <a:cubicBezTo>
                    <a:pt x="4834" y="879"/>
                    <a:pt x="5022" y="817"/>
                    <a:pt x="5106" y="649"/>
                  </a:cubicBezTo>
                  <a:cubicBezTo>
                    <a:pt x="5127" y="566"/>
                    <a:pt x="5169" y="482"/>
                    <a:pt x="5190" y="398"/>
                  </a:cubicBezTo>
                  <a:cubicBezTo>
                    <a:pt x="5357" y="356"/>
                    <a:pt x="5525" y="356"/>
                    <a:pt x="5713" y="398"/>
                  </a:cubicBezTo>
                  <a:cubicBezTo>
                    <a:pt x="5713" y="628"/>
                    <a:pt x="5943" y="775"/>
                    <a:pt x="6152" y="691"/>
                  </a:cubicBezTo>
                  <a:cubicBezTo>
                    <a:pt x="6550" y="566"/>
                    <a:pt x="6947" y="503"/>
                    <a:pt x="7366" y="524"/>
                  </a:cubicBezTo>
                  <a:cubicBezTo>
                    <a:pt x="7533" y="524"/>
                    <a:pt x="7617" y="398"/>
                    <a:pt x="7659" y="252"/>
                  </a:cubicBezTo>
                  <a:cubicBezTo>
                    <a:pt x="7952" y="189"/>
                    <a:pt x="8245" y="168"/>
                    <a:pt x="8538" y="231"/>
                  </a:cubicBezTo>
                  <a:cubicBezTo>
                    <a:pt x="8852" y="628"/>
                    <a:pt x="8956" y="628"/>
                    <a:pt x="9249" y="189"/>
                  </a:cubicBezTo>
                  <a:close/>
                  <a:moveTo>
                    <a:pt x="40216" y="3181"/>
                  </a:moveTo>
                  <a:cubicBezTo>
                    <a:pt x="40237" y="3014"/>
                    <a:pt x="40132" y="2930"/>
                    <a:pt x="39986" y="2867"/>
                  </a:cubicBezTo>
                  <a:cubicBezTo>
                    <a:pt x="39860" y="2783"/>
                    <a:pt x="39672" y="2846"/>
                    <a:pt x="39630" y="2993"/>
                  </a:cubicBezTo>
                  <a:cubicBezTo>
                    <a:pt x="39567" y="3139"/>
                    <a:pt x="39672" y="3307"/>
                    <a:pt x="39818" y="3327"/>
                  </a:cubicBezTo>
                  <a:cubicBezTo>
                    <a:pt x="39965" y="3348"/>
                    <a:pt x="40111" y="3348"/>
                    <a:pt x="40216" y="3181"/>
                  </a:cubicBezTo>
                  <a:close/>
                  <a:moveTo>
                    <a:pt x="30654" y="1089"/>
                  </a:moveTo>
                  <a:cubicBezTo>
                    <a:pt x="30633" y="1151"/>
                    <a:pt x="30591" y="1214"/>
                    <a:pt x="30612" y="1235"/>
                  </a:cubicBezTo>
                  <a:cubicBezTo>
                    <a:pt x="30612" y="1277"/>
                    <a:pt x="30696" y="1298"/>
                    <a:pt x="30738" y="1319"/>
                  </a:cubicBezTo>
                  <a:cubicBezTo>
                    <a:pt x="30759" y="1256"/>
                    <a:pt x="30821" y="1193"/>
                    <a:pt x="30800" y="1172"/>
                  </a:cubicBezTo>
                  <a:cubicBezTo>
                    <a:pt x="30779" y="1130"/>
                    <a:pt x="30717" y="1130"/>
                    <a:pt x="30654" y="1110"/>
                  </a:cubicBezTo>
                  <a:close/>
                  <a:moveTo>
                    <a:pt x="31888" y="1444"/>
                  </a:moveTo>
                  <a:cubicBezTo>
                    <a:pt x="31867" y="1382"/>
                    <a:pt x="31847" y="1319"/>
                    <a:pt x="31826" y="1298"/>
                  </a:cubicBezTo>
                  <a:cubicBezTo>
                    <a:pt x="31784" y="1277"/>
                    <a:pt x="31721" y="1319"/>
                    <a:pt x="31679" y="1340"/>
                  </a:cubicBezTo>
                  <a:cubicBezTo>
                    <a:pt x="31700" y="1402"/>
                    <a:pt x="31700" y="1465"/>
                    <a:pt x="31742" y="1486"/>
                  </a:cubicBezTo>
                  <a:cubicBezTo>
                    <a:pt x="31784" y="1507"/>
                    <a:pt x="31826" y="1465"/>
                    <a:pt x="31888" y="1444"/>
                  </a:cubicBezTo>
                  <a:close/>
                  <a:moveTo>
                    <a:pt x="43417" y="3286"/>
                  </a:moveTo>
                  <a:cubicBezTo>
                    <a:pt x="43355" y="3265"/>
                    <a:pt x="43313" y="3223"/>
                    <a:pt x="43271" y="3223"/>
                  </a:cubicBezTo>
                  <a:cubicBezTo>
                    <a:pt x="43229" y="3244"/>
                    <a:pt x="43229" y="3327"/>
                    <a:pt x="43208" y="3369"/>
                  </a:cubicBezTo>
                  <a:cubicBezTo>
                    <a:pt x="43250" y="3390"/>
                    <a:pt x="43313" y="3453"/>
                    <a:pt x="43334" y="3432"/>
                  </a:cubicBezTo>
                  <a:cubicBezTo>
                    <a:pt x="43375" y="3411"/>
                    <a:pt x="43396" y="3348"/>
                    <a:pt x="43417" y="3307"/>
                  </a:cubicBezTo>
                  <a:close/>
                  <a:moveTo>
                    <a:pt x="35989" y="5001"/>
                  </a:moveTo>
                  <a:cubicBezTo>
                    <a:pt x="35969" y="5064"/>
                    <a:pt x="35948" y="5106"/>
                    <a:pt x="35927" y="5148"/>
                  </a:cubicBezTo>
                  <a:cubicBezTo>
                    <a:pt x="35969" y="5169"/>
                    <a:pt x="36031" y="5232"/>
                    <a:pt x="36052" y="5211"/>
                  </a:cubicBezTo>
                  <a:cubicBezTo>
                    <a:pt x="36094" y="5190"/>
                    <a:pt x="36115" y="5127"/>
                    <a:pt x="36136" y="5064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8" name="Google Shape;7258;p43"/>
            <p:cNvSpPr/>
            <p:nvPr/>
          </p:nvSpPr>
          <p:spPr>
            <a:xfrm>
              <a:off x="4702700" y="4077275"/>
              <a:ext cx="1172275" cy="158000"/>
            </a:xfrm>
            <a:custGeom>
              <a:avLst/>
              <a:gdLst/>
              <a:ahLst/>
              <a:cxnLst/>
              <a:rect l="l" t="t" r="r" b="b"/>
              <a:pathLst>
                <a:path w="46891" h="6320" extrusionOk="0">
                  <a:moveTo>
                    <a:pt x="14019" y="1716"/>
                  </a:moveTo>
                  <a:cubicBezTo>
                    <a:pt x="13538" y="1862"/>
                    <a:pt x="13350" y="2197"/>
                    <a:pt x="13099" y="2239"/>
                  </a:cubicBezTo>
                  <a:cubicBezTo>
                    <a:pt x="12952" y="2072"/>
                    <a:pt x="13141" y="1925"/>
                    <a:pt x="13078" y="1800"/>
                  </a:cubicBezTo>
                  <a:cubicBezTo>
                    <a:pt x="12869" y="1277"/>
                    <a:pt x="13078" y="1067"/>
                    <a:pt x="13559" y="963"/>
                  </a:cubicBezTo>
                  <a:cubicBezTo>
                    <a:pt x="13685" y="942"/>
                    <a:pt x="13789" y="900"/>
                    <a:pt x="13894" y="837"/>
                  </a:cubicBezTo>
                  <a:cubicBezTo>
                    <a:pt x="13957" y="774"/>
                    <a:pt x="13978" y="691"/>
                    <a:pt x="13978" y="628"/>
                  </a:cubicBezTo>
                  <a:cubicBezTo>
                    <a:pt x="13978" y="523"/>
                    <a:pt x="13915" y="502"/>
                    <a:pt x="13810" y="481"/>
                  </a:cubicBezTo>
                  <a:cubicBezTo>
                    <a:pt x="13517" y="460"/>
                    <a:pt x="13245" y="419"/>
                    <a:pt x="12973" y="377"/>
                  </a:cubicBezTo>
                  <a:cubicBezTo>
                    <a:pt x="12994" y="188"/>
                    <a:pt x="13057" y="21"/>
                    <a:pt x="13287" y="105"/>
                  </a:cubicBezTo>
                  <a:cubicBezTo>
                    <a:pt x="13601" y="209"/>
                    <a:pt x="13894" y="293"/>
                    <a:pt x="14187" y="63"/>
                  </a:cubicBezTo>
                  <a:cubicBezTo>
                    <a:pt x="15317" y="0"/>
                    <a:pt x="16447" y="21"/>
                    <a:pt x="17597" y="126"/>
                  </a:cubicBezTo>
                  <a:cubicBezTo>
                    <a:pt x="17869" y="460"/>
                    <a:pt x="18016" y="460"/>
                    <a:pt x="18288" y="126"/>
                  </a:cubicBezTo>
                  <a:cubicBezTo>
                    <a:pt x="18539" y="42"/>
                    <a:pt x="18811" y="42"/>
                    <a:pt x="19041" y="168"/>
                  </a:cubicBezTo>
                  <a:cubicBezTo>
                    <a:pt x="19083" y="188"/>
                    <a:pt x="19104" y="188"/>
                    <a:pt x="19146" y="209"/>
                  </a:cubicBezTo>
                  <a:lnTo>
                    <a:pt x="20087" y="230"/>
                  </a:lnTo>
                  <a:cubicBezTo>
                    <a:pt x="20548" y="523"/>
                    <a:pt x="21008" y="732"/>
                    <a:pt x="21468" y="230"/>
                  </a:cubicBezTo>
                  <a:cubicBezTo>
                    <a:pt x="22012" y="168"/>
                    <a:pt x="22556" y="188"/>
                    <a:pt x="23079" y="293"/>
                  </a:cubicBezTo>
                  <a:cubicBezTo>
                    <a:pt x="23100" y="398"/>
                    <a:pt x="23142" y="502"/>
                    <a:pt x="23268" y="502"/>
                  </a:cubicBezTo>
                  <a:cubicBezTo>
                    <a:pt x="23393" y="481"/>
                    <a:pt x="23414" y="377"/>
                    <a:pt x="23435" y="272"/>
                  </a:cubicBezTo>
                  <a:cubicBezTo>
                    <a:pt x="23665" y="209"/>
                    <a:pt x="23916" y="188"/>
                    <a:pt x="24147" y="230"/>
                  </a:cubicBezTo>
                  <a:cubicBezTo>
                    <a:pt x="24272" y="398"/>
                    <a:pt x="24377" y="398"/>
                    <a:pt x="24502" y="230"/>
                  </a:cubicBezTo>
                  <a:cubicBezTo>
                    <a:pt x="24795" y="188"/>
                    <a:pt x="25088" y="188"/>
                    <a:pt x="25381" y="272"/>
                  </a:cubicBezTo>
                  <a:cubicBezTo>
                    <a:pt x="25758" y="670"/>
                    <a:pt x="25946" y="670"/>
                    <a:pt x="26281" y="251"/>
                  </a:cubicBezTo>
                  <a:cubicBezTo>
                    <a:pt x="26804" y="188"/>
                    <a:pt x="27348" y="188"/>
                    <a:pt x="27871" y="272"/>
                  </a:cubicBezTo>
                  <a:cubicBezTo>
                    <a:pt x="27871" y="523"/>
                    <a:pt x="28080" y="732"/>
                    <a:pt x="28331" y="732"/>
                  </a:cubicBezTo>
                  <a:cubicBezTo>
                    <a:pt x="28666" y="753"/>
                    <a:pt x="28980" y="816"/>
                    <a:pt x="29273" y="921"/>
                  </a:cubicBezTo>
                  <a:cubicBezTo>
                    <a:pt x="29817" y="1088"/>
                    <a:pt x="30382" y="900"/>
                    <a:pt x="30717" y="440"/>
                  </a:cubicBezTo>
                  <a:cubicBezTo>
                    <a:pt x="30947" y="377"/>
                    <a:pt x="31198" y="398"/>
                    <a:pt x="31428" y="481"/>
                  </a:cubicBezTo>
                  <a:cubicBezTo>
                    <a:pt x="31574" y="837"/>
                    <a:pt x="31763" y="858"/>
                    <a:pt x="31951" y="502"/>
                  </a:cubicBezTo>
                  <a:cubicBezTo>
                    <a:pt x="32537" y="356"/>
                    <a:pt x="33144" y="356"/>
                    <a:pt x="33730" y="523"/>
                  </a:cubicBezTo>
                  <a:cubicBezTo>
                    <a:pt x="33960" y="858"/>
                    <a:pt x="34190" y="816"/>
                    <a:pt x="34441" y="544"/>
                  </a:cubicBezTo>
                  <a:lnTo>
                    <a:pt x="35508" y="586"/>
                  </a:lnTo>
                  <a:cubicBezTo>
                    <a:pt x="35675" y="795"/>
                    <a:pt x="35759" y="712"/>
                    <a:pt x="35843" y="502"/>
                  </a:cubicBezTo>
                  <a:lnTo>
                    <a:pt x="38333" y="649"/>
                  </a:lnTo>
                  <a:cubicBezTo>
                    <a:pt x="38375" y="858"/>
                    <a:pt x="38479" y="1088"/>
                    <a:pt x="38709" y="1025"/>
                  </a:cubicBezTo>
                  <a:cubicBezTo>
                    <a:pt x="39191" y="921"/>
                    <a:pt x="39651" y="1088"/>
                    <a:pt x="40090" y="1151"/>
                  </a:cubicBezTo>
                  <a:cubicBezTo>
                    <a:pt x="40467" y="1235"/>
                    <a:pt x="40844" y="1151"/>
                    <a:pt x="41157" y="921"/>
                  </a:cubicBezTo>
                  <a:cubicBezTo>
                    <a:pt x="41576" y="900"/>
                    <a:pt x="41994" y="921"/>
                    <a:pt x="42413" y="1025"/>
                  </a:cubicBezTo>
                  <a:cubicBezTo>
                    <a:pt x="42476" y="1235"/>
                    <a:pt x="42580" y="1339"/>
                    <a:pt x="42748" y="1109"/>
                  </a:cubicBezTo>
                  <a:cubicBezTo>
                    <a:pt x="43166" y="1067"/>
                    <a:pt x="43585" y="1088"/>
                    <a:pt x="44003" y="1172"/>
                  </a:cubicBezTo>
                  <a:cubicBezTo>
                    <a:pt x="44066" y="1402"/>
                    <a:pt x="44170" y="1528"/>
                    <a:pt x="44359" y="1256"/>
                  </a:cubicBezTo>
                  <a:lnTo>
                    <a:pt x="45405" y="1318"/>
                  </a:lnTo>
                  <a:cubicBezTo>
                    <a:pt x="45426" y="1423"/>
                    <a:pt x="45468" y="1569"/>
                    <a:pt x="45593" y="1590"/>
                  </a:cubicBezTo>
                  <a:cubicBezTo>
                    <a:pt x="46137" y="1695"/>
                    <a:pt x="46409" y="2113"/>
                    <a:pt x="46744" y="2469"/>
                  </a:cubicBezTo>
                  <a:cubicBezTo>
                    <a:pt x="46890" y="2616"/>
                    <a:pt x="46890" y="2699"/>
                    <a:pt x="46807" y="2909"/>
                  </a:cubicBezTo>
                  <a:cubicBezTo>
                    <a:pt x="46660" y="3369"/>
                    <a:pt x="46263" y="3704"/>
                    <a:pt x="46137" y="4164"/>
                  </a:cubicBezTo>
                  <a:cubicBezTo>
                    <a:pt x="46074" y="4394"/>
                    <a:pt x="46116" y="4666"/>
                    <a:pt x="45823" y="4750"/>
                  </a:cubicBezTo>
                  <a:cubicBezTo>
                    <a:pt x="45551" y="4813"/>
                    <a:pt x="45426" y="4541"/>
                    <a:pt x="45258" y="4394"/>
                  </a:cubicBezTo>
                  <a:cubicBezTo>
                    <a:pt x="45175" y="4310"/>
                    <a:pt x="45133" y="4206"/>
                    <a:pt x="45049" y="4143"/>
                  </a:cubicBezTo>
                  <a:cubicBezTo>
                    <a:pt x="44840" y="3892"/>
                    <a:pt x="44610" y="3892"/>
                    <a:pt x="44547" y="4227"/>
                  </a:cubicBezTo>
                  <a:cubicBezTo>
                    <a:pt x="44484" y="4603"/>
                    <a:pt x="44296" y="4520"/>
                    <a:pt x="44003" y="4541"/>
                  </a:cubicBezTo>
                  <a:cubicBezTo>
                    <a:pt x="43313" y="4582"/>
                    <a:pt x="42622" y="4771"/>
                    <a:pt x="41911" y="4541"/>
                  </a:cubicBezTo>
                  <a:cubicBezTo>
                    <a:pt x="41785" y="4499"/>
                    <a:pt x="41680" y="4582"/>
                    <a:pt x="41597" y="4645"/>
                  </a:cubicBezTo>
                  <a:cubicBezTo>
                    <a:pt x="41325" y="4834"/>
                    <a:pt x="41011" y="4917"/>
                    <a:pt x="40697" y="4875"/>
                  </a:cubicBezTo>
                  <a:cubicBezTo>
                    <a:pt x="40488" y="4854"/>
                    <a:pt x="40446" y="5022"/>
                    <a:pt x="40425" y="5168"/>
                  </a:cubicBezTo>
                  <a:cubicBezTo>
                    <a:pt x="37831" y="5252"/>
                    <a:pt x="35236" y="5168"/>
                    <a:pt x="32662" y="4896"/>
                  </a:cubicBezTo>
                  <a:cubicBezTo>
                    <a:pt x="31951" y="4813"/>
                    <a:pt x="31240" y="4813"/>
                    <a:pt x="30528" y="4896"/>
                  </a:cubicBezTo>
                  <a:cubicBezTo>
                    <a:pt x="29712" y="5022"/>
                    <a:pt x="28875" y="5022"/>
                    <a:pt x="28059" y="4896"/>
                  </a:cubicBezTo>
                  <a:cubicBezTo>
                    <a:pt x="27473" y="4792"/>
                    <a:pt x="26888" y="4813"/>
                    <a:pt x="26302" y="4938"/>
                  </a:cubicBezTo>
                  <a:cubicBezTo>
                    <a:pt x="25130" y="5273"/>
                    <a:pt x="23895" y="5106"/>
                    <a:pt x="22703" y="5168"/>
                  </a:cubicBezTo>
                  <a:cubicBezTo>
                    <a:pt x="21343" y="5252"/>
                    <a:pt x="20004" y="5357"/>
                    <a:pt x="18644" y="5440"/>
                  </a:cubicBezTo>
                  <a:cubicBezTo>
                    <a:pt x="18413" y="5461"/>
                    <a:pt x="18183" y="5482"/>
                    <a:pt x="17953" y="5482"/>
                  </a:cubicBezTo>
                  <a:cubicBezTo>
                    <a:pt x="16405" y="5378"/>
                    <a:pt x="14898" y="5670"/>
                    <a:pt x="13371" y="5775"/>
                  </a:cubicBezTo>
                  <a:cubicBezTo>
                    <a:pt x="13141" y="5796"/>
                    <a:pt x="12911" y="5838"/>
                    <a:pt x="12659" y="5838"/>
                  </a:cubicBezTo>
                  <a:cubicBezTo>
                    <a:pt x="11090" y="5838"/>
                    <a:pt x="9563" y="5838"/>
                    <a:pt x="7993" y="5963"/>
                  </a:cubicBezTo>
                  <a:cubicBezTo>
                    <a:pt x="6236" y="6110"/>
                    <a:pt x="4478" y="6026"/>
                    <a:pt x="2700" y="6047"/>
                  </a:cubicBezTo>
                  <a:cubicBezTo>
                    <a:pt x="2051" y="6026"/>
                    <a:pt x="1403" y="6110"/>
                    <a:pt x="775" y="6256"/>
                  </a:cubicBezTo>
                  <a:cubicBezTo>
                    <a:pt x="503" y="6319"/>
                    <a:pt x="189" y="6235"/>
                    <a:pt x="1" y="6026"/>
                  </a:cubicBezTo>
                  <a:cubicBezTo>
                    <a:pt x="252" y="5754"/>
                    <a:pt x="482" y="5440"/>
                    <a:pt x="921" y="5838"/>
                  </a:cubicBezTo>
                  <a:cubicBezTo>
                    <a:pt x="1068" y="5963"/>
                    <a:pt x="1382" y="5901"/>
                    <a:pt x="1591" y="5754"/>
                  </a:cubicBezTo>
                  <a:cubicBezTo>
                    <a:pt x="1800" y="5629"/>
                    <a:pt x="1988" y="5503"/>
                    <a:pt x="2198" y="5398"/>
                  </a:cubicBezTo>
                  <a:cubicBezTo>
                    <a:pt x="2742" y="5126"/>
                    <a:pt x="2763" y="5147"/>
                    <a:pt x="2553" y="4562"/>
                  </a:cubicBezTo>
                  <a:cubicBezTo>
                    <a:pt x="2511" y="4457"/>
                    <a:pt x="2449" y="4331"/>
                    <a:pt x="2553" y="4248"/>
                  </a:cubicBezTo>
                  <a:cubicBezTo>
                    <a:pt x="2742" y="4101"/>
                    <a:pt x="2804" y="4290"/>
                    <a:pt x="2909" y="4373"/>
                  </a:cubicBezTo>
                  <a:cubicBezTo>
                    <a:pt x="3202" y="4582"/>
                    <a:pt x="3265" y="4959"/>
                    <a:pt x="3600" y="5168"/>
                  </a:cubicBezTo>
                  <a:cubicBezTo>
                    <a:pt x="4164" y="5482"/>
                    <a:pt x="4374" y="5419"/>
                    <a:pt x="4604" y="4813"/>
                  </a:cubicBezTo>
                  <a:cubicBezTo>
                    <a:pt x="4708" y="4436"/>
                    <a:pt x="5169" y="4331"/>
                    <a:pt x="5420" y="4603"/>
                  </a:cubicBezTo>
                  <a:cubicBezTo>
                    <a:pt x="5524" y="4729"/>
                    <a:pt x="5566" y="4917"/>
                    <a:pt x="5734" y="5022"/>
                  </a:cubicBezTo>
                  <a:cubicBezTo>
                    <a:pt x="6173" y="5378"/>
                    <a:pt x="6194" y="5378"/>
                    <a:pt x="6550" y="4917"/>
                  </a:cubicBezTo>
                  <a:cubicBezTo>
                    <a:pt x="6613" y="4813"/>
                    <a:pt x="6675" y="4708"/>
                    <a:pt x="6738" y="4624"/>
                  </a:cubicBezTo>
                  <a:cubicBezTo>
                    <a:pt x="7177" y="4038"/>
                    <a:pt x="7177" y="4038"/>
                    <a:pt x="7177" y="3432"/>
                  </a:cubicBezTo>
                  <a:cubicBezTo>
                    <a:pt x="7721" y="3745"/>
                    <a:pt x="8098" y="3369"/>
                    <a:pt x="8537" y="3034"/>
                  </a:cubicBezTo>
                  <a:cubicBezTo>
                    <a:pt x="8789" y="3557"/>
                    <a:pt x="9082" y="3934"/>
                    <a:pt x="9709" y="3662"/>
                  </a:cubicBezTo>
                  <a:cubicBezTo>
                    <a:pt x="9877" y="3578"/>
                    <a:pt x="9960" y="3850"/>
                    <a:pt x="10044" y="3997"/>
                  </a:cubicBezTo>
                  <a:cubicBezTo>
                    <a:pt x="10442" y="4562"/>
                    <a:pt x="10483" y="4562"/>
                    <a:pt x="10965" y="4143"/>
                  </a:cubicBezTo>
                  <a:cubicBezTo>
                    <a:pt x="11509" y="3766"/>
                    <a:pt x="12220" y="3641"/>
                    <a:pt x="12869" y="3850"/>
                  </a:cubicBezTo>
                  <a:cubicBezTo>
                    <a:pt x="13224" y="3976"/>
                    <a:pt x="13601" y="4059"/>
                    <a:pt x="13978" y="4080"/>
                  </a:cubicBezTo>
                  <a:cubicBezTo>
                    <a:pt x="14710" y="4164"/>
                    <a:pt x="14794" y="4017"/>
                    <a:pt x="14982" y="3306"/>
                  </a:cubicBezTo>
                  <a:cubicBezTo>
                    <a:pt x="15087" y="2804"/>
                    <a:pt x="14731" y="2699"/>
                    <a:pt x="14459" y="2511"/>
                  </a:cubicBezTo>
                  <a:cubicBezTo>
                    <a:pt x="14166" y="2344"/>
                    <a:pt x="13873" y="2365"/>
                    <a:pt x="13999" y="1737"/>
                  </a:cubicBezTo>
                  <a:cubicBezTo>
                    <a:pt x="13978" y="1465"/>
                    <a:pt x="13873" y="1569"/>
                    <a:pt x="13852" y="1800"/>
                  </a:cubicBezTo>
                  <a:cubicBezTo>
                    <a:pt x="13852" y="1862"/>
                    <a:pt x="13747" y="1988"/>
                    <a:pt x="13936" y="1988"/>
                  </a:cubicBezTo>
                  <a:cubicBezTo>
                    <a:pt x="14103" y="1967"/>
                    <a:pt x="14291" y="1988"/>
                    <a:pt x="14333" y="1737"/>
                  </a:cubicBezTo>
                  <a:cubicBezTo>
                    <a:pt x="14354" y="1611"/>
                    <a:pt x="14312" y="1507"/>
                    <a:pt x="14019" y="1716"/>
                  </a:cubicBezTo>
                  <a:close/>
                  <a:moveTo>
                    <a:pt x="16509" y="1318"/>
                  </a:moveTo>
                  <a:cubicBezTo>
                    <a:pt x="16488" y="984"/>
                    <a:pt x="16363" y="732"/>
                    <a:pt x="16091" y="753"/>
                  </a:cubicBezTo>
                  <a:cubicBezTo>
                    <a:pt x="15735" y="795"/>
                    <a:pt x="15547" y="1172"/>
                    <a:pt x="15359" y="1423"/>
                  </a:cubicBezTo>
                  <a:cubicBezTo>
                    <a:pt x="15254" y="1590"/>
                    <a:pt x="15400" y="1988"/>
                    <a:pt x="15568" y="2218"/>
                  </a:cubicBezTo>
                  <a:cubicBezTo>
                    <a:pt x="15631" y="2260"/>
                    <a:pt x="15714" y="2260"/>
                    <a:pt x="15798" y="2239"/>
                  </a:cubicBezTo>
                  <a:cubicBezTo>
                    <a:pt x="16007" y="1883"/>
                    <a:pt x="16468" y="1716"/>
                    <a:pt x="16509" y="1318"/>
                  </a:cubicBezTo>
                  <a:close/>
                  <a:moveTo>
                    <a:pt x="43898" y="2176"/>
                  </a:moveTo>
                  <a:cubicBezTo>
                    <a:pt x="43857" y="2197"/>
                    <a:pt x="43773" y="2218"/>
                    <a:pt x="43752" y="2239"/>
                  </a:cubicBezTo>
                  <a:cubicBezTo>
                    <a:pt x="43689" y="2532"/>
                    <a:pt x="43752" y="2825"/>
                    <a:pt x="43919" y="3076"/>
                  </a:cubicBezTo>
                  <a:cubicBezTo>
                    <a:pt x="44045" y="3327"/>
                    <a:pt x="44338" y="3432"/>
                    <a:pt x="44610" y="3327"/>
                  </a:cubicBezTo>
                  <a:cubicBezTo>
                    <a:pt x="44777" y="3264"/>
                    <a:pt x="45049" y="3222"/>
                    <a:pt x="44986" y="2950"/>
                  </a:cubicBezTo>
                  <a:cubicBezTo>
                    <a:pt x="44945" y="2720"/>
                    <a:pt x="44840" y="2469"/>
                    <a:pt x="44505" y="2616"/>
                  </a:cubicBezTo>
                  <a:cubicBezTo>
                    <a:pt x="44170" y="2762"/>
                    <a:pt x="44108" y="2595"/>
                    <a:pt x="44108" y="2302"/>
                  </a:cubicBezTo>
                  <a:cubicBezTo>
                    <a:pt x="44108" y="2197"/>
                    <a:pt x="44003" y="2155"/>
                    <a:pt x="43898" y="2176"/>
                  </a:cubicBezTo>
                  <a:close/>
                  <a:moveTo>
                    <a:pt x="41911" y="2783"/>
                  </a:moveTo>
                  <a:cubicBezTo>
                    <a:pt x="41932" y="2741"/>
                    <a:pt x="41994" y="2678"/>
                    <a:pt x="41973" y="2637"/>
                  </a:cubicBezTo>
                  <a:cubicBezTo>
                    <a:pt x="41953" y="2616"/>
                    <a:pt x="41890" y="2595"/>
                    <a:pt x="41827" y="2574"/>
                  </a:cubicBezTo>
                  <a:cubicBezTo>
                    <a:pt x="41806" y="2616"/>
                    <a:pt x="41764" y="2678"/>
                    <a:pt x="41785" y="2720"/>
                  </a:cubicBezTo>
                  <a:cubicBezTo>
                    <a:pt x="41785" y="2762"/>
                    <a:pt x="41869" y="2762"/>
                    <a:pt x="41911" y="2783"/>
                  </a:cubicBezTo>
                  <a:close/>
                  <a:moveTo>
                    <a:pt x="9312" y="4854"/>
                  </a:moveTo>
                  <a:cubicBezTo>
                    <a:pt x="9354" y="4875"/>
                    <a:pt x="9416" y="4917"/>
                    <a:pt x="9458" y="4917"/>
                  </a:cubicBezTo>
                  <a:cubicBezTo>
                    <a:pt x="9479" y="4896"/>
                    <a:pt x="9500" y="4813"/>
                    <a:pt x="9521" y="4771"/>
                  </a:cubicBezTo>
                  <a:cubicBezTo>
                    <a:pt x="9458" y="4750"/>
                    <a:pt x="9416" y="4708"/>
                    <a:pt x="9374" y="4708"/>
                  </a:cubicBezTo>
                  <a:cubicBezTo>
                    <a:pt x="9333" y="4729"/>
                    <a:pt x="9333" y="4792"/>
                    <a:pt x="9312" y="4854"/>
                  </a:cubicBezTo>
                  <a:close/>
                  <a:moveTo>
                    <a:pt x="16070" y="3327"/>
                  </a:moveTo>
                  <a:lnTo>
                    <a:pt x="15924" y="3264"/>
                  </a:lnTo>
                  <a:cubicBezTo>
                    <a:pt x="15903" y="3327"/>
                    <a:pt x="15861" y="3369"/>
                    <a:pt x="15882" y="3411"/>
                  </a:cubicBezTo>
                  <a:cubicBezTo>
                    <a:pt x="15882" y="3453"/>
                    <a:pt x="15965" y="3453"/>
                    <a:pt x="16007" y="3473"/>
                  </a:cubicBezTo>
                  <a:close/>
                  <a:moveTo>
                    <a:pt x="42685" y="3327"/>
                  </a:moveTo>
                  <a:cubicBezTo>
                    <a:pt x="42643" y="3306"/>
                    <a:pt x="42580" y="3264"/>
                    <a:pt x="42538" y="3285"/>
                  </a:cubicBezTo>
                  <a:cubicBezTo>
                    <a:pt x="42517" y="3285"/>
                    <a:pt x="42497" y="3369"/>
                    <a:pt x="42476" y="3411"/>
                  </a:cubicBezTo>
                  <a:cubicBezTo>
                    <a:pt x="42538" y="3432"/>
                    <a:pt x="42580" y="3494"/>
                    <a:pt x="42622" y="3473"/>
                  </a:cubicBezTo>
                  <a:cubicBezTo>
                    <a:pt x="42664" y="3473"/>
                    <a:pt x="42685" y="3390"/>
                    <a:pt x="42706" y="3327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9" name="Google Shape;7259;p43"/>
            <p:cNvSpPr/>
            <p:nvPr/>
          </p:nvSpPr>
          <p:spPr>
            <a:xfrm>
              <a:off x="5713850" y="4108125"/>
              <a:ext cx="572275" cy="107250"/>
            </a:xfrm>
            <a:custGeom>
              <a:avLst/>
              <a:gdLst/>
              <a:ahLst/>
              <a:cxnLst/>
              <a:rect l="l" t="t" r="r" b="b"/>
              <a:pathLst>
                <a:path w="22891" h="4290" extrusionOk="0">
                  <a:moveTo>
                    <a:pt x="0" y="3913"/>
                  </a:moveTo>
                  <a:cubicBezTo>
                    <a:pt x="21" y="3746"/>
                    <a:pt x="63" y="3600"/>
                    <a:pt x="272" y="3620"/>
                  </a:cubicBezTo>
                  <a:cubicBezTo>
                    <a:pt x="586" y="3662"/>
                    <a:pt x="921" y="3579"/>
                    <a:pt x="1172" y="3390"/>
                  </a:cubicBezTo>
                  <a:cubicBezTo>
                    <a:pt x="1276" y="3328"/>
                    <a:pt x="1381" y="3244"/>
                    <a:pt x="1486" y="3286"/>
                  </a:cubicBezTo>
                  <a:cubicBezTo>
                    <a:pt x="2197" y="3495"/>
                    <a:pt x="2887" y="3328"/>
                    <a:pt x="3578" y="3286"/>
                  </a:cubicBezTo>
                  <a:cubicBezTo>
                    <a:pt x="3871" y="3244"/>
                    <a:pt x="4059" y="3348"/>
                    <a:pt x="4122" y="2972"/>
                  </a:cubicBezTo>
                  <a:cubicBezTo>
                    <a:pt x="4185" y="2637"/>
                    <a:pt x="4415" y="2637"/>
                    <a:pt x="4624" y="2867"/>
                  </a:cubicBezTo>
                  <a:cubicBezTo>
                    <a:pt x="4708" y="2951"/>
                    <a:pt x="4771" y="3076"/>
                    <a:pt x="4854" y="3139"/>
                  </a:cubicBezTo>
                  <a:cubicBezTo>
                    <a:pt x="5001" y="3286"/>
                    <a:pt x="5147" y="3558"/>
                    <a:pt x="5419" y="3474"/>
                  </a:cubicBezTo>
                  <a:cubicBezTo>
                    <a:pt x="5691" y="3411"/>
                    <a:pt x="5649" y="3139"/>
                    <a:pt x="5712" y="2909"/>
                  </a:cubicBezTo>
                  <a:cubicBezTo>
                    <a:pt x="5838" y="2449"/>
                    <a:pt x="6235" y="2114"/>
                    <a:pt x="6403" y="1633"/>
                  </a:cubicBezTo>
                  <a:cubicBezTo>
                    <a:pt x="6465" y="1444"/>
                    <a:pt x="6465" y="1361"/>
                    <a:pt x="6340" y="1214"/>
                  </a:cubicBezTo>
                  <a:cubicBezTo>
                    <a:pt x="5984" y="838"/>
                    <a:pt x="5712" y="419"/>
                    <a:pt x="5168" y="335"/>
                  </a:cubicBezTo>
                  <a:cubicBezTo>
                    <a:pt x="5043" y="315"/>
                    <a:pt x="5022" y="168"/>
                    <a:pt x="5001" y="43"/>
                  </a:cubicBezTo>
                  <a:cubicBezTo>
                    <a:pt x="6800" y="1"/>
                    <a:pt x="8579" y="231"/>
                    <a:pt x="10378" y="315"/>
                  </a:cubicBezTo>
                  <a:cubicBezTo>
                    <a:pt x="10880" y="335"/>
                    <a:pt x="11382" y="335"/>
                    <a:pt x="11864" y="377"/>
                  </a:cubicBezTo>
                  <a:cubicBezTo>
                    <a:pt x="14584" y="545"/>
                    <a:pt x="17283" y="649"/>
                    <a:pt x="19940" y="1235"/>
                  </a:cubicBezTo>
                  <a:cubicBezTo>
                    <a:pt x="20463" y="1340"/>
                    <a:pt x="20986" y="1361"/>
                    <a:pt x="21509" y="1423"/>
                  </a:cubicBezTo>
                  <a:cubicBezTo>
                    <a:pt x="21656" y="1444"/>
                    <a:pt x="21802" y="1486"/>
                    <a:pt x="21928" y="1528"/>
                  </a:cubicBezTo>
                  <a:cubicBezTo>
                    <a:pt x="22346" y="1675"/>
                    <a:pt x="22890" y="2239"/>
                    <a:pt x="22870" y="2491"/>
                  </a:cubicBezTo>
                  <a:cubicBezTo>
                    <a:pt x="22870" y="2825"/>
                    <a:pt x="22200" y="3600"/>
                    <a:pt x="21865" y="3746"/>
                  </a:cubicBezTo>
                  <a:cubicBezTo>
                    <a:pt x="21321" y="3976"/>
                    <a:pt x="20735" y="3851"/>
                    <a:pt x="20212" y="3767"/>
                  </a:cubicBezTo>
                  <a:cubicBezTo>
                    <a:pt x="18664" y="3537"/>
                    <a:pt x="17116" y="3600"/>
                    <a:pt x="15567" y="3369"/>
                  </a:cubicBezTo>
                  <a:cubicBezTo>
                    <a:pt x="15274" y="3369"/>
                    <a:pt x="14981" y="3390"/>
                    <a:pt x="14688" y="3453"/>
                  </a:cubicBezTo>
                  <a:cubicBezTo>
                    <a:pt x="13035" y="3453"/>
                    <a:pt x="11445" y="3976"/>
                    <a:pt x="9771" y="3892"/>
                  </a:cubicBezTo>
                  <a:cubicBezTo>
                    <a:pt x="9123" y="3913"/>
                    <a:pt x="8474" y="3872"/>
                    <a:pt x="7846" y="3746"/>
                  </a:cubicBezTo>
                  <a:cubicBezTo>
                    <a:pt x="7574" y="3704"/>
                    <a:pt x="7302" y="3725"/>
                    <a:pt x="7051" y="3809"/>
                  </a:cubicBezTo>
                  <a:cubicBezTo>
                    <a:pt x="5398" y="4290"/>
                    <a:pt x="3724" y="4018"/>
                    <a:pt x="2051" y="3976"/>
                  </a:cubicBezTo>
                  <a:cubicBezTo>
                    <a:pt x="1360" y="3997"/>
                    <a:pt x="690" y="3976"/>
                    <a:pt x="0" y="3913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0" name="Google Shape;7260;p43"/>
            <p:cNvSpPr/>
            <p:nvPr/>
          </p:nvSpPr>
          <p:spPr>
            <a:xfrm>
              <a:off x="4481425" y="4181875"/>
              <a:ext cx="142325" cy="46600"/>
            </a:xfrm>
            <a:custGeom>
              <a:avLst/>
              <a:gdLst/>
              <a:ahLst/>
              <a:cxnLst/>
              <a:rect l="l" t="t" r="r" b="b"/>
              <a:pathLst>
                <a:path w="5693" h="1864" extrusionOk="0">
                  <a:moveTo>
                    <a:pt x="1" y="1633"/>
                  </a:moveTo>
                  <a:cubicBezTo>
                    <a:pt x="43" y="1549"/>
                    <a:pt x="64" y="1424"/>
                    <a:pt x="106" y="1403"/>
                  </a:cubicBezTo>
                  <a:cubicBezTo>
                    <a:pt x="733" y="1131"/>
                    <a:pt x="1215" y="775"/>
                    <a:pt x="1131" y="1"/>
                  </a:cubicBezTo>
                  <a:cubicBezTo>
                    <a:pt x="1487" y="43"/>
                    <a:pt x="1466" y="315"/>
                    <a:pt x="1507" y="482"/>
                  </a:cubicBezTo>
                  <a:cubicBezTo>
                    <a:pt x="1633" y="838"/>
                    <a:pt x="1779" y="1089"/>
                    <a:pt x="2198" y="859"/>
                  </a:cubicBezTo>
                  <a:cubicBezTo>
                    <a:pt x="2344" y="817"/>
                    <a:pt x="2512" y="838"/>
                    <a:pt x="2616" y="963"/>
                  </a:cubicBezTo>
                  <a:cubicBezTo>
                    <a:pt x="3077" y="1403"/>
                    <a:pt x="3725" y="1277"/>
                    <a:pt x="4248" y="1466"/>
                  </a:cubicBezTo>
                  <a:cubicBezTo>
                    <a:pt x="4541" y="1570"/>
                    <a:pt x="4751" y="1382"/>
                    <a:pt x="4981" y="1256"/>
                  </a:cubicBezTo>
                  <a:cubicBezTo>
                    <a:pt x="5441" y="1026"/>
                    <a:pt x="5546" y="1110"/>
                    <a:pt x="5692" y="1738"/>
                  </a:cubicBezTo>
                  <a:cubicBezTo>
                    <a:pt x="5462" y="1842"/>
                    <a:pt x="5232" y="1863"/>
                    <a:pt x="5002" y="1821"/>
                  </a:cubicBezTo>
                  <a:cubicBezTo>
                    <a:pt x="3328" y="1549"/>
                    <a:pt x="1654" y="1738"/>
                    <a:pt x="1" y="1633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1" name="Google Shape;7261;p43"/>
            <p:cNvSpPr/>
            <p:nvPr/>
          </p:nvSpPr>
          <p:spPr>
            <a:xfrm>
              <a:off x="4339675" y="4191825"/>
              <a:ext cx="84250" cy="31400"/>
            </a:xfrm>
            <a:custGeom>
              <a:avLst/>
              <a:gdLst/>
              <a:ahLst/>
              <a:cxnLst/>
              <a:rect l="l" t="t" r="r" b="b"/>
              <a:pathLst>
                <a:path w="3370" h="1256" extrusionOk="0">
                  <a:moveTo>
                    <a:pt x="1" y="712"/>
                  </a:moveTo>
                  <a:cubicBezTo>
                    <a:pt x="168" y="544"/>
                    <a:pt x="315" y="356"/>
                    <a:pt x="482" y="189"/>
                  </a:cubicBezTo>
                  <a:cubicBezTo>
                    <a:pt x="628" y="21"/>
                    <a:pt x="879" y="0"/>
                    <a:pt x="1047" y="126"/>
                  </a:cubicBezTo>
                  <a:cubicBezTo>
                    <a:pt x="1716" y="607"/>
                    <a:pt x="2491" y="921"/>
                    <a:pt x="3307" y="1068"/>
                  </a:cubicBezTo>
                  <a:cubicBezTo>
                    <a:pt x="3328" y="1068"/>
                    <a:pt x="3348" y="1172"/>
                    <a:pt x="3369" y="1235"/>
                  </a:cubicBezTo>
                  <a:cubicBezTo>
                    <a:pt x="2888" y="1256"/>
                    <a:pt x="2428" y="1193"/>
                    <a:pt x="1988" y="1026"/>
                  </a:cubicBezTo>
                  <a:cubicBezTo>
                    <a:pt x="1340" y="837"/>
                    <a:pt x="670" y="712"/>
                    <a:pt x="1" y="712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2" name="Google Shape;7262;p43"/>
            <p:cNvSpPr/>
            <p:nvPr/>
          </p:nvSpPr>
          <p:spPr>
            <a:xfrm>
              <a:off x="5399450" y="4080400"/>
              <a:ext cx="70650" cy="23575"/>
            </a:xfrm>
            <a:custGeom>
              <a:avLst/>
              <a:gdLst/>
              <a:ahLst/>
              <a:cxnLst/>
              <a:rect l="l" t="t" r="r" b="b"/>
              <a:pathLst>
                <a:path w="2826" h="943" extrusionOk="0">
                  <a:moveTo>
                    <a:pt x="2826" y="315"/>
                  </a:moveTo>
                  <a:cubicBezTo>
                    <a:pt x="2491" y="754"/>
                    <a:pt x="1926" y="942"/>
                    <a:pt x="1403" y="775"/>
                  </a:cubicBezTo>
                  <a:cubicBezTo>
                    <a:pt x="1089" y="670"/>
                    <a:pt x="775" y="607"/>
                    <a:pt x="461" y="587"/>
                  </a:cubicBezTo>
                  <a:cubicBezTo>
                    <a:pt x="210" y="587"/>
                    <a:pt x="1" y="377"/>
                    <a:pt x="1" y="126"/>
                  </a:cubicBezTo>
                  <a:cubicBezTo>
                    <a:pt x="942" y="1"/>
                    <a:pt x="1884" y="294"/>
                    <a:pt x="2826" y="315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3" name="Google Shape;7263;p43"/>
            <p:cNvSpPr/>
            <p:nvPr/>
          </p:nvSpPr>
          <p:spPr>
            <a:xfrm>
              <a:off x="5661000" y="4092950"/>
              <a:ext cx="70650" cy="14675"/>
            </a:xfrm>
            <a:custGeom>
              <a:avLst/>
              <a:gdLst/>
              <a:ahLst/>
              <a:cxnLst/>
              <a:rect l="l" t="t" r="r" b="b"/>
              <a:pathLst>
                <a:path w="2826" h="587" extrusionOk="0">
                  <a:moveTo>
                    <a:pt x="2825" y="294"/>
                  </a:moveTo>
                  <a:cubicBezTo>
                    <a:pt x="2512" y="503"/>
                    <a:pt x="2135" y="587"/>
                    <a:pt x="1758" y="503"/>
                  </a:cubicBezTo>
                  <a:cubicBezTo>
                    <a:pt x="1319" y="440"/>
                    <a:pt x="859" y="273"/>
                    <a:pt x="377" y="398"/>
                  </a:cubicBezTo>
                  <a:cubicBezTo>
                    <a:pt x="147" y="440"/>
                    <a:pt x="43" y="210"/>
                    <a:pt x="1" y="1"/>
                  </a:cubicBezTo>
                  <a:cubicBezTo>
                    <a:pt x="942" y="85"/>
                    <a:pt x="1905" y="43"/>
                    <a:pt x="2825" y="294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4" name="Google Shape;7264;p43"/>
            <p:cNvSpPr/>
            <p:nvPr/>
          </p:nvSpPr>
          <p:spPr>
            <a:xfrm>
              <a:off x="4834525" y="4073075"/>
              <a:ext cx="28275" cy="43450"/>
            </a:xfrm>
            <a:custGeom>
              <a:avLst/>
              <a:gdLst/>
              <a:ahLst/>
              <a:cxnLst/>
              <a:rect l="l" t="t" r="r" b="b"/>
              <a:pathLst>
                <a:path w="1131" h="1738" extrusionOk="0">
                  <a:moveTo>
                    <a:pt x="1130" y="356"/>
                  </a:moveTo>
                  <a:cubicBezTo>
                    <a:pt x="649" y="482"/>
                    <a:pt x="523" y="754"/>
                    <a:pt x="796" y="1172"/>
                  </a:cubicBezTo>
                  <a:cubicBezTo>
                    <a:pt x="879" y="1319"/>
                    <a:pt x="942" y="1445"/>
                    <a:pt x="796" y="1549"/>
                  </a:cubicBezTo>
                  <a:cubicBezTo>
                    <a:pt x="670" y="1696"/>
                    <a:pt x="503" y="1737"/>
                    <a:pt x="335" y="1696"/>
                  </a:cubicBezTo>
                  <a:cubicBezTo>
                    <a:pt x="189" y="1654"/>
                    <a:pt x="63" y="1507"/>
                    <a:pt x="126" y="1361"/>
                  </a:cubicBezTo>
                  <a:cubicBezTo>
                    <a:pt x="293" y="1005"/>
                    <a:pt x="0" y="691"/>
                    <a:pt x="63" y="356"/>
                  </a:cubicBezTo>
                  <a:cubicBezTo>
                    <a:pt x="231" y="356"/>
                    <a:pt x="377" y="294"/>
                    <a:pt x="419" y="105"/>
                  </a:cubicBezTo>
                  <a:cubicBezTo>
                    <a:pt x="649" y="1"/>
                    <a:pt x="879" y="126"/>
                    <a:pt x="1109" y="147"/>
                  </a:cubicBezTo>
                  <a:cubicBezTo>
                    <a:pt x="1130" y="210"/>
                    <a:pt x="1130" y="294"/>
                    <a:pt x="1130" y="356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5" name="Google Shape;7265;p43"/>
            <p:cNvSpPr/>
            <p:nvPr/>
          </p:nvSpPr>
          <p:spPr>
            <a:xfrm>
              <a:off x="4920300" y="4077275"/>
              <a:ext cx="30900" cy="34025"/>
            </a:xfrm>
            <a:custGeom>
              <a:avLst/>
              <a:gdLst/>
              <a:ahLst/>
              <a:cxnLst/>
              <a:rect l="l" t="t" r="r" b="b"/>
              <a:pathLst>
                <a:path w="1236" h="1361" extrusionOk="0">
                  <a:moveTo>
                    <a:pt x="880" y="0"/>
                  </a:moveTo>
                  <a:cubicBezTo>
                    <a:pt x="942" y="126"/>
                    <a:pt x="1089" y="209"/>
                    <a:pt x="1235" y="188"/>
                  </a:cubicBezTo>
                  <a:cubicBezTo>
                    <a:pt x="1089" y="607"/>
                    <a:pt x="524" y="774"/>
                    <a:pt x="608" y="1360"/>
                  </a:cubicBezTo>
                  <a:cubicBezTo>
                    <a:pt x="378" y="963"/>
                    <a:pt x="315" y="523"/>
                    <a:pt x="1" y="188"/>
                  </a:cubicBezTo>
                  <a:lnTo>
                    <a:pt x="168" y="42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6" name="Google Shape;7266;p43"/>
            <p:cNvSpPr/>
            <p:nvPr/>
          </p:nvSpPr>
          <p:spPr>
            <a:xfrm>
              <a:off x="4068725" y="4198100"/>
              <a:ext cx="40300" cy="14150"/>
            </a:xfrm>
            <a:custGeom>
              <a:avLst/>
              <a:gdLst/>
              <a:ahLst/>
              <a:cxnLst/>
              <a:rect l="l" t="t" r="r" b="b"/>
              <a:pathLst>
                <a:path w="1612" h="566" extrusionOk="0">
                  <a:moveTo>
                    <a:pt x="0" y="356"/>
                  </a:moveTo>
                  <a:cubicBezTo>
                    <a:pt x="502" y="1"/>
                    <a:pt x="1172" y="63"/>
                    <a:pt x="1611" y="482"/>
                  </a:cubicBezTo>
                  <a:cubicBezTo>
                    <a:pt x="1067" y="565"/>
                    <a:pt x="523" y="524"/>
                    <a:pt x="0" y="356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7" name="Google Shape;7267;p43"/>
            <p:cNvSpPr/>
            <p:nvPr/>
          </p:nvSpPr>
          <p:spPr>
            <a:xfrm>
              <a:off x="4304100" y="4198625"/>
              <a:ext cx="22000" cy="16750"/>
            </a:xfrm>
            <a:custGeom>
              <a:avLst/>
              <a:gdLst/>
              <a:ahLst/>
              <a:cxnLst/>
              <a:rect l="l" t="t" r="r" b="b"/>
              <a:pathLst>
                <a:path w="880" h="670" extrusionOk="0">
                  <a:moveTo>
                    <a:pt x="1" y="440"/>
                  </a:moveTo>
                  <a:cubicBezTo>
                    <a:pt x="357" y="21"/>
                    <a:pt x="524" y="0"/>
                    <a:pt x="880" y="440"/>
                  </a:cubicBezTo>
                  <a:cubicBezTo>
                    <a:pt x="587" y="670"/>
                    <a:pt x="294" y="503"/>
                    <a:pt x="1" y="44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8" name="Google Shape;7268;p43"/>
            <p:cNvSpPr/>
            <p:nvPr/>
          </p:nvSpPr>
          <p:spPr>
            <a:xfrm>
              <a:off x="4197925" y="4194450"/>
              <a:ext cx="22000" cy="12050"/>
            </a:xfrm>
            <a:custGeom>
              <a:avLst/>
              <a:gdLst/>
              <a:ahLst/>
              <a:cxnLst/>
              <a:rect l="l" t="t" r="r" b="b"/>
              <a:pathLst>
                <a:path w="880" h="482" extrusionOk="0">
                  <a:moveTo>
                    <a:pt x="0" y="377"/>
                  </a:moveTo>
                  <a:cubicBezTo>
                    <a:pt x="398" y="0"/>
                    <a:pt x="565" y="21"/>
                    <a:pt x="879" y="439"/>
                  </a:cubicBezTo>
                  <a:cubicBezTo>
                    <a:pt x="586" y="481"/>
                    <a:pt x="272" y="460"/>
                    <a:pt x="0" y="377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9" name="Google Shape;7269;p43"/>
            <p:cNvSpPr/>
            <p:nvPr/>
          </p:nvSpPr>
          <p:spPr>
            <a:xfrm>
              <a:off x="4126775" y="4200200"/>
              <a:ext cx="13100" cy="10475"/>
            </a:xfrm>
            <a:custGeom>
              <a:avLst/>
              <a:gdLst/>
              <a:ahLst/>
              <a:cxnLst/>
              <a:rect l="l" t="t" r="r" b="b"/>
              <a:pathLst>
                <a:path w="524" h="419" extrusionOk="0">
                  <a:moveTo>
                    <a:pt x="1" y="314"/>
                  </a:moveTo>
                  <a:cubicBezTo>
                    <a:pt x="126" y="0"/>
                    <a:pt x="315" y="0"/>
                    <a:pt x="524" y="209"/>
                  </a:cubicBezTo>
                  <a:cubicBezTo>
                    <a:pt x="398" y="377"/>
                    <a:pt x="168" y="419"/>
                    <a:pt x="1" y="314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0" name="Google Shape;7270;p43"/>
            <p:cNvSpPr/>
            <p:nvPr/>
          </p:nvSpPr>
          <p:spPr>
            <a:xfrm>
              <a:off x="4277425" y="4200200"/>
              <a:ext cx="13100" cy="9950"/>
            </a:xfrm>
            <a:custGeom>
              <a:avLst/>
              <a:gdLst/>
              <a:ahLst/>
              <a:cxnLst/>
              <a:rect l="l" t="t" r="r" b="b"/>
              <a:pathLst>
                <a:path w="524" h="398" extrusionOk="0">
                  <a:moveTo>
                    <a:pt x="1" y="251"/>
                  </a:moveTo>
                  <a:cubicBezTo>
                    <a:pt x="231" y="0"/>
                    <a:pt x="398" y="0"/>
                    <a:pt x="524" y="335"/>
                  </a:cubicBezTo>
                  <a:cubicBezTo>
                    <a:pt x="356" y="398"/>
                    <a:pt x="147" y="377"/>
                    <a:pt x="1" y="25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1" name="Google Shape;7271;p43"/>
            <p:cNvSpPr/>
            <p:nvPr/>
          </p:nvSpPr>
          <p:spPr>
            <a:xfrm>
              <a:off x="4459475" y="4212750"/>
              <a:ext cx="13100" cy="11000"/>
            </a:xfrm>
            <a:custGeom>
              <a:avLst/>
              <a:gdLst/>
              <a:ahLst/>
              <a:cxnLst/>
              <a:rect l="l" t="t" r="r" b="b"/>
              <a:pathLst>
                <a:path w="524" h="440" extrusionOk="0">
                  <a:moveTo>
                    <a:pt x="0" y="398"/>
                  </a:moveTo>
                  <a:cubicBezTo>
                    <a:pt x="209" y="0"/>
                    <a:pt x="272" y="0"/>
                    <a:pt x="523" y="377"/>
                  </a:cubicBezTo>
                  <a:cubicBezTo>
                    <a:pt x="335" y="440"/>
                    <a:pt x="168" y="440"/>
                    <a:pt x="0" y="398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2" name="Google Shape;7272;p43"/>
            <p:cNvSpPr/>
            <p:nvPr/>
          </p:nvSpPr>
          <p:spPr>
            <a:xfrm>
              <a:off x="5762475" y="4100800"/>
              <a:ext cx="8925" cy="9450"/>
            </a:xfrm>
            <a:custGeom>
              <a:avLst/>
              <a:gdLst/>
              <a:ahLst/>
              <a:cxnLst/>
              <a:rect l="l" t="t" r="r" b="b"/>
              <a:pathLst>
                <a:path w="357" h="378" extrusionOk="0">
                  <a:moveTo>
                    <a:pt x="357" y="168"/>
                  </a:moveTo>
                  <a:cubicBezTo>
                    <a:pt x="189" y="377"/>
                    <a:pt x="85" y="273"/>
                    <a:pt x="1" y="63"/>
                  </a:cubicBezTo>
                  <a:cubicBezTo>
                    <a:pt x="126" y="1"/>
                    <a:pt x="294" y="43"/>
                    <a:pt x="357" y="168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3" name="Google Shape;7273;p43"/>
            <p:cNvSpPr/>
            <p:nvPr/>
          </p:nvSpPr>
          <p:spPr>
            <a:xfrm>
              <a:off x="5802775" y="4104475"/>
              <a:ext cx="8900" cy="10475"/>
            </a:xfrm>
            <a:custGeom>
              <a:avLst/>
              <a:gdLst/>
              <a:ahLst/>
              <a:cxnLst/>
              <a:rect l="l" t="t" r="r" b="b"/>
              <a:pathLst>
                <a:path w="356" h="419" extrusionOk="0">
                  <a:moveTo>
                    <a:pt x="356" y="147"/>
                  </a:moveTo>
                  <a:cubicBezTo>
                    <a:pt x="167" y="419"/>
                    <a:pt x="63" y="293"/>
                    <a:pt x="0" y="42"/>
                  </a:cubicBezTo>
                  <a:cubicBezTo>
                    <a:pt x="126" y="0"/>
                    <a:pt x="272" y="42"/>
                    <a:pt x="356" y="147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4" name="Google Shape;7274;p43"/>
            <p:cNvSpPr/>
            <p:nvPr/>
          </p:nvSpPr>
          <p:spPr>
            <a:xfrm>
              <a:off x="4636800" y="4220600"/>
              <a:ext cx="8900" cy="6825"/>
            </a:xfrm>
            <a:custGeom>
              <a:avLst/>
              <a:gdLst/>
              <a:ahLst/>
              <a:cxnLst/>
              <a:rect l="l" t="t" r="r" b="b"/>
              <a:pathLst>
                <a:path w="356" h="273" extrusionOk="0">
                  <a:moveTo>
                    <a:pt x="0" y="230"/>
                  </a:moveTo>
                  <a:cubicBezTo>
                    <a:pt x="21" y="126"/>
                    <a:pt x="63" y="0"/>
                    <a:pt x="189" y="21"/>
                  </a:cubicBezTo>
                  <a:cubicBezTo>
                    <a:pt x="251" y="21"/>
                    <a:pt x="293" y="147"/>
                    <a:pt x="356" y="209"/>
                  </a:cubicBezTo>
                  <a:cubicBezTo>
                    <a:pt x="230" y="272"/>
                    <a:pt x="105" y="272"/>
                    <a:pt x="0" y="23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5" name="Google Shape;7275;p43"/>
            <p:cNvSpPr/>
            <p:nvPr/>
          </p:nvSpPr>
          <p:spPr>
            <a:xfrm>
              <a:off x="4237675" y="4200725"/>
              <a:ext cx="13100" cy="5775"/>
            </a:xfrm>
            <a:custGeom>
              <a:avLst/>
              <a:gdLst/>
              <a:ahLst/>
              <a:cxnLst/>
              <a:rect l="l" t="t" r="r" b="b"/>
              <a:pathLst>
                <a:path w="524" h="231" extrusionOk="0">
                  <a:moveTo>
                    <a:pt x="1" y="188"/>
                  </a:moveTo>
                  <a:cubicBezTo>
                    <a:pt x="126" y="0"/>
                    <a:pt x="398" y="0"/>
                    <a:pt x="524" y="188"/>
                  </a:cubicBezTo>
                  <a:cubicBezTo>
                    <a:pt x="356" y="230"/>
                    <a:pt x="168" y="230"/>
                    <a:pt x="1" y="188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6" name="Google Shape;7276;p43"/>
            <p:cNvSpPr/>
            <p:nvPr/>
          </p:nvSpPr>
          <p:spPr>
            <a:xfrm>
              <a:off x="4960075" y="4079350"/>
              <a:ext cx="66975" cy="27225"/>
            </a:xfrm>
            <a:custGeom>
              <a:avLst/>
              <a:gdLst/>
              <a:ahLst/>
              <a:cxnLst/>
              <a:rect l="l" t="t" r="r" b="b"/>
              <a:pathLst>
                <a:path w="2679" h="1089" extrusionOk="0">
                  <a:moveTo>
                    <a:pt x="0" y="105"/>
                  </a:moveTo>
                  <a:cubicBezTo>
                    <a:pt x="147" y="85"/>
                    <a:pt x="314" y="1"/>
                    <a:pt x="439" y="43"/>
                  </a:cubicBezTo>
                  <a:cubicBezTo>
                    <a:pt x="1172" y="273"/>
                    <a:pt x="1946" y="85"/>
                    <a:pt x="2678" y="294"/>
                  </a:cubicBezTo>
                  <a:cubicBezTo>
                    <a:pt x="2239" y="775"/>
                    <a:pt x="1632" y="1068"/>
                    <a:pt x="983" y="1089"/>
                  </a:cubicBezTo>
                  <a:cubicBezTo>
                    <a:pt x="921" y="1089"/>
                    <a:pt x="879" y="1089"/>
                    <a:pt x="816" y="1089"/>
                  </a:cubicBezTo>
                  <a:cubicBezTo>
                    <a:pt x="774" y="566"/>
                    <a:pt x="42" y="629"/>
                    <a:pt x="0" y="105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7" name="Google Shape;7277;p43"/>
            <p:cNvSpPr/>
            <p:nvPr/>
          </p:nvSpPr>
          <p:spPr>
            <a:xfrm>
              <a:off x="4871150" y="4086675"/>
              <a:ext cx="20425" cy="25150"/>
            </a:xfrm>
            <a:custGeom>
              <a:avLst/>
              <a:gdLst/>
              <a:ahLst/>
              <a:cxnLst/>
              <a:rect l="l" t="t" r="r" b="b"/>
              <a:pathLst>
                <a:path w="817" h="1006" extrusionOk="0">
                  <a:moveTo>
                    <a:pt x="377" y="1"/>
                  </a:moveTo>
                  <a:lnTo>
                    <a:pt x="544" y="1"/>
                  </a:lnTo>
                  <a:cubicBezTo>
                    <a:pt x="460" y="315"/>
                    <a:pt x="753" y="482"/>
                    <a:pt x="816" y="754"/>
                  </a:cubicBezTo>
                  <a:cubicBezTo>
                    <a:pt x="523" y="1005"/>
                    <a:pt x="272" y="670"/>
                    <a:pt x="0" y="712"/>
                  </a:cubicBezTo>
                  <a:cubicBezTo>
                    <a:pt x="0" y="398"/>
                    <a:pt x="42" y="126"/>
                    <a:pt x="37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8" name="Google Shape;7278;p43"/>
            <p:cNvSpPr/>
            <p:nvPr/>
          </p:nvSpPr>
          <p:spPr>
            <a:xfrm>
              <a:off x="4951175" y="4130100"/>
              <a:ext cx="16750" cy="14150"/>
            </a:xfrm>
            <a:custGeom>
              <a:avLst/>
              <a:gdLst/>
              <a:ahLst/>
              <a:cxnLst/>
              <a:rect l="l" t="t" r="r" b="b"/>
              <a:pathLst>
                <a:path w="670" h="566" extrusionOk="0">
                  <a:moveTo>
                    <a:pt x="649" y="398"/>
                  </a:moveTo>
                  <a:cubicBezTo>
                    <a:pt x="544" y="565"/>
                    <a:pt x="398" y="565"/>
                    <a:pt x="251" y="544"/>
                  </a:cubicBezTo>
                  <a:cubicBezTo>
                    <a:pt x="105" y="524"/>
                    <a:pt x="0" y="356"/>
                    <a:pt x="63" y="210"/>
                  </a:cubicBezTo>
                  <a:cubicBezTo>
                    <a:pt x="105" y="63"/>
                    <a:pt x="293" y="0"/>
                    <a:pt x="419" y="84"/>
                  </a:cubicBezTo>
                  <a:cubicBezTo>
                    <a:pt x="565" y="147"/>
                    <a:pt x="670" y="231"/>
                    <a:pt x="649" y="398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9" name="Google Shape;7279;p43"/>
            <p:cNvSpPr/>
            <p:nvPr/>
          </p:nvSpPr>
          <p:spPr>
            <a:xfrm>
              <a:off x="5042200" y="4141075"/>
              <a:ext cx="5250" cy="5775"/>
            </a:xfrm>
            <a:custGeom>
              <a:avLst/>
              <a:gdLst/>
              <a:ahLst/>
              <a:cxnLst/>
              <a:rect l="l" t="t" r="r" b="b"/>
              <a:pathLst>
                <a:path w="210" h="231" extrusionOk="0">
                  <a:moveTo>
                    <a:pt x="209" y="85"/>
                  </a:moveTo>
                  <a:cubicBezTo>
                    <a:pt x="188" y="126"/>
                    <a:pt x="167" y="210"/>
                    <a:pt x="126" y="210"/>
                  </a:cubicBezTo>
                  <a:cubicBezTo>
                    <a:pt x="105" y="231"/>
                    <a:pt x="42" y="189"/>
                    <a:pt x="0" y="168"/>
                  </a:cubicBezTo>
                  <a:cubicBezTo>
                    <a:pt x="21" y="105"/>
                    <a:pt x="21" y="22"/>
                    <a:pt x="63" y="22"/>
                  </a:cubicBezTo>
                  <a:cubicBezTo>
                    <a:pt x="105" y="1"/>
                    <a:pt x="147" y="43"/>
                    <a:pt x="209" y="85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0" name="Google Shape;7280;p43"/>
            <p:cNvSpPr/>
            <p:nvPr/>
          </p:nvSpPr>
          <p:spPr>
            <a:xfrm>
              <a:off x="4860150" y="4186075"/>
              <a:ext cx="5250" cy="5250"/>
            </a:xfrm>
            <a:custGeom>
              <a:avLst/>
              <a:gdLst/>
              <a:ahLst/>
              <a:cxnLst/>
              <a:rect l="l" t="t" r="r" b="b"/>
              <a:pathLst>
                <a:path w="210" h="210" extrusionOk="0">
                  <a:moveTo>
                    <a:pt x="63" y="0"/>
                  </a:moveTo>
                  <a:lnTo>
                    <a:pt x="210" y="63"/>
                  </a:lnTo>
                  <a:cubicBezTo>
                    <a:pt x="189" y="105"/>
                    <a:pt x="168" y="189"/>
                    <a:pt x="126" y="189"/>
                  </a:cubicBezTo>
                  <a:cubicBezTo>
                    <a:pt x="105" y="210"/>
                    <a:pt x="43" y="168"/>
                    <a:pt x="1" y="147"/>
                  </a:cubicBezTo>
                  <a:cubicBezTo>
                    <a:pt x="22" y="84"/>
                    <a:pt x="22" y="42"/>
                    <a:pt x="6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1" name="Google Shape;7281;p43"/>
            <p:cNvSpPr/>
            <p:nvPr/>
          </p:nvSpPr>
          <p:spPr>
            <a:xfrm>
              <a:off x="4869575" y="4104475"/>
              <a:ext cx="2100" cy="1575"/>
            </a:xfrm>
            <a:custGeom>
              <a:avLst/>
              <a:gdLst/>
              <a:ahLst/>
              <a:cxnLst/>
              <a:rect l="l" t="t" r="r" b="b"/>
              <a:pathLst>
                <a:path w="84" h="63" extrusionOk="0">
                  <a:moveTo>
                    <a:pt x="84" y="0"/>
                  </a:moveTo>
                  <a:lnTo>
                    <a:pt x="42" y="63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2" name="Google Shape;7282;p43"/>
            <p:cNvSpPr/>
            <p:nvPr/>
          </p:nvSpPr>
          <p:spPr>
            <a:xfrm>
              <a:off x="5084025" y="4095575"/>
              <a:ext cx="31425" cy="38725"/>
            </a:xfrm>
            <a:custGeom>
              <a:avLst/>
              <a:gdLst/>
              <a:ahLst/>
              <a:cxnLst/>
              <a:rect l="l" t="t" r="r" b="b"/>
              <a:pathLst>
                <a:path w="1257" h="1549" extrusionOk="0">
                  <a:moveTo>
                    <a:pt x="1256" y="586"/>
                  </a:moveTo>
                  <a:cubicBezTo>
                    <a:pt x="1215" y="984"/>
                    <a:pt x="733" y="1151"/>
                    <a:pt x="545" y="1528"/>
                  </a:cubicBezTo>
                  <a:cubicBezTo>
                    <a:pt x="461" y="1549"/>
                    <a:pt x="378" y="1528"/>
                    <a:pt x="315" y="1486"/>
                  </a:cubicBezTo>
                  <a:cubicBezTo>
                    <a:pt x="147" y="1256"/>
                    <a:pt x="1" y="858"/>
                    <a:pt x="106" y="712"/>
                  </a:cubicBezTo>
                  <a:cubicBezTo>
                    <a:pt x="294" y="440"/>
                    <a:pt x="482" y="84"/>
                    <a:pt x="838" y="42"/>
                  </a:cubicBezTo>
                  <a:cubicBezTo>
                    <a:pt x="1110" y="0"/>
                    <a:pt x="1235" y="252"/>
                    <a:pt x="1256" y="586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3" name="Google Shape;7283;p43"/>
            <p:cNvSpPr/>
            <p:nvPr/>
          </p:nvSpPr>
          <p:spPr>
            <a:xfrm>
              <a:off x="5794925" y="4131675"/>
              <a:ext cx="34025" cy="31400"/>
            </a:xfrm>
            <a:custGeom>
              <a:avLst/>
              <a:gdLst/>
              <a:ahLst/>
              <a:cxnLst/>
              <a:rect l="l" t="t" r="r" b="b"/>
              <a:pathLst>
                <a:path w="1361" h="1256" extrusionOk="0">
                  <a:moveTo>
                    <a:pt x="209" y="0"/>
                  </a:moveTo>
                  <a:cubicBezTo>
                    <a:pt x="314" y="0"/>
                    <a:pt x="419" y="21"/>
                    <a:pt x="419" y="126"/>
                  </a:cubicBezTo>
                  <a:cubicBezTo>
                    <a:pt x="419" y="419"/>
                    <a:pt x="502" y="565"/>
                    <a:pt x="816" y="419"/>
                  </a:cubicBezTo>
                  <a:cubicBezTo>
                    <a:pt x="1151" y="272"/>
                    <a:pt x="1256" y="544"/>
                    <a:pt x="1297" y="774"/>
                  </a:cubicBezTo>
                  <a:cubicBezTo>
                    <a:pt x="1360" y="1046"/>
                    <a:pt x="1088" y="1088"/>
                    <a:pt x="921" y="1151"/>
                  </a:cubicBezTo>
                  <a:cubicBezTo>
                    <a:pt x="649" y="1256"/>
                    <a:pt x="356" y="1130"/>
                    <a:pt x="230" y="900"/>
                  </a:cubicBezTo>
                  <a:cubicBezTo>
                    <a:pt x="63" y="649"/>
                    <a:pt x="0" y="356"/>
                    <a:pt x="63" y="63"/>
                  </a:cubicBezTo>
                  <a:cubicBezTo>
                    <a:pt x="84" y="42"/>
                    <a:pt x="168" y="21"/>
                    <a:pt x="20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4" name="Google Shape;7284;p43"/>
            <p:cNvSpPr/>
            <p:nvPr/>
          </p:nvSpPr>
          <p:spPr>
            <a:xfrm>
              <a:off x="5046900" y="4113350"/>
              <a:ext cx="15200" cy="13625"/>
            </a:xfrm>
            <a:custGeom>
              <a:avLst/>
              <a:gdLst/>
              <a:ahLst/>
              <a:cxnLst/>
              <a:rect l="l" t="t" r="r" b="b"/>
              <a:pathLst>
                <a:path w="608" h="545" extrusionOk="0">
                  <a:moveTo>
                    <a:pt x="398" y="22"/>
                  </a:moveTo>
                  <a:cubicBezTo>
                    <a:pt x="523" y="43"/>
                    <a:pt x="607" y="168"/>
                    <a:pt x="565" y="294"/>
                  </a:cubicBezTo>
                  <a:cubicBezTo>
                    <a:pt x="544" y="524"/>
                    <a:pt x="335" y="524"/>
                    <a:pt x="168" y="524"/>
                  </a:cubicBezTo>
                  <a:cubicBezTo>
                    <a:pt x="0" y="545"/>
                    <a:pt x="84" y="398"/>
                    <a:pt x="84" y="357"/>
                  </a:cubicBezTo>
                  <a:cubicBezTo>
                    <a:pt x="105" y="106"/>
                    <a:pt x="210" y="1"/>
                    <a:pt x="398" y="22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5" name="Google Shape;7285;p43"/>
            <p:cNvSpPr/>
            <p:nvPr/>
          </p:nvSpPr>
          <p:spPr>
            <a:xfrm>
              <a:off x="5746800" y="4141600"/>
              <a:ext cx="5775" cy="5250"/>
            </a:xfrm>
            <a:custGeom>
              <a:avLst/>
              <a:gdLst/>
              <a:ahLst/>
              <a:cxnLst/>
              <a:rect l="l" t="t" r="r" b="b"/>
              <a:pathLst>
                <a:path w="231" h="210" extrusionOk="0">
                  <a:moveTo>
                    <a:pt x="147" y="210"/>
                  </a:moveTo>
                  <a:cubicBezTo>
                    <a:pt x="105" y="189"/>
                    <a:pt x="21" y="189"/>
                    <a:pt x="21" y="147"/>
                  </a:cubicBezTo>
                  <a:cubicBezTo>
                    <a:pt x="0" y="105"/>
                    <a:pt x="42" y="43"/>
                    <a:pt x="63" y="1"/>
                  </a:cubicBezTo>
                  <a:cubicBezTo>
                    <a:pt x="126" y="22"/>
                    <a:pt x="189" y="43"/>
                    <a:pt x="209" y="64"/>
                  </a:cubicBezTo>
                  <a:cubicBezTo>
                    <a:pt x="230" y="105"/>
                    <a:pt x="168" y="168"/>
                    <a:pt x="147" y="21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6" name="Google Shape;7286;p43"/>
            <p:cNvSpPr/>
            <p:nvPr/>
          </p:nvSpPr>
          <p:spPr>
            <a:xfrm>
              <a:off x="4935475" y="4194950"/>
              <a:ext cx="5250" cy="5275"/>
            </a:xfrm>
            <a:custGeom>
              <a:avLst/>
              <a:gdLst/>
              <a:ahLst/>
              <a:cxnLst/>
              <a:rect l="l" t="t" r="r" b="b"/>
              <a:pathLst>
                <a:path w="210" h="211" extrusionOk="0">
                  <a:moveTo>
                    <a:pt x="1" y="147"/>
                  </a:moveTo>
                  <a:cubicBezTo>
                    <a:pt x="22" y="85"/>
                    <a:pt x="22" y="22"/>
                    <a:pt x="63" y="1"/>
                  </a:cubicBezTo>
                  <a:cubicBezTo>
                    <a:pt x="105" y="1"/>
                    <a:pt x="168" y="43"/>
                    <a:pt x="210" y="64"/>
                  </a:cubicBezTo>
                  <a:cubicBezTo>
                    <a:pt x="189" y="106"/>
                    <a:pt x="168" y="189"/>
                    <a:pt x="147" y="210"/>
                  </a:cubicBezTo>
                  <a:cubicBezTo>
                    <a:pt x="105" y="210"/>
                    <a:pt x="43" y="168"/>
                    <a:pt x="1" y="147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7" name="Google Shape;7287;p43"/>
            <p:cNvSpPr/>
            <p:nvPr/>
          </p:nvSpPr>
          <p:spPr>
            <a:xfrm>
              <a:off x="5099200" y="4158875"/>
              <a:ext cx="5775" cy="5250"/>
            </a:xfrm>
            <a:custGeom>
              <a:avLst/>
              <a:gdLst/>
              <a:ahLst/>
              <a:cxnLst/>
              <a:rect l="l" t="t" r="r" b="b"/>
              <a:pathLst>
                <a:path w="231" h="210" extrusionOk="0">
                  <a:moveTo>
                    <a:pt x="231" y="63"/>
                  </a:moveTo>
                  <a:lnTo>
                    <a:pt x="168" y="209"/>
                  </a:lnTo>
                  <a:cubicBezTo>
                    <a:pt x="105" y="189"/>
                    <a:pt x="43" y="168"/>
                    <a:pt x="22" y="147"/>
                  </a:cubicBezTo>
                  <a:cubicBezTo>
                    <a:pt x="1" y="105"/>
                    <a:pt x="64" y="42"/>
                    <a:pt x="8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8" name="Google Shape;7288;p43"/>
            <p:cNvSpPr/>
            <p:nvPr/>
          </p:nvSpPr>
          <p:spPr>
            <a:xfrm>
              <a:off x="5764575" y="4158875"/>
              <a:ext cx="5775" cy="5250"/>
            </a:xfrm>
            <a:custGeom>
              <a:avLst/>
              <a:gdLst/>
              <a:ahLst/>
              <a:cxnLst/>
              <a:rect l="l" t="t" r="r" b="b"/>
              <a:pathLst>
                <a:path w="231" h="210" extrusionOk="0">
                  <a:moveTo>
                    <a:pt x="231" y="63"/>
                  </a:moveTo>
                  <a:cubicBezTo>
                    <a:pt x="210" y="105"/>
                    <a:pt x="189" y="189"/>
                    <a:pt x="147" y="209"/>
                  </a:cubicBezTo>
                  <a:cubicBezTo>
                    <a:pt x="126" y="209"/>
                    <a:pt x="63" y="168"/>
                    <a:pt x="1" y="147"/>
                  </a:cubicBezTo>
                  <a:cubicBezTo>
                    <a:pt x="22" y="105"/>
                    <a:pt x="42" y="21"/>
                    <a:pt x="84" y="0"/>
                  </a:cubicBezTo>
                  <a:cubicBezTo>
                    <a:pt x="105" y="0"/>
                    <a:pt x="168" y="63"/>
                    <a:pt x="231" y="63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89" name="Google Shape;7289;p43"/>
          <p:cNvSpPr txBox="1">
            <a:spLocks noGrp="1"/>
          </p:cNvSpPr>
          <p:nvPr>
            <p:ph type="subTitle" idx="1"/>
          </p:nvPr>
        </p:nvSpPr>
        <p:spPr>
          <a:xfrm>
            <a:off x="1839912" y="3429700"/>
            <a:ext cx="2505861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dirty="0"/>
              <a:t>Descubrir Supuestos</a:t>
            </a:r>
            <a:endParaRPr dirty="0"/>
          </a:p>
        </p:txBody>
      </p:sp>
      <p:sp>
        <p:nvSpPr>
          <p:cNvPr id="7290" name="Google Shape;7290;p43"/>
          <p:cNvSpPr txBox="1">
            <a:spLocks noGrp="1"/>
          </p:cNvSpPr>
          <p:nvPr>
            <p:ph type="subTitle" idx="2"/>
          </p:nvPr>
        </p:nvSpPr>
        <p:spPr>
          <a:xfrm>
            <a:off x="5562876" y="3462723"/>
            <a:ext cx="2651356" cy="3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dirty="0"/>
              <a:t>Pensar Radicalmente</a:t>
            </a:r>
            <a:endParaRPr dirty="0"/>
          </a:p>
        </p:txBody>
      </p:sp>
      <p:sp>
        <p:nvSpPr>
          <p:cNvPr id="7291" name="Google Shape;7291;p43"/>
          <p:cNvSpPr txBox="1">
            <a:spLocks noGrp="1"/>
          </p:cNvSpPr>
          <p:nvPr>
            <p:ph type="subTitle" idx="3"/>
          </p:nvPr>
        </p:nvSpPr>
        <p:spPr>
          <a:xfrm>
            <a:off x="1839900" y="2041273"/>
            <a:ext cx="2411377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Mostrar Conexiones</a:t>
            </a:r>
            <a:endParaRPr dirty="0"/>
          </a:p>
        </p:txBody>
      </p:sp>
      <p:sp>
        <p:nvSpPr>
          <p:cNvPr id="7292" name="Google Shape;7292;p43"/>
          <p:cNvSpPr txBox="1">
            <a:spLocks noGrp="1"/>
          </p:cNvSpPr>
          <p:nvPr>
            <p:ph type="subTitle" idx="4"/>
          </p:nvPr>
        </p:nvSpPr>
        <p:spPr>
          <a:xfrm>
            <a:off x="5562876" y="2041273"/>
            <a:ext cx="2506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dirty="0"/>
              <a:t>Clarificar Conceptos</a:t>
            </a:r>
            <a:endParaRPr dirty="0"/>
          </a:p>
        </p:txBody>
      </p:sp>
      <p:sp>
        <p:nvSpPr>
          <p:cNvPr id="7293" name="Google Shape;7293;p43"/>
          <p:cNvSpPr txBox="1">
            <a:spLocks noGrp="1"/>
          </p:cNvSpPr>
          <p:nvPr>
            <p:ph type="subTitle" idx="8"/>
          </p:nvPr>
        </p:nvSpPr>
        <p:spPr>
          <a:xfrm>
            <a:off x="5497450" y="3993854"/>
            <a:ext cx="293345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/>
              <a:t>Investigar un asunto desde sus raíces y fundamentos.</a:t>
            </a:r>
            <a:endParaRPr sz="1100" dirty="0"/>
          </a:p>
        </p:txBody>
      </p:sp>
      <p:sp>
        <p:nvSpPr>
          <p:cNvPr id="7294" name="Google Shape;7294;p43"/>
          <p:cNvSpPr txBox="1">
            <a:spLocks noGrp="1"/>
          </p:cNvSpPr>
          <p:nvPr>
            <p:ph type="title"/>
          </p:nvPr>
        </p:nvSpPr>
        <p:spPr>
          <a:xfrm>
            <a:off x="4787600" y="3429712"/>
            <a:ext cx="7425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7295" name="Google Shape;7295;p43"/>
          <p:cNvSpPr txBox="1">
            <a:spLocks noGrp="1"/>
          </p:cNvSpPr>
          <p:nvPr>
            <p:ph type="title" idx="9"/>
          </p:nvPr>
        </p:nvSpPr>
        <p:spPr>
          <a:xfrm>
            <a:off x="4787600" y="2041273"/>
            <a:ext cx="7425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7296" name="Google Shape;7296;p43"/>
          <p:cNvSpPr txBox="1">
            <a:spLocks noGrp="1"/>
          </p:cNvSpPr>
          <p:nvPr>
            <p:ph type="title" idx="13"/>
          </p:nvPr>
        </p:nvSpPr>
        <p:spPr>
          <a:xfrm>
            <a:off x="1074924" y="3429712"/>
            <a:ext cx="7425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7297" name="Google Shape;7297;p43"/>
          <p:cNvSpPr txBox="1">
            <a:spLocks noGrp="1"/>
          </p:cNvSpPr>
          <p:nvPr>
            <p:ph type="title" idx="14"/>
          </p:nvPr>
        </p:nvSpPr>
        <p:spPr>
          <a:xfrm>
            <a:off x="1074924" y="2041273"/>
            <a:ext cx="7425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9" name="Google Shape;7359;p47"/>
          <p:cNvSpPr/>
          <p:nvPr/>
        </p:nvSpPr>
        <p:spPr>
          <a:xfrm>
            <a:off x="2482886" y="985725"/>
            <a:ext cx="4181103" cy="3274036"/>
          </a:xfrm>
          <a:custGeom>
            <a:avLst/>
            <a:gdLst/>
            <a:ahLst/>
            <a:cxnLst/>
            <a:rect l="l" t="t" r="r" b="b"/>
            <a:pathLst>
              <a:path w="15784" h="15784" extrusionOk="0">
                <a:moveTo>
                  <a:pt x="1" y="1"/>
                </a:moveTo>
                <a:lnTo>
                  <a:pt x="1" y="15783"/>
                </a:lnTo>
                <a:lnTo>
                  <a:pt x="15783" y="15783"/>
                </a:lnTo>
                <a:lnTo>
                  <a:pt x="15783" y="1"/>
                </a:lnTo>
                <a:close/>
              </a:path>
            </a:pathLst>
          </a:custGeom>
          <a:solidFill>
            <a:srgbClr val="FFD400">
              <a:alpha val="172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60" name="Google Shape;7360;p47"/>
          <p:cNvSpPr/>
          <p:nvPr/>
        </p:nvSpPr>
        <p:spPr>
          <a:xfrm>
            <a:off x="3516407" y="3637954"/>
            <a:ext cx="2190938" cy="212"/>
          </a:xfrm>
          <a:custGeom>
            <a:avLst/>
            <a:gdLst/>
            <a:ahLst/>
            <a:cxnLst/>
            <a:rect l="l" t="t" r="r" b="b"/>
            <a:pathLst>
              <a:path w="10409" h="1" fill="none" extrusionOk="0">
                <a:moveTo>
                  <a:pt x="1" y="0"/>
                </a:moveTo>
                <a:lnTo>
                  <a:pt x="10408" y="0"/>
                </a:lnTo>
              </a:path>
            </a:pathLst>
          </a:custGeom>
          <a:noFill/>
          <a:ln w="3850" cap="flat" cmpd="sng">
            <a:solidFill>
              <a:srgbClr val="92807D"/>
            </a:solidFill>
            <a:prstDash val="solid"/>
            <a:miter lim="1181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61" name="Google Shape;7361;p47"/>
          <p:cNvSpPr txBox="1">
            <a:spLocks noGrp="1"/>
          </p:cNvSpPr>
          <p:nvPr>
            <p:ph type="title"/>
          </p:nvPr>
        </p:nvSpPr>
        <p:spPr>
          <a:xfrm>
            <a:off x="3104616" y="2197022"/>
            <a:ext cx="2935500" cy="148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N° 4</a:t>
            </a:r>
            <a:endParaRPr dirty="0"/>
          </a:p>
        </p:txBody>
      </p:sp>
      <p:sp>
        <p:nvSpPr>
          <p:cNvPr id="7362" name="Google Shape;7362;p47"/>
          <p:cNvSpPr txBox="1">
            <a:spLocks noGrp="1"/>
          </p:cNvSpPr>
          <p:nvPr>
            <p:ph type="subTitle" idx="1"/>
          </p:nvPr>
        </p:nvSpPr>
        <p:spPr>
          <a:xfrm>
            <a:off x="3140316" y="3410225"/>
            <a:ext cx="2864100" cy="68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Bitácora de Reflexión</a:t>
            </a:r>
            <a:endParaRPr dirty="0"/>
          </a:p>
        </p:txBody>
      </p:sp>
      <p:sp>
        <p:nvSpPr>
          <p:cNvPr id="7363" name="Google Shape;7363;p47"/>
          <p:cNvSpPr/>
          <p:nvPr/>
        </p:nvSpPr>
        <p:spPr>
          <a:xfrm>
            <a:off x="2252104" y="769214"/>
            <a:ext cx="985447" cy="1030488"/>
          </a:xfrm>
          <a:custGeom>
            <a:avLst/>
            <a:gdLst/>
            <a:ahLst/>
            <a:cxnLst/>
            <a:rect l="l" t="t" r="r" b="b"/>
            <a:pathLst>
              <a:path w="17306" h="18097" extrusionOk="0">
                <a:moveTo>
                  <a:pt x="12123" y="1"/>
                </a:moveTo>
                <a:lnTo>
                  <a:pt x="0" y="13177"/>
                </a:lnTo>
                <a:lnTo>
                  <a:pt x="44" y="13265"/>
                </a:lnTo>
                <a:lnTo>
                  <a:pt x="132" y="13485"/>
                </a:lnTo>
                <a:lnTo>
                  <a:pt x="308" y="13529"/>
                </a:lnTo>
                <a:lnTo>
                  <a:pt x="483" y="13617"/>
                </a:lnTo>
                <a:lnTo>
                  <a:pt x="571" y="13792"/>
                </a:lnTo>
                <a:lnTo>
                  <a:pt x="659" y="13968"/>
                </a:lnTo>
                <a:lnTo>
                  <a:pt x="835" y="14056"/>
                </a:lnTo>
                <a:lnTo>
                  <a:pt x="1011" y="14100"/>
                </a:lnTo>
                <a:lnTo>
                  <a:pt x="1098" y="14275"/>
                </a:lnTo>
                <a:lnTo>
                  <a:pt x="1142" y="14495"/>
                </a:lnTo>
                <a:lnTo>
                  <a:pt x="1186" y="14495"/>
                </a:lnTo>
                <a:lnTo>
                  <a:pt x="1362" y="14539"/>
                </a:lnTo>
                <a:lnTo>
                  <a:pt x="1538" y="14627"/>
                </a:lnTo>
                <a:lnTo>
                  <a:pt x="1625" y="14802"/>
                </a:lnTo>
                <a:lnTo>
                  <a:pt x="1669" y="14978"/>
                </a:lnTo>
                <a:lnTo>
                  <a:pt x="1713" y="14978"/>
                </a:lnTo>
                <a:lnTo>
                  <a:pt x="1889" y="15066"/>
                </a:lnTo>
                <a:lnTo>
                  <a:pt x="2065" y="15110"/>
                </a:lnTo>
                <a:lnTo>
                  <a:pt x="2109" y="15286"/>
                </a:lnTo>
                <a:lnTo>
                  <a:pt x="2196" y="15461"/>
                </a:lnTo>
                <a:lnTo>
                  <a:pt x="2196" y="15505"/>
                </a:lnTo>
                <a:lnTo>
                  <a:pt x="2416" y="15549"/>
                </a:lnTo>
                <a:lnTo>
                  <a:pt x="2592" y="15593"/>
                </a:lnTo>
                <a:lnTo>
                  <a:pt x="2636" y="15813"/>
                </a:lnTo>
                <a:lnTo>
                  <a:pt x="2723" y="15988"/>
                </a:lnTo>
                <a:lnTo>
                  <a:pt x="2899" y="16032"/>
                </a:lnTo>
                <a:lnTo>
                  <a:pt x="3119" y="16120"/>
                </a:lnTo>
                <a:lnTo>
                  <a:pt x="3163" y="16296"/>
                </a:lnTo>
                <a:lnTo>
                  <a:pt x="3251" y="16471"/>
                </a:lnTo>
                <a:lnTo>
                  <a:pt x="3251" y="16515"/>
                </a:lnTo>
                <a:lnTo>
                  <a:pt x="3426" y="16559"/>
                </a:lnTo>
                <a:lnTo>
                  <a:pt x="3646" y="16603"/>
                </a:lnTo>
                <a:lnTo>
                  <a:pt x="3690" y="16823"/>
                </a:lnTo>
                <a:lnTo>
                  <a:pt x="3778" y="16998"/>
                </a:lnTo>
                <a:lnTo>
                  <a:pt x="3953" y="17042"/>
                </a:lnTo>
                <a:lnTo>
                  <a:pt x="4129" y="17130"/>
                </a:lnTo>
                <a:lnTo>
                  <a:pt x="4217" y="17306"/>
                </a:lnTo>
                <a:lnTo>
                  <a:pt x="4305" y="17482"/>
                </a:lnTo>
                <a:lnTo>
                  <a:pt x="4480" y="17569"/>
                </a:lnTo>
                <a:lnTo>
                  <a:pt x="4656" y="17613"/>
                </a:lnTo>
                <a:lnTo>
                  <a:pt x="4744" y="17789"/>
                </a:lnTo>
                <a:lnTo>
                  <a:pt x="4832" y="18009"/>
                </a:lnTo>
                <a:lnTo>
                  <a:pt x="5007" y="18053"/>
                </a:lnTo>
                <a:lnTo>
                  <a:pt x="5095" y="18097"/>
                </a:lnTo>
                <a:lnTo>
                  <a:pt x="5183" y="18009"/>
                </a:lnTo>
                <a:lnTo>
                  <a:pt x="17305" y="4920"/>
                </a:lnTo>
                <a:lnTo>
                  <a:pt x="17261" y="4876"/>
                </a:lnTo>
                <a:lnTo>
                  <a:pt x="17218" y="4657"/>
                </a:lnTo>
                <a:lnTo>
                  <a:pt x="17174" y="4657"/>
                </a:lnTo>
                <a:lnTo>
                  <a:pt x="16998" y="4613"/>
                </a:lnTo>
                <a:lnTo>
                  <a:pt x="16822" y="4525"/>
                </a:lnTo>
                <a:lnTo>
                  <a:pt x="16734" y="4349"/>
                </a:lnTo>
                <a:lnTo>
                  <a:pt x="16690" y="4173"/>
                </a:lnTo>
                <a:lnTo>
                  <a:pt x="16647" y="4173"/>
                </a:lnTo>
                <a:lnTo>
                  <a:pt x="16471" y="4086"/>
                </a:lnTo>
                <a:lnTo>
                  <a:pt x="16295" y="4042"/>
                </a:lnTo>
                <a:lnTo>
                  <a:pt x="16251" y="3866"/>
                </a:lnTo>
                <a:lnTo>
                  <a:pt x="16163" y="3646"/>
                </a:lnTo>
                <a:lnTo>
                  <a:pt x="15944" y="3602"/>
                </a:lnTo>
                <a:lnTo>
                  <a:pt x="15768" y="3558"/>
                </a:lnTo>
                <a:lnTo>
                  <a:pt x="15724" y="3339"/>
                </a:lnTo>
                <a:lnTo>
                  <a:pt x="15636" y="3163"/>
                </a:lnTo>
                <a:lnTo>
                  <a:pt x="15461" y="3075"/>
                </a:lnTo>
                <a:lnTo>
                  <a:pt x="15241" y="3031"/>
                </a:lnTo>
                <a:lnTo>
                  <a:pt x="15197" y="2856"/>
                </a:lnTo>
                <a:lnTo>
                  <a:pt x="15109" y="2680"/>
                </a:lnTo>
                <a:lnTo>
                  <a:pt x="15109" y="2636"/>
                </a:lnTo>
                <a:lnTo>
                  <a:pt x="14934" y="2592"/>
                </a:lnTo>
                <a:lnTo>
                  <a:pt x="14758" y="2548"/>
                </a:lnTo>
                <a:lnTo>
                  <a:pt x="14670" y="2329"/>
                </a:lnTo>
                <a:lnTo>
                  <a:pt x="14582" y="2153"/>
                </a:lnTo>
                <a:lnTo>
                  <a:pt x="14407" y="2109"/>
                </a:lnTo>
                <a:lnTo>
                  <a:pt x="14231" y="2021"/>
                </a:lnTo>
                <a:lnTo>
                  <a:pt x="14143" y="1846"/>
                </a:lnTo>
                <a:lnTo>
                  <a:pt x="14055" y="1670"/>
                </a:lnTo>
                <a:lnTo>
                  <a:pt x="13880" y="1582"/>
                </a:lnTo>
                <a:lnTo>
                  <a:pt x="13704" y="1538"/>
                </a:lnTo>
                <a:lnTo>
                  <a:pt x="13616" y="1362"/>
                </a:lnTo>
                <a:lnTo>
                  <a:pt x="13572" y="1143"/>
                </a:lnTo>
                <a:lnTo>
                  <a:pt x="13528" y="1143"/>
                </a:lnTo>
                <a:lnTo>
                  <a:pt x="13352" y="1099"/>
                </a:lnTo>
                <a:lnTo>
                  <a:pt x="13177" y="1011"/>
                </a:lnTo>
                <a:lnTo>
                  <a:pt x="13089" y="835"/>
                </a:lnTo>
                <a:lnTo>
                  <a:pt x="13045" y="660"/>
                </a:lnTo>
                <a:lnTo>
                  <a:pt x="13001" y="660"/>
                </a:lnTo>
                <a:lnTo>
                  <a:pt x="12825" y="572"/>
                </a:lnTo>
                <a:lnTo>
                  <a:pt x="12650" y="528"/>
                </a:lnTo>
                <a:lnTo>
                  <a:pt x="12562" y="352"/>
                </a:lnTo>
                <a:lnTo>
                  <a:pt x="12518" y="133"/>
                </a:lnTo>
                <a:lnTo>
                  <a:pt x="12298" y="89"/>
                </a:lnTo>
                <a:lnTo>
                  <a:pt x="1212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64" name="Google Shape;7364;p47"/>
          <p:cNvSpPr txBox="1">
            <a:spLocks noGrp="1"/>
          </p:cNvSpPr>
          <p:nvPr>
            <p:ph type="title" idx="2"/>
          </p:nvPr>
        </p:nvSpPr>
        <p:spPr>
          <a:xfrm>
            <a:off x="3082314" y="1425648"/>
            <a:ext cx="3310802" cy="103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dirty="0"/>
              <a:t>Actividad</a:t>
            </a:r>
            <a:endParaRPr dirty="0"/>
          </a:p>
        </p:txBody>
      </p:sp>
      <p:sp>
        <p:nvSpPr>
          <p:cNvPr id="7365" name="Google Shape;7365;p47"/>
          <p:cNvSpPr/>
          <p:nvPr/>
        </p:nvSpPr>
        <p:spPr>
          <a:xfrm>
            <a:off x="6004429" y="3461539"/>
            <a:ext cx="985447" cy="1030488"/>
          </a:xfrm>
          <a:custGeom>
            <a:avLst/>
            <a:gdLst/>
            <a:ahLst/>
            <a:cxnLst/>
            <a:rect l="l" t="t" r="r" b="b"/>
            <a:pathLst>
              <a:path w="17306" h="18097" extrusionOk="0">
                <a:moveTo>
                  <a:pt x="12123" y="1"/>
                </a:moveTo>
                <a:lnTo>
                  <a:pt x="0" y="13177"/>
                </a:lnTo>
                <a:lnTo>
                  <a:pt x="44" y="13265"/>
                </a:lnTo>
                <a:lnTo>
                  <a:pt x="132" y="13485"/>
                </a:lnTo>
                <a:lnTo>
                  <a:pt x="308" y="13529"/>
                </a:lnTo>
                <a:lnTo>
                  <a:pt x="483" y="13617"/>
                </a:lnTo>
                <a:lnTo>
                  <a:pt x="571" y="13792"/>
                </a:lnTo>
                <a:lnTo>
                  <a:pt x="659" y="13968"/>
                </a:lnTo>
                <a:lnTo>
                  <a:pt x="835" y="14056"/>
                </a:lnTo>
                <a:lnTo>
                  <a:pt x="1011" y="14100"/>
                </a:lnTo>
                <a:lnTo>
                  <a:pt x="1098" y="14275"/>
                </a:lnTo>
                <a:lnTo>
                  <a:pt x="1142" y="14495"/>
                </a:lnTo>
                <a:lnTo>
                  <a:pt x="1186" y="14495"/>
                </a:lnTo>
                <a:lnTo>
                  <a:pt x="1362" y="14539"/>
                </a:lnTo>
                <a:lnTo>
                  <a:pt x="1538" y="14627"/>
                </a:lnTo>
                <a:lnTo>
                  <a:pt x="1625" y="14802"/>
                </a:lnTo>
                <a:lnTo>
                  <a:pt x="1669" y="14978"/>
                </a:lnTo>
                <a:lnTo>
                  <a:pt x="1713" y="14978"/>
                </a:lnTo>
                <a:lnTo>
                  <a:pt x="1889" y="15066"/>
                </a:lnTo>
                <a:lnTo>
                  <a:pt x="2065" y="15110"/>
                </a:lnTo>
                <a:lnTo>
                  <a:pt x="2109" y="15286"/>
                </a:lnTo>
                <a:lnTo>
                  <a:pt x="2196" y="15461"/>
                </a:lnTo>
                <a:lnTo>
                  <a:pt x="2196" y="15505"/>
                </a:lnTo>
                <a:lnTo>
                  <a:pt x="2416" y="15549"/>
                </a:lnTo>
                <a:lnTo>
                  <a:pt x="2592" y="15593"/>
                </a:lnTo>
                <a:lnTo>
                  <a:pt x="2636" y="15813"/>
                </a:lnTo>
                <a:lnTo>
                  <a:pt x="2723" y="15988"/>
                </a:lnTo>
                <a:lnTo>
                  <a:pt x="2899" y="16032"/>
                </a:lnTo>
                <a:lnTo>
                  <a:pt x="3119" y="16120"/>
                </a:lnTo>
                <a:lnTo>
                  <a:pt x="3163" y="16296"/>
                </a:lnTo>
                <a:lnTo>
                  <a:pt x="3251" y="16471"/>
                </a:lnTo>
                <a:lnTo>
                  <a:pt x="3251" y="16515"/>
                </a:lnTo>
                <a:lnTo>
                  <a:pt x="3426" y="16559"/>
                </a:lnTo>
                <a:lnTo>
                  <a:pt x="3646" y="16603"/>
                </a:lnTo>
                <a:lnTo>
                  <a:pt x="3690" y="16823"/>
                </a:lnTo>
                <a:lnTo>
                  <a:pt x="3778" y="16998"/>
                </a:lnTo>
                <a:lnTo>
                  <a:pt x="3953" y="17042"/>
                </a:lnTo>
                <a:lnTo>
                  <a:pt x="4129" y="17130"/>
                </a:lnTo>
                <a:lnTo>
                  <a:pt x="4217" y="17306"/>
                </a:lnTo>
                <a:lnTo>
                  <a:pt x="4305" y="17482"/>
                </a:lnTo>
                <a:lnTo>
                  <a:pt x="4480" y="17569"/>
                </a:lnTo>
                <a:lnTo>
                  <a:pt x="4656" y="17613"/>
                </a:lnTo>
                <a:lnTo>
                  <a:pt x="4744" y="17789"/>
                </a:lnTo>
                <a:lnTo>
                  <a:pt x="4832" y="18009"/>
                </a:lnTo>
                <a:lnTo>
                  <a:pt x="5007" y="18053"/>
                </a:lnTo>
                <a:lnTo>
                  <a:pt x="5095" y="18097"/>
                </a:lnTo>
                <a:lnTo>
                  <a:pt x="5183" y="18009"/>
                </a:lnTo>
                <a:lnTo>
                  <a:pt x="17305" y="4920"/>
                </a:lnTo>
                <a:lnTo>
                  <a:pt x="17261" y="4876"/>
                </a:lnTo>
                <a:lnTo>
                  <a:pt x="17218" y="4657"/>
                </a:lnTo>
                <a:lnTo>
                  <a:pt x="17174" y="4657"/>
                </a:lnTo>
                <a:lnTo>
                  <a:pt x="16998" y="4613"/>
                </a:lnTo>
                <a:lnTo>
                  <a:pt x="16822" y="4525"/>
                </a:lnTo>
                <a:lnTo>
                  <a:pt x="16734" y="4349"/>
                </a:lnTo>
                <a:lnTo>
                  <a:pt x="16690" y="4173"/>
                </a:lnTo>
                <a:lnTo>
                  <a:pt x="16647" y="4173"/>
                </a:lnTo>
                <a:lnTo>
                  <a:pt x="16471" y="4086"/>
                </a:lnTo>
                <a:lnTo>
                  <a:pt x="16295" y="4042"/>
                </a:lnTo>
                <a:lnTo>
                  <a:pt x="16251" y="3866"/>
                </a:lnTo>
                <a:lnTo>
                  <a:pt x="16163" y="3646"/>
                </a:lnTo>
                <a:lnTo>
                  <a:pt x="15944" y="3602"/>
                </a:lnTo>
                <a:lnTo>
                  <a:pt x="15768" y="3558"/>
                </a:lnTo>
                <a:lnTo>
                  <a:pt x="15724" y="3339"/>
                </a:lnTo>
                <a:lnTo>
                  <a:pt x="15636" y="3163"/>
                </a:lnTo>
                <a:lnTo>
                  <a:pt x="15461" y="3075"/>
                </a:lnTo>
                <a:lnTo>
                  <a:pt x="15241" y="3031"/>
                </a:lnTo>
                <a:lnTo>
                  <a:pt x="15197" y="2856"/>
                </a:lnTo>
                <a:lnTo>
                  <a:pt x="15109" y="2680"/>
                </a:lnTo>
                <a:lnTo>
                  <a:pt x="15109" y="2636"/>
                </a:lnTo>
                <a:lnTo>
                  <a:pt x="14934" y="2592"/>
                </a:lnTo>
                <a:lnTo>
                  <a:pt x="14758" y="2548"/>
                </a:lnTo>
                <a:lnTo>
                  <a:pt x="14670" y="2329"/>
                </a:lnTo>
                <a:lnTo>
                  <a:pt x="14582" y="2153"/>
                </a:lnTo>
                <a:lnTo>
                  <a:pt x="14407" y="2109"/>
                </a:lnTo>
                <a:lnTo>
                  <a:pt x="14231" y="2021"/>
                </a:lnTo>
                <a:lnTo>
                  <a:pt x="14143" y="1846"/>
                </a:lnTo>
                <a:lnTo>
                  <a:pt x="14055" y="1670"/>
                </a:lnTo>
                <a:lnTo>
                  <a:pt x="13880" y="1582"/>
                </a:lnTo>
                <a:lnTo>
                  <a:pt x="13704" y="1538"/>
                </a:lnTo>
                <a:lnTo>
                  <a:pt x="13616" y="1362"/>
                </a:lnTo>
                <a:lnTo>
                  <a:pt x="13572" y="1143"/>
                </a:lnTo>
                <a:lnTo>
                  <a:pt x="13528" y="1143"/>
                </a:lnTo>
                <a:lnTo>
                  <a:pt x="13352" y="1099"/>
                </a:lnTo>
                <a:lnTo>
                  <a:pt x="13177" y="1011"/>
                </a:lnTo>
                <a:lnTo>
                  <a:pt x="13089" y="835"/>
                </a:lnTo>
                <a:lnTo>
                  <a:pt x="13045" y="660"/>
                </a:lnTo>
                <a:lnTo>
                  <a:pt x="13001" y="660"/>
                </a:lnTo>
                <a:lnTo>
                  <a:pt x="12825" y="572"/>
                </a:lnTo>
                <a:lnTo>
                  <a:pt x="12650" y="528"/>
                </a:lnTo>
                <a:lnTo>
                  <a:pt x="12562" y="352"/>
                </a:lnTo>
                <a:lnTo>
                  <a:pt x="12518" y="133"/>
                </a:lnTo>
                <a:lnTo>
                  <a:pt x="12298" y="89"/>
                </a:lnTo>
                <a:lnTo>
                  <a:pt x="1212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366" name="Google Shape;7366;p47"/>
          <p:cNvGrpSpPr/>
          <p:nvPr/>
        </p:nvGrpSpPr>
        <p:grpSpPr>
          <a:xfrm>
            <a:off x="3082314" y="3286264"/>
            <a:ext cx="2978279" cy="175275"/>
            <a:chOff x="3998100" y="4633825"/>
            <a:chExt cx="2329875" cy="175275"/>
          </a:xfrm>
        </p:grpSpPr>
        <p:sp>
          <p:nvSpPr>
            <p:cNvPr id="7367" name="Google Shape;7367;p47"/>
            <p:cNvSpPr/>
            <p:nvPr/>
          </p:nvSpPr>
          <p:spPr>
            <a:xfrm>
              <a:off x="4853875" y="4633825"/>
              <a:ext cx="1023725" cy="161150"/>
            </a:xfrm>
            <a:custGeom>
              <a:avLst/>
              <a:gdLst/>
              <a:ahLst/>
              <a:cxnLst/>
              <a:rect l="l" t="t" r="r" b="b"/>
              <a:pathLst>
                <a:path w="40949" h="6446" extrusionOk="0">
                  <a:moveTo>
                    <a:pt x="2449" y="524"/>
                  </a:moveTo>
                  <a:lnTo>
                    <a:pt x="2993" y="545"/>
                  </a:lnTo>
                  <a:cubicBezTo>
                    <a:pt x="3055" y="629"/>
                    <a:pt x="3097" y="629"/>
                    <a:pt x="3160" y="566"/>
                  </a:cubicBezTo>
                  <a:cubicBezTo>
                    <a:pt x="3641" y="503"/>
                    <a:pt x="4123" y="503"/>
                    <a:pt x="4583" y="587"/>
                  </a:cubicBezTo>
                  <a:cubicBezTo>
                    <a:pt x="4646" y="670"/>
                    <a:pt x="4667" y="775"/>
                    <a:pt x="4729" y="796"/>
                  </a:cubicBezTo>
                  <a:cubicBezTo>
                    <a:pt x="4897" y="838"/>
                    <a:pt x="4918" y="691"/>
                    <a:pt x="4939" y="587"/>
                  </a:cubicBezTo>
                  <a:cubicBezTo>
                    <a:pt x="5587" y="503"/>
                    <a:pt x="6257" y="503"/>
                    <a:pt x="6905" y="587"/>
                  </a:cubicBezTo>
                  <a:cubicBezTo>
                    <a:pt x="7261" y="984"/>
                    <a:pt x="7428" y="984"/>
                    <a:pt x="7784" y="587"/>
                  </a:cubicBezTo>
                  <a:cubicBezTo>
                    <a:pt x="8600" y="503"/>
                    <a:pt x="9437" y="503"/>
                    <a:pt x="10274" y="608"/>
                  </a:cubicBezTo>
                  <a:cubicBezTo>
                    <a:pt x="10316" y="670"/>
                    <a:pt x="10337" y="796"/>
                    <a:pt x="10400" y="817"/>
                  </a:cubicBezTo>
                  <a:cubicBezTo>
                    <a:pt x="10567" y="859"/>
                    <a:pt x="10588" y="712"/>
                    <a:pt x="10630" y="608"/>
                  </a:cubicBezTo>
                  <a:lnTo>
                    <a:pt x="10985" y="608"/>
                  </a:lnTo>
                  <a:cubicBezTo>
                    <a:pt x="11237" y="963"/>
                    <a:pt x="11278" y="963"/>
                    <a:pt x="11509" y="587"/>
                  </a:cubicBezTo>
                  <a:cubicBezTo>
                    <a:pt x="12157" y="524"/>
                    <a:pt x="12806" y="524"/>
                    <a:pt x="13454" y="587"/>
                  </a:cubicBezTo>
                  <a:cubicBezTo>
                    <a:pt x="13747" y="1005"/>
                    <a:pt x="13852" y="1005"/>
                    <a:pt x="14166" y="587"/>
                  </a:cubicBezTo>
                  <a:cubicBezTo>
                    <a:pt x="14752" y="524"/>
                    <a:pt x="15338" y="503"/>
                    <a:pt x="15944" y="545"/>
                  </a:cubicBezTo>
                  <a:cubicBezTo>
                    <a:pt x="16154" y="817"/>
                    <a:pt x="16488" y="712"/>
                    <a:pt x="16760" y="817"/>
                  </a:cubicBezTo>
                  <a:cubicBezTo>
                    <a:pt x="17032" y="942"/>
                    <a:pt x="17263" y="775"/>
                    <a:pt x="17346" y="461"/>
                  </a:cubicBezTo>
                  <a:cubicBezTo>
                    <a:pt x="18120" y="357"/>
                    <a:pt x="18895" y="315"/>
                    <a:pt x="19669" y="378"/>
                  </a:cubicBezTo>
                  <a:cubicBezTo>
                    <a:pt x="19711" y="419"/>
                    <a:pt x="19773" y="482"/>
                    <a:pt x="19815" y="482"/>
                  </a:cubicBezTo>
                  <a:cubicBezTo>
                    <a:pt x="21029" y="503"/>
                    <a:pt x="22221" y="503"/>
                    <a:pt x="23435" y="524"/>
                  </a:cubicBezTo>
                  <a:cubicBezTo>
                    <a:pt x="23602" y="524"/>
                    <a:pt x="23707" y="398"/>
                    <a:pt x="23728" y="252"/>
                  </a:cubicBezTo>
                  <a:cubicBezTo>
                    <a:pt x="24084" y="168"/>
                    <a:pt x="24439" y="168"/>
                    <a:pt x="24795" y="231"/>
                  </a:cubicBezTo>
                  <a:cubicBezTo>
                    <a:pt x="25025" y="629"/>
                    <a:pt x="25088" y="629"/>
                    <a:pt x="25318" y="252"/>
                  </a:cubicBezTo>
                  <a:lnTo>
                    <a:pt x="26030" y="189"/>
                  </a:lnTo>
                  <a:cubicBezTo>
                    <a:pt x="26553" y="524"/>
                    <a:pt x="27159" y="294"/>
                    <a:pt x="27703" y="461"/>
                  </a:cubicBezTo>
                  <a:cubicBezTo>
                    <a:pt x="27871" y="503"/>
                    <a:pt x="27955" y="252"/>
                    <a:pt x="27996" y="85"/>
                  </a:cubicBezTo>
                  <a:cubicBezTo>
                    <a:pt x="28227" y="1"/>
                    <a:pt x="28478" y="22"/>
                    <a:pt x="28708" y="106"/>
                  </a:cubicBezTo>
                  <a:cubicBezTo>
                    <a:pt x="29147" y="503"/>
                    <a:pt x="29691" y="503"/>
                    <a:pt x="30235" y="398"/>
                  </a:cubicBezTo>
                  <a:cubicBezTo>
                    <a:pt x="30256" y="398"/>
                    <a:pt x="30277" y="294"/>
                    <a:pt x="30298" y="252"/>
                  </a:cubicBezTo>
                  <a:lnTo>
                    <a:pt x="30821" y="252"/>
                  </a:lnTo>
                  <a:cubicBezTo>
                    <a:pt x="31198" y="650"/>
                    <a:pt x="31428" y="650"/>
                    <a:pt x="31867" y="273"/>
                  </a:cubicBezTo>
                  <a:lnTo>
                    <a:pt x="32913" y="357"/>
                  </a:lnTo>
                  <a:cubicBezTo>
                    <a:pt x="33018" y="524"/>
                    <a:pt x="33144" y="566"/>
                    <a:pt x="33269" y="378"/>
                  </a:cubicBezTo>
                  <a:cubicBezTo>
                    <a:pt x="34169" y="357"/>
                    <a:pt x="35048" y="378"/>
                    <a:pt x="35947" y="440"/>
                  </a:cubicBezTo>
                  <a:cubicBezTo>
                    <a:pt x="36010" y="712"/>
                    <a:pt x="36198" y="712"/>
                    <a:pt x="36429" y="712"/>
                  </a:cubicBezTo>
                  <a:cubicBezTo>
                    <a:pt x="36784" y="712"/>
                    <a:pt x="37161" y="670"/>
                    <a:pt x="37475" y="775"/>
                  </a:cubicBezTo>
                  <a:cubicBezTo>
                    <a:pt x="37893" y="942"/>
                    <a:pt x="37621" y="1403"/>
                    <a:pt x="37726" y="1717"/>
                  </a:cubicBezTo>
                  <a:cubicBezTo>
                    <a:pt x="37768" y="1800"/>
                    <a:pt x="37830" y="1863"/>
                    <a:pt x="37914" y="1884"/>
                  </a:cubicBezTo>
                  <a:cubicBezTo>
                    <a:pt x="38040" y="1884"/>
                    <a:pt x="38144" y="1800"/>
                    <a:pt x="38165" y="1675"/>
                  </a:cubicBezTo>
                  <a:cubicBezTo>
                    <a:pt x="38186" y="1591"/>
                    <a:pt x="38186" y="1486"/>
                    <a:pt x="38144" y="1403"/>
                  </a:cubicBezTo>
                  <a:cubicBezTo>
                    <a:pt x="37977" y="984"/>
                    <a:pt x="38270" y="880"/>
                    <a:pt x="38563" y="817"/>
                  </a:cubicBezTo>
                  <a:cubicBezTo>
                    <a:pt x="38939" y="712"/>
                    <a:pt x="39253" y="942"/>
                    <a:pt x="39483" y="1403"/>
                  </a:cubicBezTo>
                  <a:cubicBezTo>
                    <a:pt x="39651" y="1821"/>
                    <a:pt x="39944" y="2156"/>
                    <a:pt x="40341" y="2344"/>
                  </a:cubicBezTo>
                  <a:cubicBezTo>
                    <a:pt x="40927" y="2595"/>
                    <a:pt x="40948" y="2721"/>
                    <a:pt x="40781" y="3453"/>
                  </a:cubicBezTo>
                  <a:cubicBezTo>
                    <a:pt x="39776" y="3328"/>
                    <a:pt x="39776" y="3349"/>
                    <a:pt x="40069" y="4165"/>
                  </a:cubicBezTo>
                  <a:cubicBezTo>
                    <a:pt x="39295" y="4290"/>
                    <a:pt x="39295" y="4290"/>
                    <a:pt x="38939" y="4039"/>
                  </a:cubicBezTo>
                  <a:cubicBezTo>
                    <a:pt x="38521" y="3704"/>
                    <a:pt x="38207" y="3746"/>
                    <a:pt x="37893" y="4207"/>
                  </a:cubicBezTo>
                  <a:cubicBezTo>
                    <a:pt x="37454" y="4834"/>
                    <a:pt x="37328" y="4834"/>
                    <a:pt x="36847" y="4290"/>
                  </a:cubicBezTo>
                  <a:cubicBezTo>
                    <a:pt x="36742" y="4186"/>
                    <a:pt x="36659" y="4060"/>
                    <a:pt x="36491" y="4144"/>
                  </a:cubicBezTo>
                  <a:cubicBezTo>
                    <a:pt x="36345" y="4186"/>
                    <a:pt x="36282" y="4374"/>
                    <a:pt x="36366" y="4499"/>
                  </a:cubicBezTo>
                  <a:cubicBezTo>
                    <a:pt x="36450" y="4751"/>
                    <a:pt x="36491" y="5023"/>
                    <a:pt x="36470" y="5295"/>
                  </a:cubicBezTo>
                  <a:lnTo>
                    <a:pt x="35947" y="5315"/>
                  </a:lnTo>
                  <a:cubicBezTo>
                    <a:pt x="35843" y="5169"/>
                    <a:pt x="35654" y="5106"/>
                    <a:pt x="35487" y="5169"/>
                  </a:cubicBezTo>
                  <a:cubicBezTo>
                    <a:pt x="34525" y="5420"/>
                    <a:pt x="33541" y="5295"/>
                    <a:pt x="32558" y="5336"/>
                  </a:cubicBezTo>
                  <a:cubicBezTo>
                    <a:pt x="32348" y="5336"/>
                    <a:pt x="32160" y="5336"/>
                    <a:pt x="32056" y="5567"/>
                  </a:cubicBezTo>
                  <a:lnTo>
                    <a:pt x="31700" y="5608"/>
                  </a:lnTo>
                  <a:cubicBezTo>
                    <a:pt x="31679" y="5504"/>
                    <a:pt x="31658" y="5399"/>
                    <a:pt x="31512" y="5399"/>
                  </a:cubicBezTo>
                  <a:cubicBezTo>
                    <a:pt x="31386" y="5399"/>
                    <a:pt x="31365" y="5525"/>
                    <a:pt x="31344" y="5629"/>
                  </a:cubicBezTo>
                  <a:lnTo>
                    <a:pt x="30988" y="5671"/>
                  </a:lnTo>
                  <a:cubicBezTo>
                    <a:pt x="30737" y="5441"/>
                    <a:pt x="30361" y="5441"/>
                    <a:pt x="30110" y="5671"/>
                  </a:cubicBezTo>
                  <a:lnTo>
                    <a:pt x="29754" y="5650"/>
                  </a:lnTo>
                  <a:cubicBezTo>
                    <a:pt x="29712" y="5504"/>
                    <a:pt x="29649" y="5357"/>
                    <a:pt x="29482" y="5357"/>
                  </a:cubicBezTo>
                  <a:lnTo>
                    <a:pt x="27536" y="5357"/>
                  </a:lnTo>
                  <a:cubicBezTo>
                    <a:pt x="27369" y="5357"/>
                    <a:pt x="27306" y="5504"/>
                    <a:pt x="27285" y="5671"/>
                  </a:cubicBezTo>
                  <a:cubicBezTo>
                    <a:pt x="26574" y="5859"/>
                    <a:pt x="25862" y="5922"/>
                    <a:pt x="25130" y="5839"/>
                  </a:cubicBezTo>
                  <a:cubicBezTo>
                    <a:pt x="25025" y="5671"/>
                    <a:pt x="24900" y="5671"/>
                    <a:pt x="24795" y="5839"/>
                  </a:cubicBezTo>
                  <a:cubicBezTo>
                    <a:pt x="24565" y="5880"/>
                    <a:pt x="24314" y="5880"/>
                    <a:pt x="24084" y="5818"/>
                  </a:cubicBezTo>
                  <a:cubicBezTo>
                    <a:pt x="24000" y="5336"/>
                    <a:pt x="23644" y="5211"/>
                    <a:pt x="23309" y="5399"/>
                  </a:cubicBezTo>
                  <a:cubicBezTo>
                    <a:pt x="22912" y="5629"/>
                    <a:pt x="22682" y="5483"/>
                    <a:pt x="22347" y="5315"/>
                  </a:cubicBezTo>
                  <a:cubicBezTo>
                    <a:pt x="21803" y="5064"/>
                    <a:pt x="21217" y="4751"/>
                    <a:pt x="20673" y="5357"/>
                  </a:cubicBezTo>
                  <a:cubicBezTo>
                    <a:pt x="20548" y="5504"/>
                    <a:pt x="20359" y="5504"/>
                    <a:pt x="20192" y="5504"/>
                  </a:cubicBezTo>
                  <a:cubicBezTo>
                    <a:pt x="19669" y="5546"/>
                    <a:pt x="19167" y="5253"/>
                    <a:pt x="18623" y="5462"/>
                  </a:cubicBezTo>
                  <a:cubicBezTo>
                    <a:pt x="18476" y="5525"/>
                    <a:pt x="18330" y="5336"/>
                    <a:pt x="18246" y="5169"/>
                  </a:cubicBezTo>
                  <a:cubicBezTo>
                    <a:pt x="18016" y="4730"/>
                    <a:pt x="17723" y="4771"/>
                    <a:pt x="17346" y="4960"/>
                  </a:cubicBezTo>
                  <a:cubicBezTo>
                    <a:pt x="17179" y="5064"/>
                    <a:pt x="16928" y="5064"/>
                    <a:pt x="16781" y="5190"/>
                  </a:cubicBezTo>
                  <a:cubicBezTo>
                    <a:pt x="16447" y="5441"/>
                    <a:pt x="16028" y="5504"/>
                    <a:pt x="15631" y="5357"/>
                  </a:cubicBezTo>
                  <a:cubicBezTo>
                    <a:pt x="14814" y="5085"/>
                    <a:pt x="13936" y="5106"/>
                    <a:pt x="13141" y="5441"/>
                  </a:cubicBezTo>
                  <a:cubicBezTo>
                    <a:pt x="12701" y="5608"/>
                    <a:pt x="12220" y="5671"/>
                    <a:pt x="11760" y="5587"/>
                  </a:cubicBezTo>
                  <a:cubicBezTo>
                    <a:pt x="11237" y="5525"/>
                    <a:pt x="11069" y="5755"/>
                    <a:pt x="10965" y="6173"/>
                  </a:cubicBezTo>
                  <a:lnTo>
                    <a:pt x="10441" y="6173"/>
                  </a:lnTo>
                  <a:cubicBezTo>
                    <a:pt x="10169" y="5587"/>
                    <a:pt x="9960" y="6069"/>
                    <a:pt x="9730" y="6194"/>
                  </a:cubicBezTo>
                  <a:cubicBezTo>
                    <a:pt x="9040" y="6194"/>
                    <a:pt x="8328" y="6215"/>
                    <a:pt x="7617" y="6194"/>
                  </a:cubicBezTo>
                  <a:cubicBezTo>
                    <a:pt x="6236" y="6173"/>
                    <a:pt x="4855" y="6445"/>
                    <a:pt x="3474" y="6362"/>
                  </a:cubicBezTo>
                  <a:cubicBezTo>
                    <a:pt x="3244" y="6341"/>
                    <a:pt x="3014" y="6404"/>
                    <a:pt x="2783" y="6278"/>
                  </a:cubicBezTo>
                  <a:cubicBezTo>
                    <a:pt x="2825" y="5943"/>
                    <a:pt x="2721" y="5546"/>
                    <a:pt x="3223" y="5420"/>
                  </a:cubicBezTo>
                  <a:cubicBezTo>
                    <a:pt x="3537" y="5357"/>
                    <a:pt x="3390" y="5127"/>
                    <a:pt x="3265" y="4939"/>
                  </a:cubicBezTo>
                  <a:cubicBezTo>
                    <a:pt x="3202" y="4834"/>
                    <a:pt x="3202" y="4709"/>
                    <a:pt x="3348" y="4646"/>
                  </a:cubicBezTo>
                  <a:cubicBezTo>
                    <a:pt x="3453" y="4604"/>
                    <a:pt x="3599" y="4646"/>
                    <a:pt x="3641" y="4771"/>
                  </a:cubicBezTo>
                  <a:cubicBezTo>
                    <a:pt x="3725" y="4918"/>
                    <a:pt x="3662" y="5148"/>
                    <a:pt x="3830" y="5253"/>
                  </a:cubicBezTo>
                  <a:cubicBezTo>
                    <a:pt x="3976" y="5357"/>
                    <a:pt x="4248" y="5587"/>
                    <a:pt x="4353" y="5315"/>
                  </a:cubicBezTo>
                  <a:cubicBezTo>
                    <a:pt x="4499" y="4876"/>
                    <a:pt x="4959" y="5023"/>
                    <a:pt x="5190" y="4730"/>
                  </a:cubicBezTo>
                  <a:cubicBezTo>
                    <a:pt x="5336" y="4520"/>
                    <a:pt x="5545" y="4625"/>
                    <a:pt x="5692" y="4834"/>
                  </a:cubicBezTo>
                  <a:cubicBezTo>
                    <a:pt x="5796" y="5002"/>
                    <a:pt x="5901" y="5169"/>
                    <a:pt x="6048" y="5336"/>
                  </a:cubicBezTo>
                  <a:cubicBezTo>
                    <a:pt x="6257" y="5546"/>
                    <a:pt x="6654" y="5587"/>
                    <a:pt x="6696" y="5378"/>
                  </a:cubicBezTo>
                  <a:cubicBezTo>
                    <a:pt x="6759" y="5169"/>
                    <a:pt x="6822" y="5148"/>
                    <a:pt x="7010" y="5127"/>
                  </a:cubicBezTo>
                  <a:cubicBezTo>
                    <a:pt x="7282" y="5106"/>
                    <a:pt x="7575" y="5064"/>
                    <a:pt x="7889" y="5023"/>
                  </a:cubicBezTo>
                  <a:cubicBezTo>
                    <a:pt x="7763" y="5357"/>
                    <a:pt x="7533" y="5713"/>
                    <a:pt x="8140" y="5650"/>
                  </a:cubicBezTo>
                  <a:cubicBezTo>
                    <a:pt x="8349" y="5629"/>
                    <a:pt x="8558" y="5922"/>
                    <a:pt x="8768" y="5650"/>
                  </a:cubicBezTo>
                  <a:cubicBezTo>
                    <a:pt x="8412" y="4876"/>
                    <a:pt x="8412" y="4876"/>
                    <a:pt x="9207" y="4876"/>
                  </a:cubicBezTo>
                  <a:cubicBezTo>
                    <a:pt x="9228" y="4876"/>
                    <a:pt x="9270" y="4792"/>
                    <a:pt x="9291" y="4751"/>
                  </a:cubicBezTo>
                  <a:cubicBezTo>
                    <a:pt x="8914" y="4499"/>
                    <a:pt x="8914" y="4499"/>
                    <a:pt x="8642" y="4499"/>
                  </a:cubicBezTo>
                  <a:cubicBezTo>
                    <a:pt x="8119" y="4520"/>
                    <a:pt x="7638" y="4520"/>
                    <a:pt x="7177" y="4227"/>
                  </a:cubicBezTo>
                  <a:cubicBezTo>
                    <a:pt x="6864" y="4018"/>
                    <a:pt x="6487" y="3976"/>
                    <a:pt x="6152" y="4123"/>
                  </a:cubicBezTo>
                  <a:cubicBezTo>
                    <a:pt x="5859" y="4227"/>
                    <a:pt x="5566" y="4248"/>
                    <a:pt x="5273" y="4207"/>
                  </a:cubicBezTo>
                  <a:cubicBezTo>
                    <a:pt x="5148" y="4207"/>
                    <a:pt x="5043" y="4123"/>
                    <a:pt x="5022" y="4018"/>
                  </a:cubicBezTo>
                  <a:cubicBezTo>
                    <a:pt x="4980" y="3893"/>
                    <a:pt x="5022" y="3767"/>
                    <a:pt x="5148" y="3725"/>
                  </a:cubicBezTo>
                  <a:cubicBezTo>
                    <a:pt x="5503" y="3516"/>
                    <a:pt x="5817" y="3223"/>
                    <a:pt x="6340" y="3432"/>
                  </a:cubicBezTo>
                  <a:cubicBezTo>
                    <a:pt x="6696" y="3579"/>
                    <a:pt x="7136" y="3600"/>
                    <a:pt x="7449" y="3809"/>
                  </a:cubicBezTo>
                  <a:cubicBezTo>
                    <a:pt x="7617" y="3663"/>
                    <a:pt x="7659" y="3411"/>
                    <a:pt x="7575" y="3370"/>
                  </a:cubicBezTo>
                  <a:cubicBezTo>
                    <a:pt x="6989" y="3119"/>
                    <a:pt x="6822" y="2135"/>
                    <a:pt x="5922" y="2428"/>
                  </a:cubicBezTo>
                  <a:cubicBezTo>
                    <a:pt x="5671" y="2491"/>
                    <a:pt x="5483" y="2323"/>
                    <a:pt x="5294" y="2156"/>
                  </a:cubicBezTo>
                  <a:cubicBezTo>
                    <a:pt x="5127" y="1989"/>
                    <a:pt x="4918" y="1821"/>
                    <a:pt x="4771" y="1968"/>
                  </a:cubicBezTo>
                  <a:cubicBezTo>
                    <a:pt x="4374" y="2302"/>
                    <a:pt x="3976" y="2177"/>
                    <a:pt x="3537" y="2135"/>
                  </a:cubicBezTo>
                  <a:cubicBezTo>
                    <a:pt x="3286" y="2093"/>
                    <a:pt x="1716" y="1821"/>
                    <a:pt x="1549" y="1696"/>
                  </a:cubicBezTo>
                  <a:cubicBezTo>
                    <a:pt x="1214" y="1445"/>
                    <a:pt x="838" y="1277"/>
                    <a:pt x="419" y="1214"/>
                  </a:cubicBezTo>
                  <a:cubicBezTo>
                    <a:pt x="63" y="1173"/>
                    <a:pt x="1" y="963"/>
                    <a:pt x="1" y="670"/>
                  </a:cubicBezTo>
                  <a:cubicBezTo>
                    <a:pt x="440" y="670"/>
                    <a:pt x="879" y="691"/>
                    <a:pt x="1319" y="670"/>
                  </a:cubicBezTo>
                  <a:cubicBezTo>
                    <a:pt x="1758" y="650"/>
                    <a:pt x="2114" y="838"/>
                    <a:pt x="2449" y="524"/>
                  </a:cubicBezTo>
                  <a:close/>
                  <a:moveTo>
                    <a:pt x="9772" y="4792"/>
                  </a:moveTo>
                  <a:cubicBezTo>
                    <a:pt x="9730" y="4960"/>
                    <a:pt x="9814" y="5148"/>
                    <a:pt x="10002" y="5211"/>
                  </a:cubicBezTo>
                  <a:cubicBezTo>
                    <a:pt x="10128" y="5295"/>
                    <a:pt x="10316" y="5211"/>
                    <a:pt x="10358" y="5064"/>
                  </a:cubicBezTo>
                  <a:cubicBezTo>
                    <a:pt x="10462" y="4730"/>
                    <a:pt x="10609" y="4646"/>
                    <a:pt x="10985" y="4688"/>
                  </a:cubicBezTo>
                  <a:cubicBezTo>
                    <a:pt x="11362" y="4751"/>
                    <a:pt x="11697" y="4499"/>
                    <a:pt x="11739" y="4123"/>
                  </a:cubicBezTo>
                  <a:cubicBezTo>
                    <a:pt x="11760" y="4018"/>
                    <a:pt x="11843" y="3893"/>
                    <a:pt x="11739" y="3788"/>
                  </a:cubicBezTo>
                  <a:cubicBezTo>
                    <a:pt x="11655" y="3704"/>
                    <a:pt x="11509" y="3704"/>
                    <a:pt x="11425" y="3788"/>
                  </a:cubicBezTo>
                  <a:cubicBezTo>
                    <a:pt x="11132" y="4144"/>
                    <a:pt x="10818" y="4039"/>
                    <a:pt x="10483" y="3914"/>
                  </a:cubicBezTo>
                  <a:cubicBezTo>
                    <a:pt x="10190" y="3830"/>
                    <a:pt x="9960" y="3914"/>
                    <a:pt x="9918" y="4269"/>
                  </a:cubicBezTo>
                  <a:cubicBezTo>
                    <a:pt x="9877" y="4458"/>
                    <a:pt x="9835" y="4625"/>
                    <a:pt x="9772" y="4792"/>
                  </a:cubicBezTo>
                  <a:close/>
                  <a:moveTo>
                    <a:pt x="39023" y="2282"/>
                  </a:moveTo>
                  <a:cubicBezTo>
                    <a:pt x="39149" y="2261"/>
                    <a:pt x="39295" y="2240"/>
                    <a:pt x="39295" y="2093"/>
                  </a:cubicBezTo>
                  <a:cubicBezTo>
                    <a:pt x="39295" y="1947"/>
                    <a:pt x="39170" y="1821"/>
                    <a:pt x="39023" y="1821"/>
                  </a:cubicBezTo>
                  <a:cubicBezTo>
                    <a:pt x="38877" y="1800"/>
                    <a:pt x="38730" y="1926"/>
                    <a:pt x="38730" y="2072"/>
                  </a:cubicBezTo>
                  <a:cubicBezTo>
                    <a:pt x="38730" y="2261"/>
                    <a:pt x="38877" y="2282"/>
                    <a:pt x="39023" y="2282"/>
                  </a:cubicBezTo>
                  <a:close/>
                  <a:moveTo>
                    <a:pt x="19711" y="942"/>
                  </a:moveTo>
                  <a:cubicBezTo>
                    <a:pt x="19606" y="942"/>
                    <a:pt x="19522" y="1026"/>
                    <a:pt x="19522" y="1110"/>
                  </a:cubicBezTo>
                  <a:cubicBezTo>
                    <a:pt x="19501" y="1361"/>
                    <a:pt x="19690" y="1403"/>
                    <a:pt x="19878" y="1403"/>
                  </a:cubicBezTo>
                  <a:cubicBezTo>
                    <a:pt x="19983" y="1403"/>
                    <a:pt x="20129" y="1340"/>
                    <a:pt x="20087" y="1214"/>
                  </a:cubicBezTo>
                  <a:cubicBezTo>
                    <a:pt x="20045" y="1005"/>
                    <a:pt x="19857" y="963"/>
                    <a:pt x="19711" y="942"/>
                  </a:cubicBezTo>
                  <a:close/>
                  <a:moveTo>
                    <a:pt x="18225" y="1863"/>
                  </a:moveTo>
                  <a:cubicBezTo>
                    <a:pt x="18225" y="1738"/>
                    <a:pt x="18162" y="1675"/>
                    <a:pt x="18079" y="1675"/>
                  </a:cubicBezTo>
                  <a:cubicBezTo>
                    <a:pt x="17974" y="1654"/>
                    <a:pt x="17911" y="1738"/>
                    <a:pt x="17911" y="1821"/>
                  </a:cubicBezTo>
                  <a:cubicBezTo>
                    <a:pt x="17911" y="1947"/>
                    <a:pt x="17953" y="2072"/>
                    <a:pt x="18100" y="2030"/>
                  </a:cubicBezTo>
                  <a:cubicBezTo>
                    <a:pt x="18162" y="2010"/>
                    <a:pt x="18183" y="1905"/>
                    <a:pt x="18225" y="1863"/>
                  </a:cubicBezTo>
                  <a:close/>
                  <a:moveTo>
                    <a:pt x="20485" y="1884"/>
                  </a:moveTo>
                  <a:lnTo>
                    <a:pt x="20317" y="1821"/>
                  </a:lnTo>
                  <a:cubicBezTo>
                    <a:pt x="20296" y="1884"/>
                    <a:pt x="20255" y="1947"/>
                    <a:pt x="20276" y="1968"/>
                  </a:cubicBezTo>
                  <a:cubicBezTo>
                    <a:pt x="20276" y="2010"/>
                    <a:pt x="20359" y="2010"/>
                    <a:pt x="20401" y="2051"/>
                  </a:cubicBezTo>
                  <a:cubicBezTo>
                    <a:pt x="20443" y="1989"/>
                    <a:pt x="20464" y="1926"/>
                    <a:pt x="20485" y="1884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8" name="Google Shape;7368;p47"/>
            <p:cNvSpPr/>
            <p:nvPr/>
          </p:nvSpPr>
          <p:spPr>
            <a:xfrm>
              <a:off x="4232975" y="4637500"/>
              <a:ext cx="852650" cy="163225"/>
            </a:xfrm>
            <a:custGeom>
              <a:avLst/>
              <a:gdLst/>
              <a:ahLst/>
              <a:cxnLst/>
              <a:rect l="l" t="t" r="r" b="b"/>
              <a:pathLst>
                <a:path w="34106" h="6529" extrusionOk="0">
                  <a:moveTo>
                    <a:pt x="24816" y="544"/>
                  </a:moveTo>
                  <a:cubicBezTo>
                    <a:pt x="24816" y="837"/>
                    <a:pt x="24878" y="1026"/>
                    <a:pt x="25234" y="1088"/>
                  </a:cubicBezTo>
                  <a:cubicBezTo>
                    <a:pt x="25632" y="1130"/>
                    <a:pt x="26029" y="1298"/>
                    <a:pt x="26364" y="1570"/>
                  </a:cubicBezTo>
                  <a:cubicBezTo>
                    <a:pt x="26510" y="1674"/>
                    <a:pt x="28101" y="1967"/>
                    <a:pt x="28352" y="1988"/>
                  </a:cubicBezTo>
                  <a:cubicBezTo>
                    <a:pt x="28770" y="2051"/>
                    <a:pt x="29189" y="2176"/>
                    <a:pt x="29586" y="1821"/>
                  </a:cubicBezTo>
                  <a:cubicBezTo>
                    <a:pt x="29754" y="1674"/>
                    <a:pt x="29963" y="1883"/>
                    <a:pt x="30109" y="2030"/>
                  </a:cubicBezTo>
                  <a:cubicBezTo>
                    <a:pt x="30256" y="2176"/>
                    <a:pt x="30486" y="2365"/>
                    <a:pt x="30737" y="2281"/>
                  </a:cubicBezTo>
                  <a:cubicBezTo>
                    <a:pt x="31637" y="2009"/>
                    <a:pt x="31804" y="2972"/>
                    <a:pt x="32390" y="3244"/>
                  </a:cubicBezTo>
                  <a:cubicBezTo>
                    <a:pt x="32474" y="3285"/>
                    <a:pt x="32432" y="3516"/>
                    <a:pt x="32264" y="3662"/>
                  </a:cubicBezTo>
                  <a:cubicBezTo>
                    <a:pt x="31930" y="3474"/>
                    <a:pt x="31511" y="3432"/>
                    <a:pt x="31156" y="3306"/>
                  </a:cubicBezTo>
                  <a:cubicBezTo>
                    <a:pt x="30632" y="3097"/>
                    <a:pt x="30319" y="3369"/>
                    <a:pt x="29942" y="3578"/>
                  </a:cubicBezTo>
                  <a:cubicBezTo>
                    <a:pt x="29837" y="3641"/>
                    <a:pt x="29775" y="3767"/>
                    <a:pt x="29816" y="3871"/>
                  </a:cubicBezTo>
                  <a:cubicBezTo>
                    <a:pt x="29858" y="3997"/>
                    <a:pt x="29963" y="4060"/>
                    <a:pt x="30088" y="4060"/>
                  </a:cubicBezTo>
                  <a:cubicBezTo>
                    <a:pt x="30381" y="4122"/>
                    <a:pt x="30674" y="4101"/>
                    <a:pt x="30967" y="3997"/>
                  </a:cubicBezTo>
                  <a:cubicBezTo>
                    <a:pt x="31281" y="3850"/>
                    <a:pt x="31679" y="3892"/>
                    <a:pt x="31972" y="4101"/>
                  </a:cubicBezTo>
                  <a:cubicBezTo>
                    <a:pt x="32453" y="4394"/>
                    <a:pt x="32934" y="4373"/>
                    <a:pt x="33457" y="4352"/>
                  </a:cubicBezTo>
                  <a:cubicBezTo>
                    <a:pt x="33729" y="4352"/>
                    <a:pt x="33729" y="4332"/>
                    <a:pt x="34106" y="4624"/>
                  </a:cubicBezTo>
                  <a:cubicBezTo>
                    <a:pt x="34064" y="4666"/>
                    <a:pt x="34043" y="4750"/>
                    <a:pt x="34001" y="4750"/>
                  </a:cubicBezTo>
                  <a:cubicBezTo>
                    <a:pt x="33227" y="4729"/>
                    <a:pt x="33227" y="4729"/>
                    <a:pt x="33583" y="5524"/>
                  </a:cubicBezTo>
                  <a:cubicBezTo>
                    <a:pt x="33373" y="5754"/>
                    <a:pt x="33164" y="5482"/>
                    <a:pt x="32955" y="5524"/>
                  </a:cubicBezTo>
                  <a:cubicBezTo>
                    <a:pt x="32348" y="5587"/>
                    <a:pt x="32578" y="5231"/>
                    <a:pt x="32704" y="4896"/>
                  </a:cubicBezTo>
                  <a:cubicBezTo>
                    <a:pt x="32369" y="4938"/>
                    <a:pt x="32097" y="4980"/>
                    <a:pt x="31804" y="4980"/>
                  </a:cubicBezTo>
                  <a:cubicBezTo>
                    <a:pt x="31637" y="4980"/>
                    <a:pt x="31574" y="4980"/>
                    <a:pt x="31511" y="5252"/>
                  </a:cubicBezTo>
                  <a:cubicBezTo>
                    <a:pt x="31448" y="5503"/>
                    <a:pt x="31051" y="5399"/>
                    <a:pt x="30863" y="5189"/>
                  </a:cubicBezTo>
                  <a:cubicBezTo>
                    <a:pt x="30716" y="5043"/>
                    <a:pt x="30591" y="4876"/>
                    <a:pt x="30486" y="4708"/>
                  </a:cubicBezTo>
                  <a:cubicBezTo>
                    <a:pt x="30339" y="4499"/>
                    <a:pt x="30151" y="4394"/>
                    <a:pt x="29984" y="4604"/>
                  </a:cubicBezTo>
                  <a:cubicBezTo>
                    <a:pt x="29775" y="4896"/>
                    <a:pt x="29293" y="4729"/>
                    <a:pt x="29147" y="5189"/>
                  </a:cubicBezTo>
                  <a:cubicBezTo>
                    <a:pt x="29063" y="5440"/>
                    <a:pt x="28791" y="5231"/>
                    <a:pt x="28624" y="5106"/>
                  </a:cubicBezTo>
                  <a:cubicBezTo>
                    <a:pt x="28477" y="5001"/>
                    <a:pt x="28540" y="4792"/>
                    <a:pt x="28456" y="4624"/>
                  </a:cubicBezTo>
                  <a:cubicBezTo>
                    <a:pt x="28394" y="4520"/>
                    <a:pt x="28268" y="4457"/>
                    <a:pt x="28163" y="4520"/>
                  </a:cubicBezTo>
                  <a:cubicBezTo>
                    <a:pt x="28017" y="4562"/>
                    <a:pt x="28017" y="4687"/>
                    <a:pt x="28080" y="4813"/>
                  </a:cubicBezTo>
                  <a:cubicBezTo>
                    <a:pt x="28205" y="4980"/>
                    <a:pt x="28352" y="5210"/>
                    <a:pt x="28038" y="5294"/>
                  </a:cubicBezTo>
                  <a:cubicBezTo>
                    <a:pt x="27515" y="5420"/>
                    <a:pt x="27640" y="5796"/>
                    <a:pt x="27598" y="6131"/>
                  </a:cubicBezTo>
                  <a:lnTo>
                    <a:pt x="26029" y="6089"/>
                  </a:lnTo>
                  <a:cubicBezTo>
                    <a:pt x="25841" y="5650"/>
                    <a:pt x="25841" y="5650"/>
                    <a:pt x="25318" y="6047"/>
                  </a:cubicBezTo>
                  <a:lnTo>
                    <a:pt x="24795" y="6068"/>
                  </a:lnTo>
                  <a:cubicBezTo>
                    <a:pt x="24669" y="5880"/>
                    <a:pt x="24565" y="5880"/>
                    <a:pt x="24439" y="6068"/>
                  </a:cubicBezTo>
                  <a:lnTo>
                    <a:pt x="24083" y="6047"/>
                  </a:lnTo>
                  <a:cubicBezTo>
                    <a:pt x="24041" y="5775"/>
                    <a:pt x="23895" y="5671"/>
                    <a:pt x="23644" y="5754"/>
                  </a:cubicBezTo>
                  <a:cubicBezTo>
                    <a:pt x="23184" y="5964"/>
                    <a:pt x="22744" y="5943"/>
                    <a:pt x="22389" y="5545"/>
                  </a:cubicBezTo>
                  <a:cubicBezTo>
                    <a:pt x="22284" y="5420"/>
                    <a:pt x="22117" y="5336"/>
                    <a:pt x="21991" y="5440"/>
                  </a:cubicBezTo>
                  <a:cubicBezTo>
                    <a:pt x="21656" y="5733"/>
                    <a:pt x="21091" y="5712"/>
                    <a:pt x="20882" y="6236"/>
                  </a:cubicBezTo>
                  <a:lnTo>
                    <a:pt x="19480" y="6257"/>
                  </a:lnTo>
                  <a:cubicBezTo>
                    <a:pt x="19355" y="6068"/>
                    <a:pt x="19229" y="6068"/>
                    <a:pt x="19104" y="6257"/>
                  </a:cubicBezTo>
                  <a:lnTo>
                    <a:pt x="18769" y="6257"/>
                  </a:lnTo>
                  <a:cubicBezTo>
                    <a:pt x="18539" y="5985"/>
                    <a:pt x="18350" y="5985"/>
                    <a:pt x="18225" y="6340"/>
                  </a:cubicBezTo>
                  <a:cubicBezTo>
                    <a:pt x="17827" y="6445"/>
                    <a:pt x="17388" y="6466"/>
                    <a:pt x="16990" y="6403"/>
                  </a:cubicBezTo>
                  <a:cubicBezTo>
                    <a:pt x="16865" y="6005"/>
                    <a:pt x="16802" y="5503"/>
                    <a:pt x="16216" y="5985"/>
                  </a:cubicBezTo>
                  <a:cubicBezTo>
                    <a:pt x="16091" y="6089"/>
                    <a:pt x="15944" y="5964"/>
                    <a:pt x="15798" y="5964"/>
                  </a:cubicBezTo>
                  <a:cubicBezTo>
                    <a:pt x="15546" y="5964"/>
                    <a:pt x="15588" y="6173"/>
                    <a:pt x="15567" y="6340"/>
                  </a:cubicBezTo>
                  <a:cubicBezTo>
                    <a:pt x="15274" y="6424"/>
                    <a:pt x="14961" y="6424"/>
                    <a:pt x="14668" y="6340"/>
                  </a:cubicBezTo>
                  <a:cubicBezTo>
                    <a:pt x="14479" y="5943"/>
                    <a:pt x="14228" y="6026"/>
                    <a:pt x="13977" y="6257"/>
                  </a:cubicBezTo>
                  <a:cubicBezTo>
                    <a:pt x="12847" y="6319"/>
                    <a:pt x="11717" y="6298"/>
                    <a:pt x="10609" y="6194"/>
                  </a:cubicBezTo>
                  <a:cubicBezTo>
                    <a:pt x="10567" y="5838"/>
                    <a:pt x="10211" y="5880"/>
                    <a:pt x="10002" y="5754"/>
                  </a:cubicBezTo>
                  <a:cubicBezTo>
                    <a:pt x="9374" y="5399"/>
                    <a:pt x="9269" y="5461"/>
                    <a:pt x="9186" y="6236"/>
                  </a:cubicBezTo>
                  <a:cubicBezTo>
                    <a:pt x="8244" y="6529"/>
                    <a:pt x="7303" y="6382"/>
                    <a:pt x="6340" y="6361"/>
                  </a:cubicBezTo>
                  <a:cubicBezTo>
                    <a:pt x="6361" y="6005"/>
                    <a:pt x="6884" y="6131"/>
                    <a:pt x="6884" y="5733"/>
                  </a:cubicBezTo>
                  <a:cubicBezTo>
                    <a:pt x="6884" y="5294"/>
                    <a:pt x="7240" y="5064"/>
                    <a:pt x="7554" y="4855"/>
                  </a:cubicBezTo>
                  <a:cubicBezTo>
                    <a:pt x="7847" y="4708"/>
                    <a:pt x="8077" y="4478"/>
                    <a:pt x="8244" y="4185"/>
                  </a:cubicBezTo>
                  <a:cubicBezTo>
                    <a:pt x="8391" y="3871"/>
                    <a:pt x="8265" y="3348"/>
                    <a:pt x="8035" y="3327"/>
                  </a:cubicBezTo>
                  <a:cubicBezTo>
                    <a:pt x="7658" y="3306"/>
                    <a:pt x="7847" y="3704"/>
                    <a:pt x="7658" y="3829"/>
                  </a:cubicBezTo>
                  <a:cubicBezTo>
                    <a:pt x="7637" y="3850"/>
                    <a:pt x="7596" y="3829"/>
                    <a:pt x="7512" y="3850"/>
                  </a:cubicBezTo>
                  <a:cubicBezTo>
                    <a:pt x="7344" y="3557"/>
                    <a:pt x="7282" y="3160"/>
                    <a:pt x="6905" y="2972"/>
                  </a:cubicBezTo>
                  <a:cubicBezTo>
                    <a:pt x="6800" y="2909"/>
                    <a:pt x="6717" y="2783"/>
                    <a:pt x="6759" y="2679"/>
                  </a:cubicBezTo>
                  <a:cubicBezTo>
                    <a:pt x="6989" y="2218"/>
                    <a:pt x="6549" y="1904"/>
                    <a:pt x="6528" y="1507"/>
                  </a:cubicBezTo>
                  <a:cubicBezTo>
                    <a:pt x="6528" y="1256"/>
                    <a:pt x="6445" y="984"/>
                    <a:pt x="6131" y="1005"/>
                  </a:cubicBezTo>
                  <a:cubicBezTo>
                    <a:pt x="5838" y="1047"/>
                    <a:pt x="5712" y="1256"/>
                    <a:pt x="5691" y="1570"/>
                  </a:cubicBezTo>
                  <a:cubicBezTo>
                    <a:pt x="5587" y="2030"/>
                    <a:pt x="5545" y="2511"/>
                    <a:pt x="5545" y="2972"/>
                  </a:cubicBezTo>
                  <a:cubicBezTo>
                    <a:pt x="4457" y="3034"/>
                    <a:pt x="4101" y="2030"/>
                    <a:pt x="3369" y="1591"/>
                  </a:cubicBezTo>
                  <a:cubicBezTo>
                    <a:pt x="3160" y="1465"/>
                    <a:pt x="3118" y="1067"/>
                    <a:pt x="2720" y="1235"/>
                  </a:cubicBezTo>
                  <a:cubicBezTo>
                    <a:pt x="2386" y="1381"/>
                    <a:pt x="2114" y="1026"/>
                    <a:pt x="1779" y="1151"/>
                  </a:cubicBezTo>
                  <a:cubicBezTo>
                    <a:pt x="1695" y="1172"/>
                    <a:pt x="1590" y="1235"/>
                    <a:pt x="1632" y="1319"/>
                  </a:cubicBezTo>
                  <a:cubicBezTo>
                    <a:pt x="1758" y="1695"/>
                    <a:pt x="1590" y="2030"/>
                    <a:pt x="1465" y="2344"/>
                  </a:cubicBezTo>
                  <a:cubicBezTo>
                    <a:pt x="1298" y="2762"/>
                    <a:pt x="1800" y="2972"/>
                    <a:pt x="1821" y="3327"/>
                  </a:cubicBezTo>
                  <a:cubicBezTo>
                    <a:pt x="942" y="3432"/>
                    <a:pt x="544" y="2783"/>
                    <a:pt x="0" y="2323"/>
                  </a:cubicBezTo>
                  <a:cubicBezTo>
                    <a:pt x="565" y="1863"/>
                    <a:pt x="607" y="1339"/>
                    <a:pt x="230" y="754"/>
                  </a:cubicBezTo>
                  <a:cubicBezTo>
                    <a:pt x="189" y="628"/>
                    <a:pt x="147" y="523"/>
                    <a:pt x="147" y="398"/>
                  </a:cubicBezTo>
                  <a:cubicBezTo>
                    <a:pt x="314" y="398"/>
                    <a:pt x="523" y="440"/>
                    <a:pt x="670" y="251"/>
                  </a:cubicBezTo>
                  <a:lnTo>
                    <a:pt x="1381" y="210"/>
                  </a:lnTo>
                  <a:cubicBezTo>
                    <a:pt x="1904" y="691"/>
                    <a:pt x="2909" y="670"/>
                    <a:pt x="3683" y="147"/>
                  </a:cubicBezTo>
                  <a:cubicBezTo>
                    <a:pt x="4457" y="21"/>
                    <a:pt x="5231" y="0"/>
                    <a:pt x="6005" y="126"/>
                  </a:cubicBezTo>
                  <a:cubicBezTo>
                    <a:pt x="6319" y="565"/>
                    <a:pt x="6675" y="461"/>
                    <a:pt x="7052" y="231"/>
                  </a:cubicBezTo>
                  <a:lnTo>
                    <a:pt x="7951" y="293"/>
                  </a:lnTo>
                  <a:cubicBezTo>
                    <a:pt x="8202" y="670"/>
                    <a:pt x="8244" y="670"/>
                    <a:pt x="8474" y="293"/>
                  </a:cubicBezTo>
                  <a:lnTo>
                    <a:pt x="8851" y="251"/>
                  </a:lnTo>
                  <a:lnTo>
                    <a:pt x="9730" y="754"/>
                  </a:lnTo>
                  <a:cubicBezTo>
                    <a:pt x="10253" y="900"/>
                    <a:pt x="10776" y="984"/>
                    <a:pt x="11132" y="419"/>
                  </a:cubicBezTo>
                  <a:cubicBezTo>
                    <a:pt x="11278" y="419"/>
                    <a:pt x="11404" y="377"/>
                    <a:pt x="11487" y="251"/>
                  </a:cubicBezTo>
                  <a:lnTo>
                    <a:pt x="11843" y="293"/>
                  </a:lnTo>
                  <a:cubicBezTo>
                    <a:pt x="11927" y="649"/>
                    <a:pt x="12241" y="586"/>
                    <a:pt x="12492" y="586"/>
                  </a:cubicBezTo>
                  <a:lnTo>
                    <a:pt x="15212" y="586"/>
                  </a:lnTo>
                  <a:cubicBezTo>
                    <a:pt x="15254" y="837"/>
                    <a:pt x="15107" y="1235"/>
                    <a:pt x="15337" y="1339"/>
                  </a:cubicBezTo>
                  <a:cubicBezTo>
                    <a:pt x="15798" y="1528"/>
                    <a:pt x="16216" y="1904"/>
                    <a:pt x="16781" y="1821"/>
                  </a:cubicBezTo>
                  <a:cubicBezTo>
                    <a:pt x="16907" y="1800"/>
                    <a:pt x="17032" y="1800"/>
                    <a:pt x="17074" y="1674"/>
                  </a:cubicBezTo>
                  <a:cubicBezTo>
                    <a:pt x="17116" y="1486"/>
                    <a:pt x="16990" y="1402"/>
                    <a:pt x="16844" y="1339"/>
                  </a:cubicBezTo>
                  <a:cubicBezTo>
                    <a:pt x="16739" y="1298"/>
                    <a:pt x="16614" y="1298"/>
                    <a:pt x="16509" y="1298"/>
                  </a:cubicBezTo>
                  <a:cubicBezTo>
                    <a:pt x="16028" y="1298"/>
                    <a:pt x="15902" y="984"/>
                    <a:pt x="15923" y="586"/>
                  </a:cubicBezTo>
                  <a:cubicBezTo>
                    <a:pt x="16342" y="607"/>
                    <a:pt x="16760" y="544"/>
                    <a:pt x="17179" y="419"/>
                  </a:cubicBezTo>
                  <a:cubicBezTo>
                    <a:pt x="17137" y="921"/>
                    <a:pt x="17471" y="1088"/>
                    <a:pt x="17869" y="1088"/>
                  </a:cubicBezTo>
                  <a:cubicBezTo>
                    <a:pt x="18287" y="1067"/>
                    <a:pt x="18706" y="1193"/>
                    <a:pt x="19041" y="1465"/>
                  </a:cubicBezTo>
                  <a:cubicBezTo>
                    <a:pt x="18999" y="1088"/>
                    <a:pt x="18978" y="837"/>
                    <a:pt x="18936" y="586"/>
                  </a:cubicBezTo>
                  <a:cubicBezTo>
                    <a:pt x="19145" y="586"/>
                    <a:pt x="19355" y="607"/>
                    <a:pt x="19480" y="377"/>
                  </a:cubicBezTo>
                  <a:lnTo>
                    <a:pt x="20171" y="377"/>
                  </a:lnTo>
                  <a:cubicBezTo>
                    <a:pt x="20233" y="795"/>
                    <a:pt x="20568" y="837"/>
                    <a:pt x="20861" y="942"/>
                  </a:cubicBezTo>
                  <a:cubicBezTo>
                    <a:pt x="21489" y="1151"/>
                    <a:pt x="22158" y="1130"/>
                    <a:pt x="22765" y="1402"/>
                  </a:cubicBezTo>
                  <a:cubicBezTo>
                    <a:pt x="23330" y="1653"/>
                    <a:pt x="23665" y="1339"/>
                    <a:pt x="23728" y="586"/>
                  </a:cubicBezTo>
                  <a:lnTo>
                    <a:pt x="23916" y="356"/>
                  </a:lnTo>
                  <a:lnTo>
                    <a:pt x="24418" y="356"/>
                  </a:lnTo>
                  <a:cubicBezTo>
                    <a:pt x="24502" y="503"/>
                    <a:pt x="24669" y="565"/>
                    <a:pt x="24816" y="544"/>
                  </a:cubicBezTo>
                  <a:close/>
                  <a:moveTo>
                    <a:pt x="9207" y="3871"/>
                  </a:moveTo>
                  <a:cubicBezTo>
                    <a:pt x="9416" y="3892"/>
                    <a:pt x="9541" y="3788"/>
                    <a:pt x="9541" y="3641"/>
                  </a:cubicBezTo>
                  <a:cubicBezTo>
                    <a:pt x="9541" y="3411"/>
                    <a:pt x="9374" y="3244"/>
                    <a:pt x="9165" y="3223"/>
                  </a:cubicBezTo>
                  <a:cubicBezTo>
                    <a:pt x="9018" y="3181"/>
                    <a:pt x="8872" y="3306"/>
                    <a:pt x="8893" y="3474"/>
                  </a:cubicBezTo>
                  <a:cubicBezTo>
                    <a:pt x="8872" y="3662"/>
                    <a:pt x="8997" y="3850"/>
                    <a:pt x="9207" y="3871"/>
                  </a:cubicBezTo>
                  <a:close/>
                  <a:moveTo>
                    <a:pt x="7386" y="1109"/>
                  </a:moveTo>
                  <a:cubicBezTo>
                    <a:pt x="7386" y="984"/>
                    <a:pt x="7261" y="900"/>
                    <a:pt x="7156" y="921"/>
                  </a:cubicBezTo>
                  <a:cubicBezTo>
                    <a:pt x="7031" y="921"/>
                    <a:pt x="6926" y="1026"/>
                    <a:pt x="6947" y="1151"/>
                  </a:cubicBezTo>
                  <a:cubicBezTo>
                    <a:pt x="6926" y="1319"/>
                    <a:pt x="7072" y="1423"/>
                    <a:pt x="7240" y="1381"/>
                  </a:cubicBezTo>
                  <a:cubicBezTo>
                    <a:pt x="7365" y="1360"/>
                    <a:pt x="7407" y="1256"/>
                    <a:pt x="7386" y="1130"/>
                  </a:cubicBezTo>
                  <a:close/>
                  <a:moveTo>
                    <a:pt x="24209" y="4206"/>
                  </a:moveTo>
                  <a:cubicBezTo>
                    <a:pt x="24167" y="4185"/>
                    <a:pt x="24104" y="4143"/>
                    <a:pt x="24062" y="4143"/>
                  </a:cubicBezTo>
                  <a:cubicBezTo>
                    <a:pt x="24041" y="4164"/>
                    <a:pt x="24021" y="4248"/>
                    <a:pt x="24000" y="4290"/>
                  </a:cubicBezTo>
                  <a:cubicBezTo>
                    <a:pt x="24041" y="4311"/>
                    <a:pt x="24104" y="4352"/>
                    <a:pt x="24146" y="4352"/>
                  </a:cubicBezTo>
                  <a:cubicBezTo>
                    <a:pt x="24188" y="4332"/>
                    <a:pt x="24188" y="4269"/>
                    <a:pt x="24209" y="4227"/>
                  </a:cubicBezTo>
                  <a:close/>
                  <a:moveTo>
                    <a:pt x="21028" y="1381"/>
                  </a:moveTo>
                  <a:cubicBezTo>
                    <a:pt x="20966" y="1339"/>
                    <a:pt x="20903" y="1298"/>
                    <a:pt x="20882" y="1319"/>
                  </a:cubicBezTo>
                  <a:cubicBezTo>
                    <a:pt x="20840" y="1319"/>
                    <a:pt x="20840" y="1402"/>
                    <a:pt x="20798" y="1465"/>
                  </a:cubicBezTo>
                  <a:cubicBezTo>
                    <a:pt x="20861" y="1486"/>
                    <a:pt x="20924" y="1528"/>
                    <a:pt x="20945" y="1507"/>
                  </a:cubicBezTo>
                  <a:cubicBezTo>
                    <a:pt x="20987" y="1486"/>
                    <a:pt x="21008" y="1423"/>
                    <a:pt x="21028" y="138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9" name="Google Shape;7369;p47"/>
            <p:cNvSpPr/>
            <p:nvPr/>
          </p:nvSpPr>
          <p:spPr>
            <a:xfrm>
              <a:off x="5753075" y="4641150"/>
              <a:ext cx="574900" cy="128200"/>
            </a:xfrm>
            <a:custGeom>
              <a:avLst/>
              <a:gdLst/>
              <a:ahLst/>
              <a:cxnLst/>
              <a:rect l="l" t="t" r="r" b="b"/>
              <a:pathLst>
                <a:path w="22996" h="5128" extrusionOk="0">
                  <a:moveTo>
                    <a:pt x="544" y="4960"/>
                  </a:moveTo>
                  <a:cubicBezTo>
                    <a:pt x="565" y="4688"/>
                    <a:pt x="523" y="4416"/>
                    <a:pt x="419" y="4186"/>
                  </a:cubicBezTo>
                  <a:cubicBezTo>
                    <a:pt x="335" y="4039"/>
                    <a:pt x="398" y="3872"/>
                    <a:pt x="544" y="3809"/>
                  </a:cubicBezTo>
                  <a:cubicBezTo>
                    <a:pt x="712" y="3746"/>
                    <a:pt x="816" y="3851"/>
                    <a:pt x="900" y="3976"/>
                  </a:cubicBezTo>
                  <a:cubicBezTo>
                    <a:pt x="1381" y="4520"/>
                    <a:pt x="1528" y="4499"/>
                    <a:pt x="1946" y="3893"/>
                  </a:cubicBezTo>
                  <a:cubicBezTo>
                    <a:pt x="2281" y="3432"/>
                    <a:pt x="2574" y="3390"/>
                    <a:pt x="2992" y="3704"/>
                  </a:cubicBezTo>
                  <a:cubicBezTo>
                    <a:pt x="3348" y="3976"/>
                    <a:pt x="3348" y="3976"/>
                    <a:pt x="4143" y="3851"/>
                  </a:cubicBezTo>
                  <a:cubicBezTo>
                    <a:pt x="3829" y="3014"/>
                    <a:pt x="3850" y="3014"/>
                    <a:pt x="4855" y="3139"/>
                  </a:cubicBezTo>
                  <a:cubicBezTo>
                    <a:pt x="5001" y="2386"/>
                    <a:pt x="4980" y="2261"/>
                    <a:pt x="4415" y="2009"/>
                  </a:cubicBezTo>
                  <a:cubicBezTo>
                    <a:pt x="4018" y="1821"/>
                    <a:pt x="3704" y="1486"/>
                    <a:pt x="3557" y="1089"/>
                  </a:cubicBezTo>
                  <a:cubicBezTo>
                    <a:pt x="3327" y="608"/>
                    <a:pt x="2992" y="398"/>
                    <a:pt x="2637" y="503"/>
                  </a:cubicBezTo>
                  <a:cubicBezTo>
                    <a:pt x="2323" y="587"/>
                    <a:pt x="2030" y="670"/>
                    <a:pt x="2218" y="1089"/>
                  </a:cubicBezTo>
                  <a:cubicBezTo>
                    <a:pt x="2239" y="1173"/>
                    <a:pt x="2260" y="1256"/>
                    <a:pt x="2239" y="1361"/>
                  </a:cubicBezTo>
                  <a:cubicBezTo>
                    <a:pt x="2218" y="1465"/>
                    <a:pt x="2093" y="1549"/>
                    <a:pt x="1967" y="1549"/>
                  </a:cubicBezTo>
                  <a:cubicBezTo>
                    <a:pt x="1883" y="1528"/>
                    <a:pt x="1821" y="1465"/>
                    <a:pt x="1800" y="1403"/>
                  </a:cubicBezTo>
                  <a:cubicBezTo>
                    <a:pt x="1674" y="1089"/>
                    <a:pt x="1967" y="608"/>
                    <a:pt x="1528" y="461"/>
                  </a:cubicBezTo>
                  <a:cubicBezTo>
                    <a:pt x="1214" y="336"/>
                    <a:pt x="837" y="398"/>
                    <a:pt x="482" y="398"/>
                  </a:cubicBezTo>
                  <a:cubicBezTo>
                    <a:pt x="272" y="398"/>
                    <a:pt x="63" y="377"/>
                    <a:pt x="0" y="126"/>
                  </a:cubicBezTo>
                  <a:cubicBezTo>
                    <a:pt x="2072" y="22"/>
                    <a:pt x="4143" y="64"/>
                    <a:pt x="6215" y="64"/>
                  </a:cubicBezTo>
                  <a:cubicBezTo>
                    <a:pt x="7449" y="1"/>
                    <a:pt x="8684" y="22"/>
                    <a:pt x="9939" y="105"/>
                  </a:cubicBezTo>
                  <a:cubicBezTo>
                    <a:pt x="11320" y="252"/>
                    <a:pt x="12701" y="126"/>
                    <a:pt x="14082" y="377"/>
                  </a:cubicBezTo>
                  <a:cubicBezTo>
                    <a:pt x="14375" y="419"/>
                    <a:pt x="14668" y="419"/>
                    <a:pt x="14961" y="398"/>
                  </a:cubicBezTo>
                  <a:cubicBezTo>
                    <a:pt x="16572" y="398"/>
                    <a:pt x="18204" y="524"/>
                    <a:pt x="19815" y="733"/>
                  </a:cubicBezTo>
                  <a:cubicBezTo>
                    <a:pt x="20066" y="796"/>
                    <a:pt x="20338" y="796"/>
                    <a:pt x="20589" y="775"/>
                  </a:cubicBezTo>
                  <a:cubicBezTo>
                    <a:pt x="21426" y="629"/>
                    <a:pt x="22054" y="1026"/>
                    <a:pt x="22702" y="1486"/>
                  </a:cubicBezTo>
                  <a:cubicBezTo>
                    <a:pt x="22995" y="1675"/>
                    <a:pt x="22933" y="1863"/>
                    <a:pt x="22870" y="2156"/>
                  </a:cubicBezTo>
                  <a:cubicBezTo>
                    <a:pt x="22807" y="2428"/>
                    <a:pt x="22828" y="2805"/>
                    <a:pt x="22430" y="2805"/>
                  </a:cubicBezTo>
                  <a:cubicBezTo>
                    <a:pt x="22054" y="2846"/>
                    <a:pt x="21656" y="2993"/>
                    <a:pt x="21321" y="3181"/>
                  </a:cubicBezTo>
                  <a:cubicBezTo>
                    <a:pt x="21133" y="3286"/>
                    <a:pt x="20945" y="3349"/>
                    <a:pt x="20736" y="3349"/>
                  </a:cubicBezTo>
                  <a:cubicBezTo>
                    <a:pt x="19689" y="3244"/>
                    <a:pt x="18727" y="3788"/>
                    <a:pt x="17681" y="3746"/>
                  </a:cubicBezTo>
                  <a:cubicBezTo>
                    <a:pt x="17555" y="3725"/>
                    <a:pt x="17451" y="3746"/>
                    <a:pt x="17346" y="3809"/>
                  </a:cubicBezTo>
                  <a:cubicBezTo>
                    <a:pt x="16321" y="4541"/>
                    <a:pt x="15170" y="4248"/>
                    <a:pt x="14082" y="4227"/>
                  </a:cubicBezTo>
                  <a:cubicBezTo>
                    <a:pt x="13391" y="4186"/>
                    <a:pt x="12680" y="4186"/>
                    <a:pt x="11990" y="4269"/>
                  </a:cubicBezTo>
                  <a:cubicBezTo>
                    <a:pt x="11006" y="4395"/>
                    <a:pt x="10002" y="4227"/>
                    <a:pt x="9018" y="4458"/>
                  </a:cubicBezTo>
                  <a:cubicBezTo>
                    <a:pt x="7951" y="4709"/>
                    <a:pt x="6842" y="4667"/>
                    <a:pt x="5775" y="4730"/>
                  </a:cubicBezTo>
                  <a:cubicBezTo>
                    <a:pt x="4018" y="4855"/>
                    <a:pt x="2281" y="5127"/>
                    <a:pt x="544" y="496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0" name="Google Shape;7370;p47"/>
            <p:cNvSpPr/>
            <p:nvPr/>
          </p:nvSpPr>
          <p:spPr>
            <a:xfrm>
              <a:off x="3998100" y="4643250"/>
              <a:ext cx="445175" cy="158525"/>
            </a:xfrm>
            <a:custGeom>
              <a:avLst/>
              <a:gdLst/>
              <a:ahLst/>
              <a:cxnLst/>
              <a:rect l="l" t="t" r="r" b="b"/>
              <a:pathLst>
                <a:path w="17807" h="6341" extrusionOk="0">
                  <a:moveTo>
                    <a:pt x="9563" y="147"/>
                  </a:moveTo>
                  <a:cubicBezTo>
                    <a:pt x="9563" y="252"/>
                    <a:pt x="9604" y="377"/>
                    <a:pt x="9646" y="482"/>
                  </a:cubicBezTo>
                  <a:cubicBezTo>
                    <a:pt x="10023" y="1068"/>
                    <a:pt x="9981" y="1591"/>
                    <a:pt x="9437" y="2051"/>
                  </a:cubicBezTo>
                  <a:cubicBezTo>
                    <a:pt x="9981" y="2511"/>
                    <a:pt x="10358" y="3160"/>
                    <a:pt x="11237" y="3055"/>
                  </a:cubicBezTo>
                  <a:cubicBezTo>
                    <a:pt x="11216" y="2700"/>
                    <a:pt x="10713" y="2511"/>
                    <a:pt x="10881" y="2072"/>
                  </a:cubicBezTo>
                  <a:cubicBezTo>
                    <a:pt x="11006" y="1758"/>
                    <a:pt x="11174" y="1423"/>
                    <a:pt x="11048" y="1068"/>
                  </a:cubicBezTo>
                  <a:cubicBezTo>
                    <a:pt x="11027" y="963"/>
                    <a:pt x="11111" y="900"/>
                    <a:pt x="11195" y="879"/>
                  </a:cubicBezTo>
                  <a:cubicBezTo>
                    <a:pt x="11529" y="754"/>
                    <a:pt x="11822" y="1109"/>
                    <a:pt x="12157" y="963"/>
                  </a:cubicBezTo>
                  <a:cubicBezTo>
                    <a:pt x="12534" y="796"/>
                    <a:pt x="12576" y="1193"/>
                    <a:pt x="12785" y="1319"/>
                  </a:cubicBezTo>
                  <a:cubicBezTo>
                    <a:pt x="13517" y="1758"/>
                    <a:pt x="13873" y="2762"/>
                    <a:pt x="14982" y="2721"/>
                  </a:cubicBezTo>
                  <a:cubicBezTo>
                    <a:pt x="14961" y="2239"/>
                    <a:pt x="15003" y="1758"/>
                    <a:pt x="15107" y="1298"/>
                  </a:cubicBezTo>
                  <a:cubicBezTo>
                    <a:pt x="15149" y="984"/>
                    <a:pt x="15296" y="775"/>
                    <a:pt x="15568" y="754"/>
                  </a:cubicBezTo>
                  <a:cubicBezTo>
                    <a:pt x="15819" y="712"/>
                    <a:pt x="15923" y="984"/>
                    <a:pt x="15944" y="1235"/>
                  </a:cubicBezTo>
                  <a:cubicBezTo>
                    <a:pt x="15965" y="1633"/>
                    <a:pt x="16405" y="1946"/>
                    <a:pt x="16175" y="2407"/>
                  </a:cubicBezTo>
                  <a:cubicBezTo>
                    <a:pt x="16133" y="2511"/>
                    <a:pt x="16216" y="2658"/>
                    <a:pt x="16321" y="2700"/>
                  </a:cubicBezTo>
                  <a:cubicBezTo>
                    <a:pt x="16698" y="2888"/>
                    <a:pt x="16760" y="3306"/>
                    <a:pt x="16928" y="3578"/>
                  </a:cubicBezTo>
                  <a:cubicBezTo>
                    <a:pt x="17011" y="3578"/>
                    <a:pt x="17053" y="3578"/>
                    <a:pt x="17074" y="3578"/>
                  </a:cubicBezTo>
                  <a:cubicBezTo>
                    <a:pt x="17263" y="3453"/>
                    <a:pt x="17074" y="3055"/>
                    <a:pt x="17451" y="3076"/>
                  </a:cubicBezTo>
                  <a:cubicBezTo>
                    <a:pt x="17681" y="3097"/>
                    <a:pt x="17807" y="3599"/>
                    <a:pt x="17660" y="3934"/>
                  </a:cubicBezTo>
                  <a:cubicBezTo>
                    <a:pt x="17493" y="4206"/>
                    <a:pt x="17263" y="4436"/>
                    <a:pt x="16970" y="4604"/>
                  </a:cubicBezTo>
                  <a:cubicBezTo>
                    <a:pt x="16656" y="4813"/>
                    <a:pt x="16300" y="5022"/>
                    <a:pt x="16300" y="5462"/>
                  </a:cubicBezTo>
                  <a:cubicBezTo>
                    <a:pt x="16300" y="5859"/>
                    <a:pt x="15777" y="5755"/>
                    <a:pt x="15777" y="6089"/>
                  </a:cubicBezTo>
                  <a:cubicBezTo>
                    <a:pt x="15547" y="6173"/>
                    <a:pt x="15296" y="6194"/>
                    <a:pt x="15066" y="6131"/>
                  </a:cubicBezTo>
                  <a:cubicBezTo>
                    <a:pt x="15066" y="5817"/>
                    <a:pt x="15066" y="5482"/>
                    <a:pt x="15024" y="5169"/>
                  </a:cubicBezTo>
                  <a:cubicBezTo>
                    <a:pt x="15003" y="5043"/>
                    <a:pt x="14877" y="4938"/>
                    <a:pt x="14752" y="4980"/>
                  </a:cubicBezTo>
                  <a:cubicBezTo>
                    <a:pt x="14626" y="4980"/>
                    <a:pt x="14563" y="5085"/>
                    <a:pt x="14542" y="5210"/>
                  </a:cubicBezTo>
                  <a:cubicBezTo>
                    <a:pt x="14459" y="5441"/>
                    <a:pt x="14689" y="5650"/>
                    <a:pt x="14584" y="5901"/>
                  </a:cubicBezTo>
                  <a:cubicBezTo>
                    <a:pt x="14291" y="6047"/>
                    <a:pt x="13936" y="6006"/>
                    <a:pt x="13685" y="5796"/>
                  </a:cubicBezTo>
                  <a:cubicBezTo>
                    <a:pt x="13224" y="5524"/>
                    <a:pt x="13308" y="5922"/>
                    <a:pt x="13287" y="6173"/>
                  </a:cubicBezTo>
                  <a:lnTo>
                    <a:pt x="12931" y="6173"/>
                  </a:lnTo>
                  <a:cubicBezTo>
                    <a:pt x="12889" y="5859"/>
                    <a:pt x="13015" y="5524"/>
                    <a:pt x="12785" y="5169"/>
                  </a:cubicBezTo>
                  <a:cubicBezTo>
                    <a:pt x="12178" y="5901"/>
                    <a:pt x="11383" y="5587"/>
                    <a:pt x="10651" y="5650"/>
                  </a:cubicBezTo>
                  <a:cubicBezTo>
                    <a:pt x="10546" y="5650"/>
                    <a:pt x="10421" y="5608"/>
                    <a:pt x="10337" y="5524"/>
                  </a:cubicBezTo>
                  <a:cubicBezTo>
                    <a:pt x="9835" y="5127"/>
                    <a:pt x="9793" y="5148"/>
                    <a:pt x="9521" y="5650"/>
                  </a:cubicBezTo>
                  <a:cubicBezTo>
                    <a:pt x="9458" y="5796"/>
                    <a:pt x="9458" y="6006"/>
                    <a:pt x="9249" y="6047"/>
                  </a:cubicBezTo>
                  <a:cubicBezTo>
                    <a:pt x="8872" y="5713"/>
                    <a:pt x="8851" y="5692"/>
                    <a:pt x="8412" y="5901"/>
                  </a:cubicBezTo>
                  <a:cubicBezTo>
                    <a:pt x="8182" y="6027"/>
                    <a:pt x="8035" y="5901"/>
                    <a:pt x="7847" y="5838"/>
                  </a:cubicBezTo>
                  <a:cubicBezTo>
                    <a:pt x="7366" y="5629"/>
                    <a:pt x="6759" y="5838"/>
                    <a:pt x="6361" y="6319"/>
                  </a:cubicBezTo>
                  <a:lnTo>
                    <a:pt x="5106" y="6340"/>
                  </a:lnTo>
                  <a:cubicBezTo>
                    <a:pt x="4750" y="6047"/>
                    <a:pt x="4269" y="6236"/>
                    <a:pt x="3871" y="6089"/>
                  </a:cubicBezTo>
                  <a:cubicBezTo>
                    <a:pt x="3767" y="6047"/>
                    <a:pt x="3725" y="6236"/>
                    <a:pt x="3704" y="6340"/>
                  </a:cubicBezTo>
                  <a:lnTo>
                    <a:pt x="3348" y="6340"/>
                  </a:lnTo>
                  <a:cubicBezTo>
                    <a:pt x="3202" y="5880"/>
                    <a:pt x="2930" y="5964"/>
                    <a:pt x="2637" y="6173"/>
                  </a:cubicBezTo>
                  <a:cubicBezTo>
                    <a:pt x="2323" y="6173"/>
                    <a:pt x="2009" y="6068"/>
                    <a:pt x="1737" y="5880"/>
                  </a:cubicBezTo>
                  <a:cubicBezTo>
                    <a:pt x="1905" y="5127"/>
                    <a:pt x="1800" y="4897"/>
                    <a:pt x="1089" y="4646"/>
                  </a:cubicBezTo>
                  <a:cubicBezTo>
                    <a:pt x="963" y="4604"/>
                    <a:pt x="817" y="4604"/>
                    <a:pt x="670" y="4604"/>
                  </a:cubicBezTo>
                  <a:cubicBezTo>
                    <a:pt x="607" y="4541"/>
                    <a:pt x="565" y="4478"/>
                    <a:pt x="503" y="4436"/>
                  </a:cubicBezTo>
                  <a:cubicBezTo>
                    <a:pt x="670" y="4164"/>
                    <a:pt x="691" y="3830"/>
                    <a:pt x="900" y="3558"/>
                  </a:cubicBezTo>
                  <a:cubicBezTo>
                    <a:pt x="1109" y="3286"/>
                    <a:pt x="1109" y="2930"/>
                    <a:pt x="921" y="2658"/>
                  </a:cubicBezTo>
                  <a:cubicBezTo>
                    <a:pt x="754" y="2407"/>
                    <a:pt x="565" y="2051"/>
                    <a:pt x="168" y="2386"/>
                  </a:cubicBezTo>
                  <a:cubicBezTo>
                    <a:pt x="126" y="2428"/>
                    <a:pt x="1" y="2323"/>
                    <a:pt x="21" y="2239"/>
                  </a:cubicBezTo>
                  <a:cubicBezTo>
                    <a:pt x="21" y="2135"/>
                    <a:pt x="63" y="2030"/>
                    <a:pt x="105" y="2009"/>
                  </a:cubicBezTo>
                  <a:cubicBezTo>
                    <a:pt x="545" y="1800"/>
                    <a:pt x="1026" y="1653"/>
                    <a:pt x="1528" y="1591"/>
                  </a:cubicBezTo>
                  <a:cubicBezTo>
                    <a:pt x="1737" y="1591"/>
                    <a:pt x="1988" y="1549"/>
                    <a:pt x="2009" y="1298"/>
                  </a:cubicBezTo>
                  <a:cubicBezTo>
                    <a:pt x="2051" y="984"/>
                    <a:pt x="1716" y="1109"/>
                    <a:pt x="1570" y="1005"/>
                  </a:cubicBezTo>
                  <a:cubicBezTo>
                    <a:pt x="1528" y="963"/>
                    <a:pt x="1507" y="900"/>
                    <a:pt x="1486" y="858"/>
                  </a:cubicBezTo>
                  <a:cubicBezTo>
                    <a:pt x="1570" y="649"/>
                    <a:pt x="1946" y="691"/>
                    <a:pt x="1926" y="398"/>
                  </a:cubicBezTo>
                  <a:lnTo>
                    <a:pt x="2449" y="356"/>
                  </a:lnTo>
                  <a:cubicBezTo>
                    <a:pt x="2721" y="691"/>
                    <a:pt x="3265" y="377"/>
                    <a:pt x="3516" y="837"/>
                  </a:cubicBezTo>
                  <a:cubicBezTo>
                    <a:pt x="3704" y="1172"/>
                    <a:pt x="3955" y="1109"/>
                    <a:pt x="4039" y="712"/>
                  </a:cubicBezTo>
                  <a:cubicBezTo>
                    <a:pt x="4102" y="545"/>
                    <a:pt x="4164" y="398"/>
                    <a:pt x="4206" y="231"/>
                  </a:cubicBezTo>
                  <a:cubicBezTo>
                    <a:pt x="4562" y="147"/>
                    <a:pt x="4918" y="147"/>
                    <a:pt x="5273" y="210"/>
                  </a:cubicBezTo>
                  <a:cubicBezTo>
                    <a:pt x="5378" y="733"/>
                    <a:pt x="5378" y="733"/>
                    <a:pt x="5755" y="482"/>
                  </a:cubicBezTo>
                  <a:lnTo>
                    <a:pt x="5985" y="356"/>
                  </a:lnTo>
                  <a:lnTo>
                    <a:pt x="6340" y="356"/>
                  </a:lnTo>
                  <a:cubicBezTo>
                    <a:pt x="6445" y="712"/>
                    <a:pt x="6508" y="1068"/>
                    <a:pt x="6152" y="1361"/>
                  </a:cubicBezTo>
                  <a:cubicBezTo>
                    <a:pt x="5922" y="1549"/>
                    <a:pt x="5901" y="1884"/>
                    <a:pt x="6089" y="2093"/>
                  </a:cubicBezTo>
                  <a:cubicBezTo>
                    <a:pt x="6236" y="2323"/>
                    <a:pt x="6424" y="2511"/>
                    <a:pt x="6738" y="2428"/>
                  </a:cubicBezTo>
                  <a:cubicBezTo>
                    <a:pt x="7156" y="2323"/>
                    <a:pt x="7700" y="2825"/>
                    <a:pt x="7993" y="2177"/>
                  </a:cubicBezTo>
                  <a:cubicBezTo>
                    <a:pt x="7993" y="2156"/>
                    <a:pt x="8161" y="2197"/>
                    <a:pt x="8244" y="2197"/>
                  </a:cubicBezTo>
                  <a:cubicBezTo>
                    <a:pt x="8558" y="2197"/>
                    <a:pt x="9270" y="1570"/>
                    <a:pt x="9312" y="1277"/>
                  </a:cubicBezTo>
                  <a:cubicBezTo>
                    <a:pt x="9332" y="1151"/>
                    <a:pt x="9312" y="984"/>
                    <a:pt x="9207" y="963"/>
                  </a:cubicBezTo>
                  <a:cubicBezTo>
                    <a:pt x="8516" y="900"/>
                    <a:pt x="8788" y="440"/>
                    <a:pt x="8830" y="84"/>
                  </a:cubicBezTo>
                  <a:cubicBezTo>
                    <a:pt x="9060" y="1"/>
                    <a:pt x="9291" y="1"/>
                    <a:pt x="9521" y="42"/>
                  </a:cubicBezTo>
                  <a:cubicBezTo>
                    <a:pt x="9542" y="84"/>
                    <a:pt x="9542" y="105"/>
                    <a:pt x="9563" y="147"/>
                  </a:cubicBezTo>
                  <a:close/>
                  <a:moveTo>
                    <a:pt x="12304" y="2407"/>
                  </a:moveTo>
                  <a:cubicBezTo>
                    <a:pt x="12345" y="2386"/>
                    <a:pt x="12471" y="2365"/>
                    <a:pt x="12471" y="2323"/>
                  </a:cubicBezTo>
                  <a:cubicBezTo>
                    <a:pt x="12534" y="2177"/>
                    <a:pt x="12429" y="2114"/>
                    <a:pt x="12304" y="2114"/>
                  </a:cubicBezTo>
                  <a:cubicBezTo>
                    <a:pt x="12220" y="2114"/>
                    <a:pt x="12136" y="2156"/>
                    <a:pt x="12136" y="2260"/>
                  </a:cubicBezTo>
                  <a:cubicBezTo>
                    <a:pt x="12115" y="2344"/>
                    <a:pt x="12178" y="2407"/>
                    <a:pt x="12304" y="2407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1" name="Google Shape;7371;p47"/>
            <p:cNvSpPr/>
            <p:nvPr/>
          </p:nvSpPr>
          <p:spPr>
            <a:xfrm>
              <a:off x="5127975" y="4751525"/>
              <a:ext cx="328525" cy="37700"/>
            </a:xfrm>
            <a:custGeom>
              <a:avLst/>
              <a:gdLst/>
              <a:ahLst/>
              <a:cxnLst/>
              <a:rect l="l" t="t" r="r" b="b"/>
              <a:pathLst>
                <a:path w="13141" h="1508" extrusionOk="0">
                  <a:moveTo>
                    <a:pt x="1" y="1424"/>
                  </a:moveTo>
                  <a:cubicBezTo>
                    <a:pt x="126" y="1005"/>
                    <a:pt x="314" y="796"/>
                    <a:pt x="817" y="859"/>
                  </a:cubicBezTo>
                  <a:cubicBezTo>
                    <a:pt x="1277" y="921"/>
                    <a:pt x="1758" y="879"/>
                    <a:pt x="2198" y="691"/>
                  </a:cubicBezTo>
                  <a:cubicBezTo>
                    <a:pt x="2993" y="377"/>
                    <a:pt x="3871" y="335"/>
                    <a:pt x="4687" y="607"/>
                  </a:cubicBezTo>
                  <a:cubicBezTo>
                    <a:pt x="5085" y="775"/>
                    <a:pt x="5503" y="712"/>
                    <a:pt x="5838" y="461"/>
                  </a:cubicBezTo>
                  <a:cubicBezTo>
                    <a:pt x="5985" y="335"/>
                    <a:pt x="6215" y="315"/>
                    <a:pt x="6403" y="231"/>
                  </a:cubicBezTo>
                  <a:cubicBezTo>
                    <a:pt x="6759" y="43"/>
                    <a:pt x="7073" y="1"/>
                    <a:pt x="7282" y="419"/>
                  </a:cubicBezTo>
                  <a:cubicBezTo>
                    <a:pt x="7366" y="587"/>
                    <a:pt x="7512" y="796"/>
                    <a:pt x="7680" y="733"/>
                  </a:cubicBezTo>
                  <a:cubicBezTo>
                    <a:pt x="8203" y="503"/>
                    <a:pt x="8726" y="796"/>
                    <a:pt x="9228" y="775"/>
                  </a:cubicBezTo>
                  <a:cubicBezTo>
                    <a:pt x="9416" y="754"/>
                    <a:pt x="9584" y="775"/>
                    <a:pt x="9730" y="628"/>
                  </a:cubicBezTo>
                  <a:cubicBezTo>
                    <a:pt x="10274" y="22"/>
                    <a:pt x="10860" y="335"/>
                    <a:pt x="11404" y="587"/>
                  </a:cubicBezTo>
                  <a:cubicBezTo>
                    <a:pt x="11739" y="733"/>
                    <a:pt x="11969" y="900"/>
                    <a:pt x="12345" y="670"/>
                  </a:cubicBezTo>
                  <a:cubicBezTo>
                    <a:pt x="12701" y="461"/>
                    <a:pt x="13036" y="607"/>
                    <a:pt x="13141" y="1068"/>
                  </a:cubicBezTo>
                  <a:cubicBezTo>
                    <a:pt x="12053" y="1089"/>
                    <a:pt x="10944" y="1068"/>
                    <a:pt x="9856" y="1131"/>
                  </a:cubicBezTo>
                  <a:cubicBezTo>
                    <a:pt x="8140" y="1235"/>
                    <a:pt x="6403" y="1256"/>
                    <a:pt x="4667" y="1319"/>
                  </a:cubicBezTo>
                  <a:cubicBezTo>
                    <a:pt x="3118" y="1403"/>
                    <a:pt x="1570" y="1507"/>
                    <a:pt x="1" y="1424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2" name="Google Shape;7372;p47"/>
            <p:cNvSpPr/>
            <p:nvPr/>
          </p:nvSpPr>
          <p:spPr>
            <a:xfrm>
              <a:off x="4146125" y="4641675"/>
              <a:ext cx="85825" cy="71700"/>
            </a:xfrm>
            <a:custGeom>
              <a:avLst/>
              <a:gdLst/>
              <a:ahLst/>
              <a:cxnLst/>
              <a:rect l="l" t="t" r="r" b="b"/>
              <a:pathLst>
                <a:path w="3433" h="2868" extrusionOk="0">
                  <a:moveTo>
                    <a:pt x="2930" y="105"/>
                  </a:moveTo>
                  <a:cubicBezTo>
                    <a:pt x="2888" y="461"/>
                    <a:pt x="2616" y="921"/>
                    <a:pt x="3307" y="984"/>
                  </a:cubicBezTo>
                  <a:cubicBezTo>
                    <a:pt x="3411" y="984"/>
                    <a:pt x="3432" y="1172"/>
                    <a:pt x="3411" y="1298"/>
                  </a:cubicBezTo>
                  <a:cubicBezTo>
                    <a:pt x="3370" y="1591"/>
                    <a:pt x="2658" y="2219"/>
                    <a:pt x="2344" y="2219"/>
                  </a:cubicBezTo>
                  <a:cubicBezTo>
                    <a:pt x="2261" y="2219"/>
                    <a:pt x="2114" y="2177"/>
                    <a:pt x="2114" y="2198"/>
                  </a:cubicBezTo>
                  <a:cubicBezTo>
                    <a:pt x="1800" y="2867"/>
                    <a:pt x="1256" y="2365"/>
                    <a:pt x="838" y="2449"/>
                  </a:cubicBezTo>
                  <a:cubicBezTo>
                    <a:pt x="524" y="2532"/>
                    <a:pt x="336" y="2344"/>
                    <a:pt x="189" y="2114"/>
                  </a:cubicBezTo>
                  <a:cubicBezTo>
                    <a:pt x="1" y="1905"/>
                    <a:pt x="43" y="1570"/>
                    <a:pt x="252" y="1382"/>
                  </a:cubicBezTo>
                  <a:cubicBezTo>
                    <a:pt x="629" y="1089"/>
                    <a:pt x="545" y="733"/>
                    <a:pt x="440" y="377"/>
                  </a:cubicBezTo>
                  <a:cubicBezTo>
                    <a:pt x="608" y="377"/>
                    <a:pt x="754" y="315"/>
                    <a:pt x="796" y="126"/>
                  </a:cubicBezTo>
                  <a:cubicBezTo>
                    <a:pt x="1026" y="22"/>
                    <a:pt x="1277" y="1"/>
                    <a:pt x="1507" y="84"/>
                  </a:cubicBezTo>
                  <a:cubicBezTo>
                    <a:pt x="1759" y="461"/>
                    <a:pt x="1800" y="461"/>
                    <a:pt x="2031" y="84"/>
                  </a:cubicBezTo>
                  <a:cubicBezTo>
                    <a:pt x="2323" y="1"/>
                    <a:pt x="2637" y="22"/>
                    <a:pt x="2930" y="105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3" name="Google Shape;7373;p47"/>
            <p:cNvSpPr/>
            <p:nvPr/>
          </p:nvSpPr>
          <p:spPr>
            <a:xfrm>
              <a:off x="4157125" y="4770875"/>
              <a:ext cx="166375" cy="35075"/>
            </a:xfrm>
            <a:custGeom>
              <a:avLst/>
              <a:gdLst/>
              <a:ahLst/>
              <a:cxnLst/>
              <a:rect l="l" t="t" r="r" b="b"/>
              <a:pathLst>
                <a:path w="6655" h="1403" extrusionOk="0">
                  <a:moveTo>
                    <a:pt x="0" y="1194"/>
                  </a:moveTo>
                  <a:cubicBezTo>
                    <a:pt x="419" y="712"/>
                    <a:pt x="1026" y="503"/>
                    <a:pt x="1507" y="712"/>
                  </a:cubicBezTo>
                  <a:cubicBezTo>
                    <a:pt x="1695" y="796"/>
                    <a:pt x="1821" y="901"/>
                    <a:pt x="2072" y="796"/>
                  </a:cubicBezTo>
                  <a:cubicBezTo>
                    <a:pt x="2490" y="566"/>
                    <a:pt x="2511" y="587"/>
                    <a:pt x="2888" y="922"/>
                  </a:cubicBezTo>
                  <a:cubicBezTo>
                    <a:pt x="3097" y="880"/>
                    <a:pt x="3097" y="670"/>
                    <a:pt x="3181" y="524"/>
                  </a:cubicBezTo>
                  <a:cubicBezTo>
                    <a:pt x="3432" y="1"/>
                    <a:pt x="3474" y="1"/>
                    <a:pt x="3976" y="398"/>
                  </a:cubicBezTo>
                  <a:cubicBezTo>
                    <a:pt x="4080" y="482"/>
                    <a:pt x="4185" y="524"/>
                    <a:pt x="4311" y="524"/>
                  </a:cubicBezTo>
                  <a:cubicBezTo>
                    <a:pt x="5022" y="461"/>
                    <a:pt x="5838" y="775"/>
                    <a:pt x="6424" y="43"/>
                  </a:cubicBezTo>
                  <a:cubicBezTo>
                    <a:pt x="6654" y="398"/>
                    <a:pt x="6528" y="733"/>
                    <a:pt x="6570" y="1047"/>
                  </a:cubicBezTo>
                  <a:cubicBezTo>
                    <a:pt x="4792" y="1403"/>
                    <a:pt x="3013" y="1173"/>
                    <a:pt x="1235" y="1235"/>
                  </a:cubicBezTo>
                  <a:cubicBezTo>
                    <a:pt x="816" y="1235"/>
                    <a:pt x="419" y="1214"/>
                    <a:pt x="0" y="1194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4" name="Google Shape;7374;p47"/>
            <p:cNvSpPr/>
            <p:nvPr/>
          </p:nvSpPr>
          <p:spPr>
            <a:xfrm>
              <a:off x="4737750" y="4641675"/>
              <a:ext cx="88950" cy="35600"/>
            </a:xfrm>
            <a:custGeom>
              <a:avLst/>
              <a:gdLst/>
              <a:ahLst/>
              <a:cxnLst/>
              <a:rect l="l" t="t" r="r" b="b"/>
              <a:pathLst>
                <a:path w="3558" h="1424" extrusionOk="0">
                  <a:moveTo>
                    <a:pt x="3558" y="377"/>
                  </a:moveTo>
                  <a:cubicBezTo>
                    <a:pt x="3474" y="1110"/>
                    <a:pt x="3160" y="1424"/>
                    <a:pt x="2595" y="1172"/>
                  </a:cubicBezTo>
                  <a:cubicBezTo>
                    <a:pt x="1967" y="921"/>
                    <a:pt x="1319" y="942"/>
                    <a:pt x="691" y="733"/>
                  </a:cubicBezTo>
                  <a:cubicBezTo>
                    <a:pt x="377" y="628"/>
                    <a:pt x="42" y="587"/>
                    <a:pt x="1" y="168"/>
                  </a:cubicBezTo>
                  <a:cubicBezTo>
                    <a:pt x="147" y="22"/>
                    <a:pt x="377" y="1"/>
                    <a:pt x="545" y="105"/>
                  </a:cubicBezTo>
                  <a:cubicBezTo>
                    <a:pt x="649" y="461"/>
                    <a:pt x="963" y="356"/>
                    <a:pt x="1214" y="356"/>
                  </a:cubicBezTo>
                  <a:cubicBezTo>
                    <a:pt x="1988" y="419"/>
                    <a:pt x="2783" y="231"/>
                    <a:pt x="3558" y="377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5" name="Google Shape;7375;p47"/>
            <p:cNvSpPr/>
            <p:nvPr/>
          </p:nvSpPr>
          <p:spPr>
            <a:xfrm>
              <a:off x="4756050" y="4770350"/>
              <a:ext cx="79550" cy="27225"/>
            </a:xfrm>
            <a:custGeom>
              <a:avLst/>
              <a:gdLst/>
              <a:ahLst/>
              <a:cxnLst/>
              <a:rect l="l" t="t" r="r" b="b"/>
              <a:pathLst>
                <a:path w="3182" h="1089" extrusionOk="0">
                  <a:moveTo>
                    <a:pt x="1" y="901"/>
                  </a:moveTo>
                  <a:cubicBezTo>
                    <a:pt x="189" y="378"/>
                    <a:pt x="754" y="398"/>
                    <a:pt x="1110" y="106"/>
                  </a:cubicBezTo>
                  <a:cubicBezTo>
                    <a:pt x="1235" y="1"/>
                    <a:pt x="1403" y="85"/>
                    <a:pt x="1486" y="189"/>
                  </a:cubicBezTo>
                  <a:cubicBezTo>
                    <a:pt x="1863" y="608"/>
                    <a:pt x="2282" y="608"/>
                    <a:pt x="2763" y="419"/>
                  </a:cubicBezTo>
                  <a:cubicBezTo>
                    <a:pt x="2993" y="315"/>
                    <a:pt x="3160" y="440"/>
                    <a:pt x="3181" y="691"/>
                  </a:cubicBezTo>
                  <a:cubicBezTo>
                    <a:pt x="2302" y="963"/>
                    <a:pt x="1382" y="922"/>
                    <a:pt x="482" y="1026"/>
                  </a:cubicBezTo>
                  <a:cubicBezTo>
                    <a:pt x="315" y="1089"/>
                    <a:pt x="126" y="1026"/>
                    <a:pt x="1" y="90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6" name="Google Shape;7376;p47"/>
            <p:cNvSpPr/>
            <p:nvPr/>
          </p:nvSpPr>
          <p:spPr>
            <a:xfrm>
              <a:off x="5655775" y="4760950"/>
              <a:ext cx="97325" cy="21475"/>
            </a:xfrm>
            <a:custGeom>
              <a:avLst/>
              <a:gdLst/>
              <a:ahLst/>
              <a:cxnLst/>
              <a:rect l="l" t="t" r="r" b="b"/>
              <a:pathLst>
                <a:path w="3893" h="859" extrusionOk="0">
                  <a:moveTo>
                    <a:pt x="0" y="461"/>
                  </a:moveTo>
                  <a:cubicBezTo>
                    <a:pt x="105" y="210"/>
                    <a:pt x="293" y="230"/>
                    <a:pt x="503" y="210"/>
                  </a:cubicBezTo>
                  <a:cubicBezTo>
                    <a:pt x="1486" y="189"/>
                    <a:pt x="2469" y="314"/>
                    <a:pt x="3432" y="42"/>
                  </a:cubicBezTo>
                  <a:cubicBezTo>
                    <a:pt x="3599" y="0"/>
                    <a:pt x="3788" y="63"/>
                    <a:pt x="3892" y="210"/>
                  </a:cubicBezTo>
                  <a:cubicBezTo>
                    <a:pt x="3139" y="461"/>
                    <a:pt x="2428" y="858"/>
                    <a:pt x="1570" y="565"/>
                  </a:cubicBezTo>
                  <a:cubicBezTo>
                    <a:pt x="1089" y="398"/>
                    <a:pt x="524" y="607"/>
                    <a:pt x="0" y="46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7" name="Google Shape;7377;p47"/>
            <p:cNvSpPr/>
            <p:nvPr/>
          </p:nvSpPr>
          <p:spPr>
            <a:xfrm>
              <a:off x="4661900" y="4641675"/>
              <a:ext cx="47625" cy="31425"/>
            </a:xfrm>
            <a:custGeom>
              <a:avLst/>
              <a:gdLst/>
              <a:ahLst/>
              <a:cxnLst/>
              <a:rect l="l" t="t" r="r" b="b"/>
              <a:pathLst>
                <a:path w="1905" h="1257" extrusionOk="0">
                  <a:moveTo>
                    <a:pt x="22" y="210"/>
                  </a:moveTo>
                  <a:lnTo>
                    <a:pt x="22" y="64"/>
                  </a:lnTo>
                  <a:cubicBezTo>
                    <a:pt x="314" y="1"/>
                    <a:pt x="628" y="1"/>
                    <a:pt x="921" y="84"/>
                  </a:cubicBezTo>
                  <a:cubicBezTo>
                    <a:pt x="1089" y="587"/>
                    <a:pt x="1507" y="294"/>
                    <a:pt x="1800" y="377"/>
                  </a:cubicBezTo>
                  <a:cubicBezTo>
                    <a:pt x="1842" y="628"/>
                    <a:pt x="1863" y="880"/>
                    <a:pt x="1905" y="1256"/>
                  </a:cubicBezTo>
                  <a:cubicBezTo>
                    <a:pt x="1570" y="1005"/>
                    <a:pt x="1151" y="880"/>
                    <a:pt x="733" y="900"/>
                  </a:cubicBezTo>
                  <a:cubicBezTo>
                    <a:pt x="335" y="900"/>
                    <a:pt x="1" y="712"/>
                    <a:pt x="22" y="21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8" name="Google Shape;7378;p47"/>
            <p:cNvSpPr/>
            <p:nvPr/>
          </p:nvSpPr>
          <p:spPr>
            <a:xfrm>
              <a:off x="4328700" y="4766700"/>
              <a:ext cx="46050" cy="36125"/>
            </a:xfrm>
            <a:custGeom>
              <a:avLst/>
              <a:gdLst/>
              <a:ahLst/>
              <a:cxnLst/>
              <a:rect l="l" t="t" r="r" b="b"/>
              <a:pathLst>
                <a:path w="1842" h="1445" extrusionOk="0">
                  <a:moveTo>
                    <a:pt x="63" y="1214"/>
                  </a:moveTo>
                  <a:cubicBezTo>
                    <a:pt x="84" y="984"/>
                    <a:pt x="0" y="586"/>
                    <a:pt x="461" y="858"/>
                  </a:cubicBezTo>
                  <a:cubicBezTo>
                    <a:pt x="712" y="1068"/>
                    <a:pt x="1067" y="1089"/>
                    <a:pt x="1360" y="963"/>
                  </a:cubicBezTo>
                  <a:cubicBezTo>
                    <a:pt x="1486" y="712"/>
                    <a:pt x="1235" y="503"/>
                    <a:pt x="1318" y="272"/>
                  </a:cubicBezTo>
                  <a:cubicBezTo>
                    <a:pt x="1360" y="147"/>
                    <a:pt x="1402" y="42"/>
                    <a:pt x="1549" y="42"/>
                  </a:cubicBezTo>
                  <a:cubicBezTo>
                    <a:pt x="1674" y="0"/>
                    <a:pt x="1779" y="84"/>
                    <a:pt x="1800" y="210"/>
                  </a:cubicBezTo>
                  <a:cubicBezTo>
                    <a:pt x="1821" y="544"/>
                    <a:pt x="1821" y="858"/>
                    <a:pt x="1842" y="1193"/>
                  </a:cubicBezTo>
                  <a:cubicBezTo>
                    <a:pt x="1277" y="1423"/>
                    <a:pt x="628" y="1444"/>
                    <a:pt x="63" y="1214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9" name="Google Shape;7379;p47"/>
            <p:cNvSpPr/>
            <p:nvPr/>
          </p:nvSpPr>
          <p:spPr>
            <a:xfrm>
              <a:off x="4059825" y="4643250"/>
              <a:ext cx="44500" cy="28275"/>
            </a:xfrm>
            <a:custGeom>
              <a:avLst/>
              <a:gdLst/>
              <a:ahLst/>
              <a:cxnLst/>
              <a:rect l="l" t="t" r="r" b="b"/>
              <a:pathLst>
                <a:path w="1780" h="1131" extrusionOk="0">
                  <a:moveTo>
                    <a:pt x="1779" y="189"/>
                  </a:moveTo>
                  <a:cubicBezTo>
                    <a:pt x="1716" y="356"/>
                    <a:pt x="1653" y="524"/>
                    <a:pt x="1612" y="691"/>
                  </a:cubicBezTo>
                  <a:cubicBezTo>
                    <a:pt x="1486" y="1047"/>
                    <a:pt x="1256" y="1130"/>
                    <a:pt x="1089" y="817"/>
                  </a:cubicBezTo>
                  <a:cubicBezTo>
                    <a:pt x="817" y="356"/>
                    <a:pt x="273" y="649"/>
                    <a:pt x="1" y="314"/>
                  </a:cubicBezTo>
                  <a:cubicBezTo>
                    <a:pt x="565" y="1"/>
                    <a:pt x="1172" y="231"/>
                    <a:pt x="1779" y="189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0" name="Google Shape;7380;p47"/>
            <p:cNvSpPr/>
            <p:nvPr/>
          </p:nvSpPr>
          <p:spPr>
            <a:xfrm>
              <a:off x="5535975" y="4766700"/>
              <a:ext cx="62275" cy="7875"/>
            </a:xfrm>
            <a:custGeom>
              <a:avLst/>
              <a:gdLst/>
              <a:ahLst/>
              <a:cxnLst/>
              <a:rect l="l" t="t" r="r" b="b"/>
              <a:pathLst>
                <a:path w="2491" h="315" extrusionOk="0">
                  <a:moveTo>
                    <a:pt x="1" y="314"/>
                  </a:moveTo>
                  <a:cubicBezTo>
                    <a:pt x="43" y="168"/>
                    <a:pt x="106" y="0"/>
                    <a:pt x="273" y="0"/>
                  </a:cubicBezTo>
                  <a:lnTo>
                    <a:pt x="2198" y="0"/>
                  </a:lnTo>
                  <a:cubicBezTo>
                    <a:pt x="2365" y="0"/>
                    <a:pt x="2449" y="147"/>
                    <a:pt x="2491" y="293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1" name="Google Shape;7381;p47"/>
            <p:cNvSpPr/>
            <p:nvPr/>
          </p:nvSpPr>
          <p:spPr>
            <a:xfrm>
              <a:off x="4463125" y="4771400"/>
              <a:ext cx="35600" cy="20950"/>
            </a:xfrm>
            <a:custGeom>
              <a:avLst/>
              <a:gdLst/>
              <a:ahLst/>
              <a:cxnLst/>
              <a:rect l="l" t="t" r="r" b="b"/>
              <a:pathLst>
                <a:path w="1424" h="838" extrusionOk="0">
                  <a:moveTo>
                    <a:pt x="1" y="838"/>
                  </a:moveTo>
                  <a:cubicBezTo>
                    <a:pt x="84" y="64"/>
                    <a:pt x="189" y="1"/>
                    <a:pt x="817" y="356"/>
                  </a:cubicBezTo>
                  <a:cubicBezTo>
                    <a:pt x="1026" y="482"/>
                    <a:pt x="1382" y="440"/>
                    <a:pt x="1423" y="796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2" name="Google Shape;7382;p47"/>
            <p:cNvSpPr/>
            <p:nvPr/>
          </p:nvSpPr>
          <p:spPr>
            <a:xfrm>
              <a:off x="4622150" y="4774550"/>
              <a:ext cx="36125" cy="23550"/>
            </a:xfrm>
            <a:custGeom>
              <a:avLst/>
              <a:gdLst/>
              <a:ahLst/>
              <a:cxnLst/>
              <a:rect l="l" t="t" r="r" b="b"/>
              <a:pathLst>
                <a:path w="1445" h="942" extrusionOk="0">
                  <a:moveTo>
                    <a:pt x="21" y="816"/>
                  </a:moveTo>
                  <a:cubicBezTo>
                    <a:pt x="42" y="670"/>
                    <a:pt x="0" y="440"/>
                    <a:pt x="252" y="440"/>
                  </a:cubicBezTo>
                  <a:cubicBezTo>
                    <a:pt x="398" y="440"/>
                    <a:pt x="544" y="586"/>
                    <a:pt x="670" y="482"/>
                  </a:cubicBezTo>
                  <a:cubicBezTo>
                    <a:pt x="1277" y="0"/>
                    <a:pt x="1319" y="482"/>
                    <a:pt x="1444" y="879"/>
                  </a:cubicBezTo>
                  <a:cubicBezTo>
                    <a:pt x="963" y="942"/>
                    <a:pt x="482" y="921"/>
                    <a:pt x="21" y="816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3" name="Google Shape;7383;p47"/>
            <p:cNvSpPr/>
            <p:nvPr/>
          </p:nvSpPr>
          <p:spPr>
            <a:xfrm>
              <a:off x="4090700" y="4793900"/>
              <a:ext cx="35575" cy="15200"/>
            </a:xfrm>
            <a:custGeom>
              <a:avLst/>
              <a:gdLst/>
              <a:ahLst/>
              <a:cxnLst/>
              <a:rect l="l" t="t" r="r" b="b"/>
              <a:pathLst>
                <a:path w="1423" h="608" extrusionOk="0">
                  <a:moveTo>
                    <a:pt x="0" y="314"/>
                  </a:moveTo>
                  <a:cubicBezTo>
                    <a:pt x="21" y="189"/>
                    <a:pt x="63" y="1"/>
                    <a:pt x="167" y="42"/>
                  </a:cubicBezTo>
                  <a:cubicBezTo>
                    <a:pt x="565" y="210"/>
                    <a:pt x="1046" y="1"/>
                    <a:pt x="1423" y="314"/>
                  </a:cubicBezTo>
                  <a:cubicBezTo>
                    <a:pt x="942" y="607"/>
                    <a:pt x="460" y="503"/>
                    <a:pt x="0" y="314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4" name="Google Shape;7384;p47"/>
            <p:cNvSpPr/>
            <p:nvPr/>
          </p:nvSpPr>
          <p:spPr>
            <a:xfrm>
              <a:off x="5097625" y="4772975"/>
              <a:ext cx="17300" cy="20950"/>
            </a:xfrm>
            <a:custGeom>
              <a:avLst/>
              <a:gdLst/>
              <a:ahLst/>
              <a:cxnLst/>
              <a:rect l="l" t="t" r="r" b="b"/>
              <a:pathLst>
                <a:path w="692" h="838" extrusionOk="0">
                  <a:moveTo>
                    <a:pt x="1" y="607"/>
                  </a:moveTo>
                  <a:cubicBezTo>
                    <a:pt x="210" y="482"/>
                    <a:pt x="440" y="1"/>
                    <a:pt x="691" y="586"/>
                  </a:cubicBezTo>
                  <a:cubicBezTo>
                    <a:pt x="524" y="817"/>
                    <a:pt x="168" y="838"/>
                    <a:pt x="1" y="607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5" name="Google Shape;7385;p47"/>
            <p:cNvSpPr/>
            <p:nvPr/>
          </p:nvSpPr>
          <p:spPr>
            <a:xfrm>
              <a:off x="4866425" y="4778200"/>
              <a:ext cx="18350" cy="15725"/>
            </a:xfrm>
            <a:custGeom>
              <a:avLst/>
              <a:gdLst/>
              <a:ahLst/>
              <a:cxnLst/>
              <a:rect l="l" t="t" r="r" b="b"/>
              <a:pathLst>
                <a:path w="734" h="629" extrusionOk="0">
                  <a:moveTo>
                    <a:pt x="1" y="398"/>
                  </a:moveTo>
                  <a:cubicBezTo>
                    <a:pt x="524" y="1"/>
                    <a:pt x="524" y="1"/>
                    <a:pt x="733" y="440"/>
                  </a:cubicBezTo>
                  <a:cubicBezTo>
                    <a:pt x="524" y="629"/>
                    <a:pt x="189" y="608"/>
                    <a:pt x="1" y="398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6" name="Google Shape;7386;p47"/>
            <p:cNvSpPr/>
            <p:nvPr/>
          </p:nvSpPr>
          <p:spPr>
            <a:xfrm>
              <a:off x="5607125" y="4768800"/>
              <a:ext cx="22000" cy="12050"/>
            </a:xfrm>
            <a:custGeom>
              <a:avLst/>
              <a:gdLst/>
              <a:ahLst/>
              <a:cxnLst/>
              <a:rect l="l" t="t" r="r" b="b"/>
              <a:pathLst>
                <a:path w="880" h="482" extrusionOk="0">
                  <a:moveTo>
                    <a:pt x="1" y="230"/>
                  </a:moveTo>
                  <a:cubicBezTo>
                    <a:pt x="252" y="0"/>
                    <a:pt x="628" y="0"/>
                    <a:pt x="879" y="230"/>
                  </a:cubicBezTo>
                  <a:cubicBezTo>
                    <a:pt x="628" y="481"/>
                    <a:pt x="252" y="481"/>
                    <a:pt x="1" y="23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7" name="Google Shape;7387;p47"/>
            <p:cNvSpPr/>
            <p:nvPr/>
          </p:nvSpPr>
          <p:spPr>
            <a:xfrm>
              <a:off x="4130450" y="4645350"/>
              <a:ext cx="17800" cy="15175"/>
            </a:xfrm>
            <a:custGeom>
              <a:avLst/>
              <a:gdLst/>
              <a:ahLst/>
              <a:cxnLst/>
              <a:rect l="l" t="t" r="r" b="b"/>
              <a:pathLst>
                <a:path w="712" h="607" extrusionOk="0">
                  <a:moveTo>
                    <a:pt x="712" y="230"/>
                  </a:moveTo>
                  <a:lnTo>
                    <a:pt x="502" y="356"/>
                  </a:lnTo>
                  <a:cubicBezTo>
                    <a:pt x="105" y="607"/>
                    <a:pt x="105" y="607"/>
                    <a:pt x="0" y="84"/>
                  </a:cubicBezTo>
                  <a:cubicBezTo>
                    <a:pt x="230" y="21"/>
                    <a:pt x="481" y="0"/>
                    <a:pt x="712" y="42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8" name="Google Shape;7388;p47"/>
            <p:cNvSpPr/>
            <p:nvPr/>
          </p:nvSpPr>
          <p:spPr>
            <a:xfrm>
              <a:off x="4582925" y="4785525"/>
              <a:ext cx="17800" cy="12575"/>
            </a:xfrm>
            <a:custGeom>
              <a:avLst/>
              <a:gdLst/>
              <a:ahLst/>
              <a:cxnLst/>
              <a:rect l="l" t="t" r="r" b="b"/>
              <a:pathLst>
                <a:path w="712" h="503" extrusionOk="0">
                  <a:moveTo>
                    <a:pt x="0" y="294"/>
                  </a:moveTo>
                  <a:cubicBezTo>
                    <a:pt x="251" y="84"/>
                    <a:pt x="523" y="1"/>
                    <a:pt x="712" y="377"/>
                  </a:cubicBezTo>
                  <a:cubicBezTo>
                    <a:pt x="481" y="503"/>
                    <a:pt x="188" y="482"/>
                    <a:pt x="0" y="294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9" name="Google Shape;7389;p47"/>
            <p:cNvSpPr/>
            <p:nvPr/>
          </p:nvSpPr>
          <p:spPr>
            <a:xfrm>
              <a:off x="4689100" y="4786575"/>
              <a:ext cx="13625" cy="11000"/>
            </a:xfrm>
            <a:custGeom>
              <a:avLst/>
              <a:gdLst/>
              <a:ahLst/>
              <a:cxnLst/>
              <a:rect l="l" t="t" r="r" b="b"/>
              <a:pathLst>
                <a:path w="545" h="440" extrusionOk="0">
                  <a:moveTo>
                    <a:pt x="1" y="356"/>
                  </a:moveTo>
                  <a:cubicBezTo>
                    <a:pt x="126" y="1"/>
                    <a:pt x="314" y="1"/>
                    <a:pt x="545" y="252"/>
                  </a:cubicBezTo>
                  <a:cubicBezTo>
                    <a:pt x="398" y="419"/>
                    <a:pt x="189" y="440"/>
                    <a:pt x="1" y="356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0" name="Google Shape;7390;p47"/>
            <p:cNvSpPr/>
            <p:nvPr/>
          </p:nvSpPr>
          <p:spPr>
            <a:xfrm>
              <a:off x="5638000" y="4767750"/>
              <a:ext cx="8900" cy="6825"/>
            </a:xfrm>
            <a:custGeom>
              <a:avLst/>
              <a:gdLst/>
              <a:ahLst/>
              <a:cxnLst/>
              <a:rect l="l" t="t" r="r" b="b"/>
              <a:pathLst>
                <a:path w="356" h="273" extrusionOk="0">
                  <a:moveTo>
                    <a:pt x="0" y="230"/>
                  </a:moveTo>
                  <a:cubicBezTo>
                    <a:pt x="21" y="126"/>
                    <a:pt x="42" y="21"/>
                    <a:pt x="167" y="21"/>
                  </a:cubicBezTo>
                  <a:cubicBezTo>
                    <a:pt x="314" y="0"/>
                    <a:pt x="335" y="126"/>
                    <a:pt x="356" y="210"/>
                  </a:cubicBezTo>
                  <a:cubicBezTo>
                    <a:pt x="251" y="272"/>
                    <a:pt x="126" y="272"/>
                    <a:pt x="0" y="23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1" name="Google Shape;7391;p47"/>
            <p:cNvSpPr/>
            <p:nvPr/>
          </p:nvSpPr>
          <p:spPr>
            <a:xfrm>
              <a:off x="4711600" y="4788150"/>
              <a:ext cx="8925" cy="8925"/>
            </a:xfrm>
            <a:custGeom>
              <a:avLst/>
              <a:gdLst/>
              <a:ahLst/>
              <a:cxnLst/>
              <a:rect l="l" t="t" r="r" b="b"/>
              <a:pathLst>
                <a:path w="357" h="357" extrusionOk="0">
                  <a:moveTo>
                    <a:pt x="0" y="189"/>
                  </a:moveTo>
                  <a:cubicBezTo>
                    <a:pt x="105" y="0"/>
                    <a:pt x="231" y="21"/>
                    <a:pt x="356" y="189"/>
                  </a:cubicBezTo>
                  <a:cubicBezTo>
                    <a:pt x="231" y="356"/>
                    <a:pt x="105" y="356"/>
                    <a:pt x="0" y="189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2" name="Google Shape;7392;p47"/>
            <p:cNvSpPr/>
            <p:nvPr/>
          </p:nvSpPr>
          <p:spPr>
            <a:xfrm>
              <a:off x="4844450" y="4783450"/>
              <a:ext cx="8925" cy="9425"/>
            </a:xfrm>
            <a:custGeom>
              <a:avLst/>
              <a:gdLst/>
              <a:ahLst/>
              <a:cxnLst/>
              <a:rect l="l" t="t" r="r" b="b"/>
              <a:pathLst>
                <a:path w="357" h="377" extrusionOk="0">
                  <a:moveTo>
                    <a:pt x="1" y="188"/>
                  </a:moveTo>
                  <a:cubicBezTo>
                    <a:pt x="126" y="0"/>
                    <a:pt x="252" y="21"/>
                    <a:pt x="357" y="209"/>
                  </a:cubicBezTo>
                  <a:cubicBezTo>
                    <a:pt x="231" y="377"/>
                    <a:pt x="126" y="356"/>
                    <a:pt x="1" y="188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3" name="Google Shape;7393;p47"/>
            <p:cNvSpPr/>
            <p:nvPr/>
          </p:nvSpPr>
          <p:spPr>
            <a:xfrm>
              <a:off x="5474250" y="4775075"/>
              <a:ext cx="8400" cy="8400"/>
            </a:xfrm>
            <a:custGeom>
              <a:avLst/>
              <a:gdLst/>
              <a:ahLst/>
              <a:cxnLst/>
              <a:rect l="l" t="t" r="r" b="b"/>
              <a:pathLst>
                <a:path w="336" h="336" extrusionOk="0">
                  <a:moveTo>
                    <a:pt x="1" y="168"/>
                  </a:moveTo>
                  <a:cubicBezTo>
                    <a:pt x="106" y="0"/>
                    <a:pt x="231" y="0"/>
                    <a:pt x="336" y="168"/>
                  </a:cubicBezTo>
                  <a:cubicBezTo>
                    <a:pt x="231" y="335"/>
                    <a:pt x="106" y="335"/>
                    <a:pt x="1" y="168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4" name="Google Shape;7394;p47"/>
            <p:cNvSpPr/>
            <p:nvPr/>
          </p:nvSpPr>
          <p:spPr>
            <a:xfrm>
              <a:off x="5097125" y="4725900"/>
              <a:ext cx="52850" cy="39775"/>
            </a:xfrm>
            <a:custGeom>
              <a:avLst/>
              <a:gdLst/>
              <a:ahLst/>
              <a:cxnLst/>
              <a:rect l="l" t="t" r="r" b="b"/>
              <a:pathLst>
                <a:path w="2114" h="1591" extrusionOk="0">
                  <a:moveTo>
                    <a:pt x="42" y="1109"/>
                  </a:moveTo>
                  <a:cubicBezTo>
                    <a:pt x="84" y="942"/>
                    <a:pt x="147" y="754"/>
                    <a:pt x="167" y="586"/>
                  </a:cubicBezTo>
                  <a:cubicBezTo>
                    <a:pt x="209" y="210"/>
                    <a:pt x="439" y="126"/>
                    <a:pt x="732" y="231"/>
                  </a:cubicBezTo>
                  <a:cubicBezTo>
                    <a:pt x="1088" y="335"/>
                    <a:pt x="1402" y="461"/>
                    <a:pt x="1695" y="105"/>
                  </a:cubicBezTo>
                  <a:cubicBezTo>
                    <a:pt x="1779" y="0"/>
                    <a:pt x="1925" y="0"/>
                    <a:pt x="2009" y="105"/>
                  </a:cubicBezTo>
                  <a:cubicBezTo>
                    <a:pt x="2113" y="210"/>
                    <a:pt x="2030" y="314"/>
                    <a:pt x="2009" y="419"/>
                  </a:cubicBezTo>
                  <a:cubicBezTo>
                    <a:pt x="1967" y="796"/>
                    <a:pt x="1611" y="1068"/>
                    <a:pt x="1255" y="1005"/>
                  </a:cubicBezTo>
                  <a:cubicBezTo>
                    <a:pt x="879" y="963"/>
                    <a:pt x="732" y="1026"/>
                    <a:pt x="607" y="1360"/>
                  </a:cubicBezTo>
                  <a:cubicBezTo>
                    <a:pt x="565" y="1528"/>
                    <a:pt x="398" y="1591"/>
                    <a:pt x="251" y="1528"/>
                  </a:cubicBezTo>
                  <a:cubicBezTo>
                    <a:pt x="84" y="1444"/>
                    <a:pt x="0" y="1277"/>
                    <a:pt x="42" y="1109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5" name="Google Shape;7395;p47"/>
            <p:cNvSpPr/>
            <p:nvPr/>
          </p:nvSpPr>
          <p:spPr>
            <a:xfrm>
              <a:off x="5821600" y="4678825"/>
              <a:ext cx="14150" cy="12050"/>
            </a:xfrm>
            <a:custGeom>
              <a:avLst/>
              <a:gdLst/>
              <a:ahLst/>
              <a:cxnLst/>
              <a:rect l="l" t="t" r="r" b="b"/>
              <a:pathLst>
                <a:path w="566" h="482" extrusionOk="0">
                  <a:moveTo>
                    <a:pt x="314" y="482"/>
                  </a:moveTo>
                  <a:cubicBezTo>
                    <a:pt x="168" y="482"/>
                    <a:pt x="0" y="461"/>
                    <a:pt x="21" y="272"/>
                  </a:cubicBezTo>
                  <a:cubicBezTo>
                    <a:pt x="0" y="105"/>
                    <a:pt x="147" y="0"/>
                    <a:pt x="293" y="0"/>
                  </a:cubicBezTo>
                  <a:cubicBezTo>
                    <a:pt x="461" y="0"/>
                    <a:pt x="565" y="126"/>
                    <a:pt x="565" y="293"/>
                  </a:cubicBezTo>
                  <a:cubicBezTo>
                    <a:pt x="565" y="461"/>
                    <a:pt x="440" y="461"/>
                    <a:pt x="314" y="482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6" name="Google Shape;7396;p47"/>
            <p:cNvSpPr/>
            <p:nvPr/>
          </p:nvSpPr>
          <p:spPr>
            <a:xfrm>
              <a:off x="5341400" y="4657375"/>
              <a:ext cx="15725" cy="11525"/>
            </a:xfrm>
            <a:custGeom>
              <a:avLst/>
              <a:gdLst/>
              <a:ahLst/>
              <a:cxnLst/>
              <a:rect l="l" t="t" r="r" b="b"/>
              <a:pathLst>
                <a:path w="629" h="461" extrusionOk="0">
                  <a:moveTo>
                    <a:pt x="210" y="0"/>
                  </a:moveTo>
                  <a:cubicBezTo>
                    <a:pt x="356" y="21"/>
                    <a:pt x="544" y="84"/>
                    <a:pt x="586" y="272"/>
                  </a:cubicBezTo>
                  <a:cubicBezTo>
                    <a:pt x="628" y="398"/>
                    <a:pt x="482" y="461"/>
                    <a:pt x="377" y="461"/>
                  </a:cubicBezTo>
                  <a:cubicBezTo>
                    <a:pt x="189" y="461"/>
                    <a:pt x="0" y="419"/>
                    <a:pt x="21" y="168"/>
                  </a:cubicBezTo>
                  <a:cubicBezTo>
                    <a:pt x="21" y="84"/>
                    <a:pt x="105" y="0"/>
                    <a:pt x="210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7" name="Google Shape;7397;p47"/>
            <p:cNvSpPr/>
            <p:nvPr/>
          </p:nvSpPr>
          <p:spPr>
            <a:xfrm>
              <a:off x="5301650" y="4675150"/>
              <a:ext cx="7875" cy="9975"/>
            </a:xfrm>
            <a:custGeom>
              <a:avLst/>
              <a:gdLst/>
              <a:ahLst/>
              <a:cxnLst/>
              <a:rect l="l" t="t" r="r" b="b"/>
              <a:pathLst>
                <a:path w="315" h="399" extrusionOk="0">
                  <a:moveTo>
                    <a:pt x="314" y="210"/>
                  </a:moveTo>
                  <a:cubicBezTo>
                    <a:pt x="272" y="252"/>
                    <a:pt x="251" y="357"/>
                    <a:pt x="189" y="357"/>
                  </a:cubicBezTo>
                  <a:cubicBezTo>
                    <a:pt x="42" y="398"/>
                    <a:pt x="21" y="273"/>
                    <a:pt x="0" y="168"/>
                  </a:cubicBezTo>
                  <a:cubicBezTo>
                    <a:pt x="0" y="85"/>
                    <a:pt x="63" y="1"/>
                    <a:pt x="168" y="1"/>
                  </a:cubicBezTo>
                  <a:cubicBezTo>
                    <a:pt x="251" y="22"/>
                    <a:pt x="293" y="85"/>
                    <a:pt x="314" y="21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8" name="Google Shape;7398;p47"/>
            <p:cNvSpPr/>
            <p:nvPr/>
          </p:nvSpPr>
          <p:spPr>
            <a:xfrm>
              <a:off x="5360225" y="4679350"/>
              <a:ext cx="5775" cy="5250"/>
            </a:xfrm>
            <a:custGeom>
              <a:avLst/>
              <a:gdLst/>
              <a:ahLst/>
              <a:cxnLst/>
              <a:rect l="l" t="t" r="r" b="b"/>
              <a:pathLst>
                <a:path w="231" h="210" extrusionOk="0">
                  <a:moveTo>
                    <a:pt x="231" y="63"/>
                  </a:moveTo>
                  <a:cubicBezTo>
                    <a:pt x="210" y="105"/>
                    <a:pt x="189" y="168"/>
                    <a:pt x="168" y="209"/>
                  </a:cubicBezTo>
                  <a:cubicBezTo>
                    <a:pt x="105" y="189"/>
                    <a:pt x="42" y="189"/>
                    <a:pt x="22" y="147"/>
                  </a:cubicBezTo>
                  <a:cubicBezTo>
                    <a:pt x="1" y="105"/>
                    <a:pt x="63" y="42"/>
                    <a:pt x="84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9" name="Google Shape;7399;p47"/>
            <p:cNvSpPr/>
            <p:nvPr/>
          </p:nvSpPr>
          <p:spPr>
            <a:xfrm>
              <a:off x="4611175" y="4651100"/>
              <a:ext cx="50225" cy="32975"/>
            </a:xfrm>
            <a:custGeom>
              <a:avLst/>
              <a:gdLst/>
              <a:ahLst/>
              <a:cxnLst/>
              <a:rect l="l" t="t" r="r" b="b"/>
              <a:pathLst>
                <a:path w="2009" h="1319" extrusionOk="0">
                  <a:moveTo>
                    <a:pt x="105" y="0"/>
                  </a:moveTo>
                  <a:lnTo>
                    <a:pt x="837" y="0"/>
                  </a:lnTo>
                  <a:cubicBezTo>
                    <a:pt x="816" y="398"/>
                    <a:pt x="942" y="691"/>
                    <a:pt x="1402" y="691"/>
                  </a:cubicBezTo>
                  <a:cubicBezTo>
                    <a:pt x="1527" y="691"/>
                    <a:pt x="1632" y="712"/>
                    <a:pt x="1758" y="754"/>
                  </a:cubicBezTo>
                  <a:cubicBezTo>
                    <a:pt x="1883" y="795"/>
                    <a:pt x="2009" y="900"/>
                    <a:pt x="1967" y="1067"/>
                  </a:cubicBezTo>
                  <a:cubicBezTo>
                    <a:pt x="1925" y="1214"/>
                    <a:pt x="1799" y="1214"/>
                    <a:pt x="1695" y="1235"/>
                  </a:cubicBezTo>
                  <a:cubicBezTo>
                    <a:pt x="1109" y="1319"/>
                    <a:pt x="691" y="942"/>
                    <a:pt x="230" y="733"/>
                  </a:cubicBezTo>
                  <a:cubicBezTo>
                    <a:pt x="0" y="649"/>
                    <a:pt x="146" y="251"/>
                    <a:pt x="105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0" name="Google Shape;7400;p47"/>
            <p:cNvSpPr/>
            <p:nvPr/>
          </p:nvSpPr>
          <p:spPr>
            <a:xfrm>
              <a:off x="4476200" y="4645875"/>
              <a:ext cx="35600" cy="15175"/>
            </a:xfrm>
            <a:custGeom>
              <a:avLst/>
              <a:gdLst/>
              <a:ahLst/>
              <a:cxnLst/>
              <a:rect l="l" t="t" r="r" b="b"/>
              <a:pathLst>
                <a:path w="1424" h="607" extrusionOk="0">
                  <a:moveTo>
                    <a:pt x="1" y="377"/>
                  </a:moveTo>
                  <a:cubicBezTo>
                    <a:pt x="1" y="168"/>
                    <a:pt x="189" y="0"/>
                    <a:pt x="398" y="42"/>
                  </a:cubicBezTo>
                  <a:lnTo>
                    <a:pt x="1424" y="42"/>
                  </a:lnTo>
                  <a:cubicBezTo>
                    <a:pt x="1068" y="607"/>
                    <a:pt x="545" y="523"/>
                    <a:pt x="1" y="377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1" name="Google Shape;7401;p47"/>
            <p:cNvSpPr/>
            <p:nvPr/>
          </p:nvSpPr>
          <p:spPr>
            <a:xfrm>
              <a:off x="4454750" y="4717525"/>
              <a:ext cx="16775" cy="17300"/>
            </a:xfrm>
            <a:custGeom>
              <a:avLst/>
              <a:gdLst/>
              <a:ahLst/>
              <a:cxnLst/>
              <a:rect l="l" t="t" r="r" b="b"/>
              <a:pathLst>
                <a:path w="671" h="692" extrusionOk="0">
                  <a:moveTo>
                    <a:pt x="336" y="670"/>
                  </a:moveTo>
                  <a:cubicBezTo>
                    <a:pt x="126" y="649"/>
                    <a:pt x="1" y="461"/>
                    <a:pt x="22" y="273"/>
                  </a:cubicBezTo>
                  <a:cubicBezTo>
                    <a:pt x="1" y="126"/>
                    <a:pt x="147" y="1"/>
                    <a:pt x="294" y="43"/>
                  </a:cubicBezTo>
                  <a:cubicBezTo>
                    <a:pt x="503" y="43"/>
                    <a:pt x="670" y="231"/>
                    <a:pt x="649" y="440"/>
                  </a:cubicBezTo>
                  <a:cubicBezTo>
                    <a:pt x="670" y="607"/>
                    <a:pt x="545" y="691"/>
                    <a:pt x="336" y="67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2" name="Google Shape;7402;p47"/>
            <p:cNvSpPr/>
            <p:nvPr/>
          </p:nvSpPr>
          <p:spPr>
            <a:xfrm>
              <a:off x="4406100" y="4660500"/>
              <a:ext cx="12075" cy="13125"/>
            </a:xfrm>
            <a:custGeom>
              <a:avLst/>
              <a:gdLst/>
              <a:ahLst/>
              <a:cxnLst/>
              <a:rect l="l" t="t" r="r" b="b"/>
              <a:pathLst>
                <a:path w="483" h="525" extrusionOk="0">
                  <a:moveTo>
                    <a:pt x="461" y="210"/>
                  </a:moveTo>
                  <a:cubicBezTo>
                    <a:pt x="482" y="336"/>
                    <a:pt x="440" y="440"/>
                    <a:pt x="315" y="461"/>
                  </a:cubicBezTo>
                  <a:cubicBezTo>
                    <a:pt x="147" y="524"/>
                    <a:pt x="1" y="399"/>
                    <a:pt x="22" y="252"/>
                  </a:cubicBezTo>
                  <a:cubicBezTo>
                    <a:pt x="1" y="127"/>
                    <a:pt x="106" y="22"/>
                    <a:pt x="231" y="22"/>
                  </a:cubicBezTo>
                  <a:cubicBezTo>
                    <a:pt x="336" y="1"/>
                    <a:pt x="461" y="85"/>
                    <a:pt x="461" y="21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3" name="Google Shape;7403;p47"/>
            <p:cNvSpPr/>
            <p:nvPr/>
          </p:nvSpPr>
          <p:spPr>
            <a:xfrm>
              <a:off x="4832950" y="4741075"/>
              <a:ext cx="5250" cy="5775"/>
            </a:xfrm>
            <a:custGeom>
              <a:avLst/>
              <a:gdLst/>
              <a:ahLst/>
              <a:cxnLst/>
              <a:rect l="l" t="t" r="r" b="b"/>
              <a:pathLst>
                <a:path w="210" h="231" extrusionOk="0">
                  <a:moveTo>
                    <a:pt x="210" y="84"/>
                  </a:moveTo>
                  <a:cubicBezTo>
                    <a:pt x="189" y="126"/>
                    <a:pt x="189" y="209"/>
                    <a:pt x="147" y="209"/>
                  </a:cubicBezTo>
                  <a:cubicBezTo>
                    <a:pt x="105" y="230"/>
                    <a:pt x="42" y="189"/>
                    <a:pt x="1" y="168"/>
                  </a:cubicBezTo>
                  <a:cubicBezTo>
                    <a:pt x="22" y="105"/>
                    <a:pt x="42" y="42"/>
                    <a:pt x="63" y="21"/>
                  </a:cubicBezTo>
                  <a:cubicBezTo>
                    <a:pt x="105" y="0"/>
                    <a:pt x="168" y="63"/>
                    <a:pt x="210" y="84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4" name="Google Shape;7404;p47"/>
            <p:cNvSpPr/>
            <p:nvPr/>
          </p:nvSpPr>
          <p:spPr>
            <a:xfrm>
              <a:off x="4753450" y="4670450"/>
              <a:ext cx="5250" cy="5250"/>
            </a:xfrm>
            <a:custGeom>
              <a:avLst/>
              <a:gdLst/>
              <a:ahLst/>
              <a:cxnLst/>
              <a:rect l="l" t="t" r="r" b="b"/>
              <a:pathLst>
                <a:path w="210" h="210" extrusionOk="0">
                  <a:moveTo>
                    <a:pt x="209" y="63"/>
                  </a:moveTo>
                  <a:cubicBezTo>
                    <a:pt x="189" y="105"/>
                    <a:pt x="168" y="189"/>
                    <a:pt x="126" y="210"/>
                  </a:cubicBezTo>
                  <a:cubicBezTo>
                    <a:pt x="105" y="210"/>
                    <a:pt x="42" y="168"/>
                    <a:pt x="0" y="147"/>
                  </a:cubicBezTo>
                  <a:cubicBezTo>
                    <a:pt x="21" y="105"/>
                    <a:pt x="21" y="21"/>
                    <a:pt x="63" y="1"/>
                  </a:cubicBezTo>
                  <a:cubicBezTo>
                    <a:pt x="105" y="1"/>
                    <a:pt x="147" y="42"/>
                    <a:pt x="209" y="63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5" name="Google Shape;7405;p47"/>
            <p:cNvSpPr/>
            <p:nvPr/>
          </p:nvSpPr>
          <p:spPr>
            <a:xfrm>
              <a:off x="4300975" y="4696075"/>
              <a:ext cx="10475" cy="7350"/>
            </a:xfrm>
            <a:custGeom>
              <a:avLst/>
              <a:gdLst/>
              <a:ahLst/>
              <a:cxnLst/>
              <a:rect l="l" t="t" r="r" b="b"/>
              <a:pathLst>
                <a:path w="419" h="294" extrusionOk="0">
                  <a:moveTo>
                    <a:pt x="189" y="294"/>
                  </a:moveTo>
                  <a:cubicBezTo>
                    <a:pt x="63" y="273"/>
                    <a:pt x="0" y="231"/>
                    <a:pt x="21" y="147"/>
                  </a:cubicBezTo>
                  <a:cubicBezTo>
                    <a:pt x="21" y="43"/>
                    <a:pt x="105" y="1"/>
                    <a:pt x="189" y="1"/>
                  </a:cubicBezTo>
                  <a:cubicBezTo>
                    <a:pt x="314" y="1"/>
                    <a:pt x="419" y="64"/>
                    <a:pt x="356" y="210"/>
                  </a:cubicBezTo>
                  <a:cubicBezTo>
                    <a:pt x="356" y="252"/>
                    <a:pt x="230" y="294"/>
                    <a:pt x="189" y="294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7" name="Google Shape;8597;p67"/>
          <p:cNvSpPr/>
          <p:nvPr/>
        </p:nvSpPr>
        <p:spPr>
          <a:xfrm>
            <a:off x="3189074" y="1540175"/>
            <a:ext cx="2995974" cy="1431347"/>
          </a:xfrm>
          <a:custGeom>
            <a:avLst/>
            <a:gdLst/>
            <a:ahLst/>
            <a:cxnLst/>
            <a:rect l="l" t="t" r="r" b="b"/>
            <a:pathLst>
              <a:path w="31923" h="19070" extrusionOk="0">
                <a:moveTo>
                  <a:pt x="22575" y="1"/>
                </a:moveTo>
                <a:cubicBezTo>
                  <a:pt x="13530" y="1"/>
                  <a:pt x="1" y="23"/>
                  <a:pt x="1" y="23"/>
                </a:cubicBezTo>
                <a:lnTo>
                  <a:pt x="1" y="19070"/>
                </a:lnTo>
                <a:lnTo>
                  <a:pt x="30441" y="19070"/>
                </a:lnTo>
                <a:cubicBezTo>
                  <a:pt x="30441" y="18835"/>
                  <a:pt x="30466" y="18600"/>
                  <a:pt x="30515" y="18366"/>
                </a:cubicBezTo>
                <a:cubicBezTo>
                  <a:pt x="30601" y="18057"/>
                  <a:pt x="30787" y="17502"/>
                  <a:pt x="30762" y="17267"/>
                </a:cubicBezTo>
                <a:cubicBezTo>
                  <a:pt x="30737" y="17033"/>
                  <a:pt x="30638" y="16971"/>
                  <a:pt x="30614" y="16798"/>
                </a:cubicBezTo>
                <a:cubicBezTo>
                  <a:pt x="30589" y="16638"/>
                  <a:pt x="30638" y="16317"/>
                  <a:pt x="30589" y="16033"/>
                </a:cubicBezTo>
                <a:cubicBezTo>
                  <a:pt x="30552" y="15749"/>
                  <a:pt x="30256" y="15663"/>
                  <a:pt x="30379" y="15576"/>
                </a:cubicBezTo>
                <a:cubicBezTo>
                  <a:pt x="30515" y="15502"/>
                  <a:pt x="30552" y="15626"/>
                  <a:pt x="30552" y="15342"/>
                </a:cubicBezTo>
                <a:cubicBezTo>
                  <a:pt x="30552" y="15070"/>
                  <a:pt x="30466" y="15070"/>
                  <a:pt x="30527" y="14527"/>
                </a:cubicBezTo>
                <a:cubicBezTo>
                  <a:pt x="30589" y="13996"/>
                  <a:pt x="30700" y="13626"/>
                  <a:pt x="30836" y="13515"/>
                </a:cubicBezTo>
                <a:cubicBezTo>
                  <a:pt x="30959" y="13416"/>
                  <a:pt x="31478" y="12182"/>
                  <a:pt x="31391" y="10997"/>
                </a:cubicBezTo>
                <a:cubicBezTo>
                  <a:pt x="31305" y="9824"/>
                  <a:pt x="31182" y="9392"/>
                  <a:pt x="31182" y="9392"/>
                </a:cubicBezTo>
                <a:cubicBezTo>
                  <a:pt x="31182" y="9392"/>
                  <a:pt x="31157" y="8293"/>
                  <a:pt x="31157" y="8182"/>
                </a:cubicBezTo>
                <a:cubicBezTo>
                  <a:pt x="31120" y="8022"/>
                  <a:pt x="31070" y="7861"/>
                  <a:pt x="30996" y="7713"/>
                </a:cubicBezTo>
                <a:cubicBezTo>
                  <a:pt x="31058" y="7602"/>
                  <a:pt x="31107" y="7491"/>
                  <a:pt x="31132" y="7368"/>
                </a:cubicBezTo>
                <a:cubicBezTo>
                  <a:pt x="31132" y="7281"/>
                  <a:pt x="31021" y="6578"/>
                  <a:pt x="31021" y="6578"/>
                </a:cubicBezTo>
                <a:cubicBezTo>
                  <a:pt x="31083" y="5738"/>
                  <a:pt x="31256" y="4923"/>
                  <a:pt x="31564" y="4146"/>
                </a:cubicBezTo>
                <a:cubicBezTo>
                  <a:pt x="31564" y="4146"/>
                  <a:pt x="31663" y="4084"/>
                  <a:pt x="31478" y="3627"/>
                </a:cubicBezTo>
                <a:cubicBezTo>
                  <a:pt x="31317" y="3282"/>
                  <a:pt x="31256" y="2899"/>
                  <a:pt x="31305" y="2516"/>
                </a:cubicBezTo>
                <a:cubicBezTo>
                  <a:pt x="31342" y="2257"/>
                  <a:pt x="31503" y="2208"/>
                  <a:pt x="31601" y="1825"/>
                </a:cubicBezTo>
                <a:cubicBezTo>
                  <a:pt x="31663" y="1652"/>
                  <a:pt x="31700" y="1479"/>
                  <a:pt x="31712" y="1307"/>
                </a:cubicBezTo>
                <a:cubicBezTo>
                  <a:pt x="31712" y="1301"/>
                  <a:pt x="31710" y="1298"/>
                  <a:pt x="31705" y="1298"/>
                </a:cubicBezTo>
                <a:cubicBezTo>
                  <a:pt x="31681" y="1298"/>
                  <a:pt x="31612" y="1354"/>
                  <a:pt x="31581" y="1354"/>
                </a:cubicBezTo>
                <a:cubicBezTo>
                  <a:pt x="31551" y="1354"/>
                  <a:pt x="31555" y="1304"/>
                  <a:pt x="31663" y="1109"/>
                </a:cubicBezTo>
                <a:cubicBezTo>
                  <a:pt x="31922" y="677"/>
                  <a:pt x="31095" y="702"/>
                  <a:pt x="30935" y="369"/>
                </a:cubicBezTo>
                <a:cubicBezTo>
                  <a:pt x="30885" y="171"/>
                  <a:pt x="30725" y="48"/>
                  <a:pt x="30527" y="23"/>
                </a:cubicBezTo>
                <a:cubicBezTo>
                  <a:pt x="30499" y="6"/>
                  <a:pt x="27097" y="1"/>
                  <a:pt x="22575" y="1"/>
                </a:cubicBezTo>
                <a:close/>
              </a:path>
            </a:pathLst>
          </a:custGeom>
          <a:solidFill>
            <a:srgbClr val="FFD400">
              <a:alpha val="172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98" name="Google Shape;8598;p67"/>
          <p:cNvSpPr/>
          <p:nvPr/>
        </p:nvSpPr>
        <p:spPr>
          <a:xfrm>
            <a:off x="6693792" y="1497572"/>
            <a:ext cx="1730188" cy="2957158"/>
          </a:xfrm>
          <a:custGeom>
            <a:avLst/>
            <a:gdLst/>
            <a:ahLst/>
            <a:cxnLst/>
            <a:rect l="l" t="t" r="r" b="b"/>
            <a:pathLst>
              <a:path w="19097" h="31713" extrusionOk="0">
                <a:moveTo>
                  <a:pt x="0" y="1"/>
                </a:moveTo>
                <a:lnTo>
                  <a:pt x="0" y="30441"/>
                </a:lnTo>
                <a:cubicBezTo>
                  <a:pt x="40" y="30439"/>
                  <a:pt x="79" y="30438"/>
                  <a:pt x="118" y="30438"/>
                </a:cubicBezTo>
                <a:cubicBezTo>
                  <a:pt x="313" y="30438"/>
                  <a:pt x="509" y="30463"/>
                  <a:pt x="704" y="30515"/>
                </a:cubicBezTo>
                <a:cubicBezTo>
                  <a:pt x="985" y="30593"/>
                  <a:pt x="1471" y="30754"/>
                  <a:pt x="1733" y="30754"/>
                </a:cubicBezTo>
                <a:cubicBezTo>
                  <a:pt x="1758" y="30754"/>
                  <a:pt x="1782" y="30753"/>
                  <a:pt x="1803" y="30749"/>
                </a:cubicBezTo>
                <a:cubicBezTo>
                  <a:pt x="2037" y="30725"/>
                  <a:pt x="2111" y="30638"/>
                  <a:pt x="2272" y="30614"/>
                </a:cubicBezTo>
                <a:cubicBezTo>
                  <a:pt x="2318" y="30602"/>
                  <a:pt x="2383" y="30599"/>
                  <a:pt x="2459" y="30599"/>
                </a:cubicBezTo>
                <a:cubicBezTo>
                  <a:pt x="2552" y="30599"/>
                  <a:pt x="2660" y="30604"/>
                  <a:pt x="2770" y="30604"/>
                </a:cubicBezTo>
                <a:cubicBezTo>
                  <a:pt x="2861" y="30604"/>
                  <a:pt x="2953" y="30600"/>
                  <a:pt x="3037" y="30589"/>
                </a:cubicBezTo>
                <a:cubicBezTo>
                  <a:pt x="3273" y="30548"/>
                  <a:pt x="3372" y="30337"/>
                  <a:pt x="3449" y="30337"/>
                </a:cubicBezTo>
                <a:cubicBezTo>
                  <a:pt x="3464" y="30337"/>
                  <a:pt x="3479" y="30346"/>
                  <a:pt x="3494" y="30367"/>
                </a:cubicBezTo>
                <a:cubicBezTo>
                  <a:pt x="3568" y="30502"/>
                  <a:pt x="3444" y="30539"/>
                  <a:pt x="3728" y="30539"/>
                </a:cubicBezTo>
                <a:cubicBezTo>
                  <a:pt x="3927" y="30539"/>
                  <a:pt x="3981" y="30497"/>
                  <a:pt x="4181" y="30497"/>
                </a:cubicBezTo>
                <a:cubicBezTo>
                  <a:pt x="4267" y="30497"/>
                  <a:pt x="4380" y="30505"/>
                  <a:pt x="4543" y="30527"/>
                </a:cubicBezTo>
                <a:cubicBezTo>
                  <a:pt x="5086" y="30589"/>
                  <a:pt x="5444" y="30700"/>
                  <a:pt x="5555" y="30823"/>
                </a:cubicBezTo>
                <a:cubicBezTo>
                  <a:pt x="5658" y="30949"/>
                  <a:pt x="6705" y="31389"/>
                  <a:pt x="7797" y="31389"/>
                </a:cubicBezTo>
                <a:cubicBezTo>
                  <a:pt x="7889" y="31389"/>
                  <a:pt x="7981" y="31386"/>
                  <a:pt x="8073" y="31379"/>
                </a:cubicBezTo>
                <a:cubicBezTo>
                  <a:pt x="9246" y="31292"/>
                  <a:pt x="9678" y="31169"/>
                  <a:pt x="9678" y="31169"/>
                </a:cubicBezTo>
                <a:cubicBezTo>
                  <a:pt x="9678" y="31169"/>
                  <a:pt x="10777" y="31144"/>
                  <a:pt x="10888" y="31144"/>
                </a:cubicBezTo>
                <a:cubicBezTo>
                  <a:pt x="11048" y="31107"/>
                  <a:pt x="11209" y="31058"/>
                  <a:pt x="11357" y="30996"/>
                </a:cubicBezTo>
                <a:cubicBezTo>
                  <a:pt x="11468" y="31046"/>
                  <a:pt x="11579" y="31095"/>
                  <a:pt x="11703" y="31120"/>
                </a:cubicBezTo>
                <a:cubicBezTo>
                  <a:pt x="11789" y="31120"/>
                  <a:pt x="12493" y="31021"/>
                  <a:pt x="12493" y="31021"/>
                </a:cubicBezTo>
                <a:cubicBezTo>
                  <a:pt x="13332" y="31070"/>
                  <a:pt x="14147" y="31255"/>
                  <a:pt x="14924" y="31552"/>
                </a:cubicBezTo>
                <a:cubicBezTo>
                  <a:pt x="14924" y="31552"/>
                  <a:pt x="14942" y="31583"/>
                  <a:pt x="15026" y="31583"/>
                </a:cubicBezTo>
                <a:cubicBezTo>
                  <a:pt x="15100" y="31583"/>
                  <a:pt x="15228" y="31558"/>
                  <a:pt x="15443" y="31465"/>
                </a:cubicBezTo>
                <a:cubicBezTo>
                  <a:pt x="15711" y="31341"/>
                  <a:pt x="16008" y="31276"/>
                  <a:pt x="16301" y="31276"/>
                </a:cubicBezTo>
                <a:cubicBezTo>
                  <a:pt x="16386" y="31276"/>
                  <a:pt x="16470" y="31281"/>
                  <a:pt x="16554" y="31292"/>
                </a:cubicBezTo>
                <a:cubicBezTo>
                  <a:pt x="16813" y="31342"/>
                  <a:pt x="16862" y="31490"/>
                  <a:pt x="17245" y="31601"/>
                </a:cubicBezTo>
                <a:cubicBezTo>
                  <a:pt x="17418" y="31663"/>
                  <a:pt x="17591" y="31687"/>
                  <a:pt x="17763" y="31700"/>
                </a:cubicBezTo>
                <a:cubicBezTo>
                  <a:pt x="17806" y="31700"/>
                  <a:pt x="17670" y="31556"/>
                  <a:pt x="17733" y="31556"/>
                </a:cubicBezTo>
                <a:cubicBezTo>
                  <a:pt x="17760" y="31556"/>
                  <a:pt x="17826" y="31584"/>
                  <a:pt x="17961" y="31663"/>
                </a:cubicBezTo>
                <a:cubicBezTo>
                  <a:pt x="18020" y="31697"/>
                  <a:pt x="18070" y="31712"/>
                  <a:pt x="18114" y="31712"/>
                </a:cubicBezTo>
                <a:cubicBezTo>
                  <a:pt x="18402" y="31712"/>
                  <a:pt x="18414" y="31063"/>
                  <a:pt x="18714" y="30934"/>
                </a:cubicBezTo>
                <a:cubicBezTo>
                  <a:pt x="18899" y="30873"/>
                  <a:pt x="19035" y="30712"/>
                  <a:pt x="19047" y="30527"/>
                </a:cubicBezTo>
                <a:cubicBezTo>
                  <a:pt x="19097" y="30441"/>
                  <a:pt x="19047" y="1"/>
                  <a:pt x="19047" y="1"/>
                </a:cubicBezTo>
                <a:close/>
              </a:path>
            </a:pathLst>
          </a:custGeom>
          <a:solidFill>
            <a:schemeClr val="lt2">
              <a:alpha val="790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99" name="Google Shape;8599;p67"/>
          <p:cNvSpPr/>
          <p:nvPr/>
        </p:nvSpPr>
        <p:spPr>
          <a:xfrm>
            <a:off x="720037" y="1816847"/>
            <a:ext cx="1730219" cy="2396422"/>
          </a:xfrm>
          <a:custGeom>
            <a:avLst/>
            <a:gdLst/>
            <a:ahLst/>
            <a:cxnLst/>
            <a:rect l="l" t="t" r="r" b="b"/>
            <a:pathLst>
              <a:path w="19110" h="31897" extrusionOk="0">
                <a:moveTo>
                  <a:pt x="19060" y="0"/>
                </a:moveTo>
                <a:cubicBezTo>
                  <a:pt x="19060" y="0"/>
                  <a:pt x="19109" y="30415"/>
                  <a:pt x="19060" y="30502"/>
                </a:cubicBezTo>
                <a:cubicBezTo>
                  <a:pt x="19035" y="30699"/>
                  <a:pt x="18899" y="30847"/>
                  <a:pt x="18714" y="30909"/>
                </a:cubicBezTo>
                <a:cubicBezTo>
                  <a:pt x="18381" y="31057"/>
                  <a:pt x="18418" y="31897"/>
                  <a:pt x="17961" y="31637"/>
                </a:cubicBezTo>
                <a:cubicBezTo>
                  <a:pt x="17517" y="31378"/>
                  <a:pt x="17838" y="31675"/>
                  <a:pt x="17776" y="31675"/>
                </a:cubicBezTo>
                <a:cubicBezTo>
                  <a:pt x="17591" y="31662"/>
                  <a:pt x="17418" y="31625"/>
                  <a:pt x="17258" y="31563"/>
                </a:cubicBezTo>
                <a:cubicBezTo>
                  <a:pt x="16875" y="31452"/>
                  <a:pt x="16825" y="31304"/>
                  <a:pt x="16566" y="31267"/>
                </a:cubicBezTo>
                <a:cubicBezTo>
                  <a:pt x="16184" y="31218"/>
                  <a:pt x="15801" y="31280"/>
                  <a:pt x="15455" y="31440"/>
                </a:cubicBezTo>
                <a:cubicBezTo>
                  <a:pt x="14999" y="31625"/>
                  <a:pt x="14937" y="31526"/>
                  <a:pt x="14937" y="31526"/>
                </a:cubicBezTo>
                <a:cubicBezTo>
                  <a:pt x="14159" y="31218"/>
                  <a:pt x="13345" y="31045"/>
                  <a:pt x="12505" y="30983"/>
                </a:cubicBezTo>
                <a:cubicBezTo>
                  <a:pt x="12505" y="30983"/>
                  <a:pt x="11802" y="31094"/>
                  <a:pt x="11715" y="31094"/>
                </a:cubicBezTo>
                <a:cubicBezTo>
                  <a:pt x="11592" y="31057"/>
                  <a:pt x="11481" y="31020"/>
                  <a:pt x="11369" y="30959"/>
                </a:cubicBezTo>
                <a:cubicBezTo>
                  <a:pt x="11221" y="31033"/>
                  <a:pt x="11061" y="31082"/>
                  <a:pt x="10900" y="31119"/>
                </a:cubicBezTo>
                <a:cubicBezTo>
                  <a:pt x="10789" y="31119"/>
                  <a:pt x="9691" y="31144"/>
                  <a:pt x="9691" y="31144"/>
                </a:cubicBezTo>
                <a:cubicBezTo>
                  <a:pt x="9691" y="31144"/>
                  <a:pt x="9259" y="31267"/>
                  <a:pt x="8074" y="31354"/>
                </a:cubicBezTo>
                <a:cubicBezTo>
                  <a:pt x="6901" y="31440"/>
                  <a:pt x="5667" y="30922"/>
                  <a:pt x="5568" y="30798"/>
                </a:cubicBezTo>
                <a:cubicBezTo>
                  <a:pt x="5457" y="30662"/>
                  <a:pt x="5086" y="30564"/>
                  <a:pt x="4556" y="30490"/>
                </a:cubicBezTo>
                <a:cubicBezTo>
                  <a:pt x="4012" y="30428"/>
                  <a:pt x="4012" y="30514"/>
                  <a:pt x="3741" y="30514"/>
                </a:cubicBezTo>
                <a:cubicBezTo>
                  <a:pt x="3457" y="30514"/>
                  <a:pt x="3580" y="30477"/>
                  <a:pt x="3506" y="30341"/>
                </a:cubicBezTo>
                <a:cubicBezTo>
                  <a:pt x="3420" y="30218"/>
                  <a:pt x="3334" y="30514"/>
                  <a:pt x="3050" y="30564"/>
                </a:cubicBezTo>
                <a:cubicBezTo>
                  <a:pt x="2766" y="30601"/>
                  <a:pt x="2445" y="30564"/>
                  <a:pt x="2272" y="30576"/>
                </a:cubicBezTo>
                <a:cubicBezTo>
                  <a:pt x="2112" y="30601"/>
                  <a:pt x="2050" y="30699"/>
                  <a:pt x="1815" y="30724"/>
                </a:cubicBezTo>
                <a:cubicBezTo>
                  <a:pt x="1581" y="30749"/>
                  <a:pt x="1025" y="30564"/>
                  <a:pt x="704" y="30477"/>
                </a:cubicBezTo>
                <a:cubicBezTo>
                  <a:pt x="482" y="30428"/>
                  <a:pt x="235" y="30403"/>
                  <a:pt x="1" y="30403"/>
                </a:cubicBezTo>
                <a:lnTo>
                  <a:pt x="1" y="12"/>
                </a:lnTo>
                <a:close/>
              </a:path>
            </a:pathLst>
          </a:custGeom>
          <a:solidFill>
            <a:schemeClr val="lt2">
              <a:alpha val="334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00" name="Google Shape;8600;p67"/>
          <p:cNvSpPr/>
          <p:nvPr/>
        </p:nvSpPr>
        <p:spPr>
          <a:xfrm>
            <a:off x="3142826" y="3172150"/>
            <a:ext cx="2995994" cy="1431339"/>
          </a:xfrm>
          <a:custGeom>
            <a:avLst/>
            <a:gdLst/>
            <a:ahLst/>
            <a:cxnLst/>
            <a:rect l="l" t="t" r="r" b="b"/>
            <a:pathLst>
              <a:path w="31885" h="19110" extrusionOk="0">
                <a:moveTo>
                  <a:pt x="0" y="50"/>
                </a:moveTo>
                <a:cubicBezTo>
                  <a:pt x="0" y="50"/>
                  <a:pt x="30416" y="1"/>
                  <a:pt x="30502" y="50"/>
                </a:cubicBezTo>
                <a:cubicBezTo>
                  <a:pt x="30700" y="75"/>
                  <a:pt x="30848" y="198"/>
                  <a:pt x="30910" y="384"/>
                </a:cubicBezTo>
                <a:cubicBezTo>
                  <a:pt x="31058" y="729"/>
                  <a:pt x="31885" y="692"/>
                  <a:pt x="31626" y="1137"/>
                </a:cubicBezTo>
                <a:cubicBezTo>
                  <a:pt x="31379" y="1593"/>
                  <a:pt x="31675" y="1272"/>
                  <a:pt x="31675" y="1334"/>
                </a:cubicBezTo>
                <a:cubicBezTo>
                  <a:pt x="31663" y="1507"/>
                  <a:pt x="31626" y="1680"/>
                  <a:pt x="31564" y="1852"/>
                </a:cubicBezTo>
                <a:cubicBezTo>
                  <a:pt x="31453" y="2235"/>
                  <a:pt x="31305" y="2285"/>
                  <a:pt x="31255" y="2544"/>
                </a:cubicBezTo>
                <a:cubicBezTo>
                  <a:pt x="31218" y="2914"/>
                  <a:pt x="31268" y="3309"/>
                  <a:pt x="31428" y="3655"/>
                </a:cubicBezTo>
                <a:cubicBezTo>
                  <a:pt x="31626" y="4111"/>
                  <a:pt x="31515" y="4173"/>
                  <a:pt x="31515" y="4173"/>
                </a:cubicBezTo>
                <a:cubicBezTo>
                  <a:pt x="31218" y="4951"/>
                  <a:pt x="31033" y="5765"/>
                  <a:pt x="30984" y="6605"/>
                </a:cubicBezTo>
                <a:cubicBezTo>
                  <a:pt x="30984" y="6605"/>
                  <a:pt x="31082" y="7308"/>
                  <a:pt x="31082" y="7395"/>
                </a:cubicBezTo>
                <a:cubicBezTo>
                  <a:pt x="31058" y="7518"/>
                  <a:pt x="31021" y="7629"/>
                  <a:pt x="30959" y="7741"/>
                </a:cubicBezTo>
                <a:cubicBezTo>
                  <a:pt x="31021" y="7889"/>
                  <a:pt x="31082" y="8049"/>
                  <a:pt x="31107" y="8210"/>
                </a:cubicBezTo>
                <a:cubicBezTo>
                  <a:pt x="31107" y="8321"/>
                  <a:pt x="31132" y="9419"/>
                  <a:pt x="31132" y="9419"/>
                </a:cubicBezTo>
                <a:cubicBezTo>
                  <a:pt x="31132" y="9419"/>
                  <a:pt x="31268" y="9851"/>
                  <a:pt x="31354" y="11024"/>
                </a:cubicBezTo>
                <a:cubicBezTo>
                  <a:pt x="31440" y="12209"/>
                  <a:pt x="30922" y="13431"/>
                  <a:pt x="30786" y="13542"/>
                </a:cubicBezTo>
                <a:cubicBezTo>
                  <a:pt x="30663" y="13653"/>
                  <a:pt x="30552" y="14011"/>
                  <a:pt x="30490" y="14554"/>
                </a:cubicBezTo>
                <a:cubicBezTo>
                  <a:pt x="30428" y="15085"/>
                  <a:pt x="30515" y="15098"/>
                  <a:pt x="30515" y="15369"/>
                </a:cubicBezTo>
                <a:cubicBezTo>
                  <a:pt x="30515" y="15653"/>
                  <a:pt x="30465" y="15530"/>
                  <a:pt x="30342" y="15604"/>
                </a:cubicBezTo>
                <a:cubicBezTo>
                  <a:pt x="30206" y="15690"/>
                  <a:pt x="30515" y="15776"/>
                  <a:pt x="30552" y="16060"/>
                </a:cubicBezTo>
                <a:cubicBezTo>
                  <a:pt x="30601" y="16344"/>
                  <a:pt x="30552" y="16665"/>
                  <a:pt x="30576" y="16826"/>
                </a:cubicBezTo>
                <a:cubicBezTo>
                  <a:pt x="30601" y="16998"/>
                  <a:pt x="30687" y="17060"/>
                  <a:pt x="30712" y="17295"/>
                </a:cubicBezTo>
                <a:cubicBezTo>
                  <a:pt x="30749" y="17529"/>
                  <a:pt x="30564" y="18085"/>
                  <a:pt x="30478" y="18406"/>
                </a:cubicBezTo>
                <a:cubicBezTo>
                  <a:pt x="30416" y="18640"/>
                  <a:pt x="30391" y="18875"/>
                  <a:pt x="30404" y="19109"/>
                </a:cubicBezTo>
                <a:lnTo>
                  <a:pt x="0" y="19109"/>
                </a:lnTo>
                <a:close/>
              </a:path>
            </a:pathLst>
          </a:custGeom>
          <a:solidFill>
            <a:schemeClr val="accent4">
              <a:alpha val="334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01" name="Google Shape;8601;p67"/>
          <p:cNvSpPr txBox="1">
            <a:spLocks noGrp="1"/>
          </p:cNvSpPr>
          <p:nvPr>
            <p:ph type="title"/>
          </p:nvPr>
        </p:nvSpPr>
        <p:spPr>
          <a:xfrm>
            <a:off x="716550" y="65557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Bitácora de Reflexión y Aprendizaje</a:t>
            </a:r>
            <a:endParaRPr dirty="0"/>
          </a:p>
        </p:txBody>
      </p:sp>
      <p:sp>
        <p:nvSpPr>
          <p:cNvPr id="8602" name="Google Shape;8602;p67"/>
          <p:cNvSpPr txBox="1"/>
          <p:nvPr/>
        </p:nvSpPr>
        <p:spPr>
          <a:xfrm>
            <a:off x="4344811" y="1840800"/>
            <a:ext cx="1581600" cy="8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rPr>
              <a:t>NO es un mero registro de datos</a:t>
            </a:r>
            <a:endParaRPr dirty="0">
              <a:solidFill>
                <a:schemeClr val="accent3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604" name="Google Shape;8604;p67"/>
          <p:cNvSpPr txBox="1"/>
          <p:nvPr/>
        </p:nvSpPr>
        <p:spPr>
          <a:xfrm>
            <a:off x="3187771" y="1798224"/>
            <a:ext cx="1016400" cy="4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 b="1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rPr>
              <a:t>02</a:t>
            </a:r>
            <a:endParaRPr sz="4500" b="1">
              <a:solidFill>
                <a:schemeClr val="accent3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  <p:sp>
        <p:nvSpPr>
          <p:cNvPr id="8605" name="Google Shape;8605;p67"/>
          <p:cNvSpPr txBox="1"/>
          <p:nvPr/>
        </p:nvSpPr>
        <p:spPr>
          <a:xfrm>
            <a:off x="4344811" y="3532625"/>
            <a:ext cx="1581600" cy="7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rPr>
              <a:t>Te ayudará a reflexionar y visualizar en que punto del camino estás</a:t>
            </a:r>
            <a:endParaRPr dirty="0">
              <a:solidFill>
                <a:schemeClr val="accent3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607" name="Google Shape;8607;p67"/>
          <p:cNvSpPr txBox="1"/>
          <p:nvPr/>
        </p:nvSpPr>
        <p:spPr>
          <a:xfrm>
            <a:off x="3188369" y="3433708"/>
            <a:ext cx="1016400" cy="4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 b="1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rPr>
              <a:t>03</a:t>
            </a:r>
            <a:endParaRPr sz="4500" b="1">
              <a:solidFill>
                <a:schemeClr val="accent3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  <p:sp>
        <p:nvSpPr>
          <p:cNvPr id="8609" name="Google Shape;8609;p67"/>
          <p:cNvSpPr txBox="1"/>
          <p:nvPr/>
        </p:nvSpPr>
        <p:spPr>
          <a:xfrm>
            <a:off x="7050300" y="2080584"/>
            <a:ext cx="1016400" cy="4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 b="1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rPr>
              <a:t>04</a:t>
            </a:r>
            <a:endParaRPr sz="4500" b="1">
              <a:solidFill>
                <a:schemeClr val="accent3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  <p:sp>
        <p:nvSpPr>
          <p:cNvPr id="8610" name="Google Shape;8610;p67"/>
          <p:cNvSpPr txBox="1"/>
          <p:nvPr/>
        </p:nvSpPr>
        <p:spPr>
          <a:xfrm>
            <a:off x="6814670" y="3083422"/>
            <a:ext cx="1471564" cy="8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rPr>
              <a:t>Serás conciente de tu aprendizaje: de tus avances,  dificultades y de cómo te enfrentas a ellos</a:t>
            </a:r>
            <a:endParaRPr sz="1200" dirty="0">
              <a:solidFill>
                <a:schemeClr val="accent3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611" name="Google Shape;8611;p67"/>
          <p:cNvSpPr txBox="1"/>
          <p:nvPr/>
        </p:nvSpPr>
        <p:spPr>
          <a:xfrm>
            <a:off x="855350" y="2902715"/>
            <a:ext cx="1435800" cy="1084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rPr>
              <a:t>Se </a:t>
            </a:r>
            <a:r>
              <a:rPr lang="en-US" dirty="0" err="1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rPr>
              <a:t>trata</a:t>
            </a:r>
            <a:r>
              <a:rPr lang="en-US" dirty="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rPr>
              <a:t> de una </a:t>
            </a:r>
            <a:r>
              <a:rPr lang="en-US" dirty="0" err="1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rPr>
              <a:t>herramienta</a:t>
            </a:r>
            <a:endParaRPr lang="en-US" dirty="0">
              <a:solidFill>
                <a:schemeClr val="accent3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613" name="Google Shape;8613;p67"/>
          <p:cNvSpPr txBox="1"/>
          <p:nvPr/>
        </p:nvSpPr>
        <p:spPr>
          <a:xfrm>
            <a:off x="1065050" y="2080584"/>
            <a:ext cx="1016400" cy="4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 b="1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rPr>
              <a:t>01</a:t>
            </a:r>
            <a:endParaRPr sz="4500" b="1">
              <a:solidFill>
                <a:schemeClr val="accent3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  <p:grpSp>
        <p:nvGrpSpPr>
          <p:cNvPr id="8614" name="Google Shape;8614;p67"/>
          <p:cNvGrpSpPr/>
          <p:nvPr/>
        </p:nvGrpSpPr>
        <p:grpSpPr>
          <a:xfrm>
            <a:off x="4410115" y="1356796"/>
            <a:ext cx="355681" cy="354977"/>
            <a:chOff x="4410115" y="1356796"/>
            <a:chExt cx="355681" cy="354977"/>
          </a:xfrm>
        </p:grpSpPr>
        <p:sp>
          <p:nvSpPr>
            <p:cNvPr id="8615" name="Google Shape;8615;p67"/>
            <p:cNvSpPr/>
            <p:nvPr/>
          </p:nvSpPr>
          <p:spPr>
            <a:xfrm>
              <a:off x="4420422" y="1356796"/>
              <a:ext cx="345374" cy="351008"/>
            </a:xfrm>
            <a:custGeom>
              <a:avLst/>
              <a:gdLst/>
              <a:ahLst/>
              <a:cxnLst/>
              <a:rect l="l" t="t" r="r" b="b"/>
              <a:pathLst>
                <a:path w="5395" h="5483" extrusionOk="0">
                  <a:moveTo>
                    <a:pt x="904" y="1"/>
                  </a:moveTo>
                  <a:cubicBezTo>
                    <a:pt x="694" y="1"/>
                    <a:pt x="496" y="89"/>
                    <a:pt x="321" y="269"/>
                  </a:cubicBezTo>
                  <a:cubicBezTo>
                    <a:pt x="37" y="553"/>
                    <a:pt x="0" y="1010"/>
                    <a:pt x="235" y="1331"/>
                  </a:cubicBezTo>
                  <a:lnTo>
                    <a:pt x="1395" y="2491"/>
                  </a:lnTo>
                  <a:lnTo>
                    <a:pt x="1580" y="2306"/>
                  </a:lnTo>
                  <a:lnTo>
                    <a:pt x="445" y="1170"/>
                  </a:lnTo>
                  <a:cubicBezTo>
                    <a:pt x="296" y="948"/>
                    <a:pt x="321" y="639"/>
                    <a:pt x="506" y="454"/>
                  </a:cubicBezTo>
                  <a:cubicBezTo>
                    <a:pt x="628" y="327"/>
                    <a:pt x="763" y="264"/>
                    <a:pt x="909" y="264"/>
                  </a:cubicBezTo>
                  <a:cubicBezTo>
                    <a:pt x="1104" y="264"/>
                    <a:pt x="1317" y="377"/>
                    <a:pt x="1543" y="602"/>
                  </a:cubicBezTo>
                  <a:lnTo>
                    <a:pt x="4901" y="3972"/>
                  </a:lnTo>
                  <a:lnTo>
                    <a:pt x="4913" y="3985"/>
                  </a:lnTo>
                  <a:cubicBezTo>
                    <a:pt x="5036" y="4083"/>
                    <a:pt x="5111" y="4244"/>
                    <a:pt x="5135" y="4404"/>
                  </a:cubicBezTo>
                  <a:cubicBezTo>
                    <a:pt x="5123" y="4614"/>
                    <a:pt x="5036" y="4812"/>
                    <a:pt x="4876" y="4948"/>
                  </a:cubicBezTo>
                  <a:cubicBezTo>
                    <a:pt x="4684" y="5135"/>
                    <a:pt x="4503" y="5221"/>
                    <a:pt x="4317" y="5221"/>
                  </a:cubicBezTo>
                  <a:cubicBezTo>
                    <a:pt x="3991" y="5221"/>
                    <a:pt x="3650" y="4956"/>
                    <a:pt x="3210" y="4515"/>
                  </a:cubicBezTo>
                  <a:lnTo>
                    <a:pt x="1235" y="2540"/>
                  </a:lnTo>
                  <a:cubicBezTo>
                    <a:pt x="1210" y="2516"/>
                    <a:pt x="1176" y="2503"/>
                    <a:pt x="1142" y="2503"/>
                  </a:cubicBezTo>
                  <a:cubicBezTo>
                    <a:pt x="1108" y="2503"/>
                    <a:pt x="1074" y="2516"/>
                    <a:pt x="1049" y="2540"/>
                  </a:cubicBezTo>
                  <a:cubicBezTo>
                    <a:pt x="1000" y="2590"/>
                    <a:pt x="1000" y="2676"/>
                    <a:pt x="1049" y="2726"/>
                  </a:cubicBezTo>
                  <a:lnTo>
                    <a:pt x="3024" y="4701"/>
                  </a:lnTo>
                  <a:cubicBezTo>
                    <a:pt x="3337" y="5022"/>
                    <a:pt x="3801" y="5482"/>
                    <a:pt x="4320" y="5482"/>
                  </a:cubicBezTo>
                  <a:cubicBezTo>
                    <a:pt x="4558" y="5482"/>
                    <a:pt x="4809" y="5385"/>
                    <a:pt x="5061" y="5133"/>
                  </a:cubicBezTo>
                  <a:cubicBezTo>
                    <a:pt x="5271" y="4948"/>
                    <a:pt x="5394" y="4676"/>
                    <a:pt x="5394" y="4392"/>
                  </a:cubicBezTo>
                  <a:cubicBezTo>
                    <a:pt x="5382" y="4145"/>
                    <a:pt x="5271" y="3935"/>
                    <a:pt x="5086" y="3775"/>
                  </a:cubicBezTo>
                  <a:lnTo>
                    <a:pt x="1728" y="417"/>
                  </a:lnTo>
                  <a:cubicBezTo>
                    <a:pt x="1453" y="142"/>
                    <a:pt x="1170" y="1"/>
                    <a:pt x="9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6" name="Google Shape;8616;p67"/>
            <p:cNvSpPr/>
            <p:nvPr/>
          </p:nvSpPr>
          <p:spPr>
            <a:xfrm>
              <a:off x="4410115" y="1360381"/>
              <a:ext cx="345374" cy="351392"/>
            </a:xfrm>
            <a:custGeom>
              <a:avLst/>
              <a:gdLst/>
              <a:ahLst/>
              <a:cxnLst/>
              <a:rect l="l" t="t" r="r" b="b"/>
              <a:pathLst>
                <a:path w="5395" h="5489" extrusionOk="0">
                  <a:moveTo>
                    <a:pt x="898" y="0"/>
                  </a:moveTo>
                  <a:cubicBezTo>
                    <a:pt x="688" y="0"/>
                    <a:pt x="489" y="88"/>
                    <a:pt x="309" y="263"/>
                  </a:cubicBezTo>
                  <a:cubicBezTo>
                    <a:pt x="25" y="559"/>
                    <a:pt x="1" y="1003"/>
                    <a:pt x="235" y="1336"/>
                  </a:cubicBezTo>
                  <a:lnTo>
                    <a:pt x="1396" y="2484"/>
                  </a:lnTo>
                  <a:lnTo>
                    <a:pt x="1581" y="2299"/>
                  </a:lnTo>
                  <a:lnTo>
                    <a:pt x="457" y="1176"/>
                  </a:lnTo>
                  <a:cubicBezTo>
                    <a:pt x="297" y="954"/>
                    <a:pt x="322" y="658"/>
                    <a:pt x="507" y="460"/>
                  </a:cubicBezTo>
                  <a:cubicBezTo>
                    <a:pt x="634" y="333"/>
                    <a:pt x="770" y="270"/>
                    <a:pt x="915" y="270"/>
                  </a:cubicBezTo>
                  <a:cubicBezTo>
                    <a:pt x="1108" y="270"/>
                    <a:pt x="1318" y="382"/>
                    <a:pt x="1544" y="608"/>
                  </a:cubicBezTo>
                  <a:lnTo>
                    <a:pt x="4914" y="3978"/>
                  </a:lnTo>
                  <a:lnTo>
                    <a:pt x="4914" y="3990"/>
                  </a:lnTo>
                  <a:cubicBezTo>
                    <a:pt x="5037" y="4089"/>
                    <a:pt x="5123" y="4250"/>
                    <a:pt x="5136" y="4410"/>
                  </a:cubicBezTo>
                  <a:cubicBezTo>
                    <a:pt x="5136" y="4620"/>
                    <a:pt x="5037" y="4817"/>
                    <a:pt x="4877" y="4953"/>
                  </a:cubicBezTo>
                  <a:cubicBezTo>
                    <a:pt x="4689" y="5141"/>
                    <a:pt x="4510" y="5227"/>
                    <a:pt x="4326" y="5227"/>
                  </a:cubicBezTo>
                  <a:cubicBezTo>
                    <a:pt x="4002" y="5227"/>
                    <a:pt x="3659" y="4962"/>
                    <a:pt x="3210" y="4521"/>
                  </a:cubicBezTo>
                  <a:lnTo>
                    <a:pt x="1235" y="2546"/>
                  </a:lnTo>
                  <a:cubicBezTo>
                    <a:pt x="1210" y="2521"/>
                    <a:pt x="1176" y="2509"/>
                    <a:pt x="1143" y="2509"/>
                  </a:cubicBezTo>
                  <a:cubicBezTo>
                    <a:pt x="1109" y="2509"/>
                    <a:pt x="1075" y="2521"/>
                    <a:pt x="1050" y="2546"/>
                  </a:cubicBezTo>
                  <a:cubicBezTo>
                    <a:pt x="1001" y="2596"/>
                    <a:pt x="1001" y="2682"/>
                    <a:pt x="1050" y="2731"/>
                  </a:cubicBezTo>
                  <a:lnTo>
                    <a:pt x="3025" y="4706"/>
                  </a:lnTo>
                  <a:cubicBezTo>
                    <a:pt x="3346" y="5028"/>
                    <a:pt x="3807" y="5488"/>
                    <a:pt x="4323" y="5488"/>
                  </a:cubicBezTo>
                  <a:cubicBezTo>
                    <a:pt x="4560" y="5488"/>
                    <a:pt x="4809" y="5391"/>
                    <a:pt x="5062" y="5138"/>
                  </a:cubicBezTo>
                  <a:cubicBezTo>
                    <a:pt x="5284" y="4941"/>
                    <a:pt x="5395" y="4669"/>
                    <a:pt x="5395" y="4385"/>
                  </a:cubicBezTo>
                  <a:cubicBezTo>
                    <a:pt x="5370" y="4151"/>
                    <a:pt x="5259" y="3929"/>
                    <a:pt x="5086" y="3781"/>
                  </a:cubicBezTo>
                  <a:lnTo>
                    <a:pt x="1729" y="423"/>
                  </a:lnTo>
                  <a:cubicBezTo>
                    <a:pt x="1446" y="140"/>
                    <a:pt x="1164" y="0"/>
                    <a:pt x="8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17" name="Google Shape;8617;p67"/>
          <p:cNvGrpSpPr/>
          <p:nvPr/>
        </p:nvGrpSpPr>
        <p:grpSpPr>
          <a:xfrm>
            <a:off x="1356966" y="1638317"/>
            <a:ext cx="456364" cy="412086"/>
            <a:chOff x="1356966" y="1638317"/>
            <a:chExt cx="456364" cy="412086"/>
          </a:xfrm>
        </p:grpSpPr>
        <p:sp>
          <p:nvSpPr>
            <p:cNvPr id="8618" name="Google Shape;8618;p67"/>
            <p:cNvSpPr/>
            <p:nvPr/>
          </p:nvSpPr>
          <p:spPr>
            <a:xfrm>
              <a:off x="1356975" y="1643600"/>
              <a:ext cx="456355" cy="406803"/>
            </a:xfrm>
            <a:custGeom>
              <a:avLst/>
              <a:gdLst/>
              <a:ahLst/>
              <a:cxnLst/>
              <a:rect l="l" t="t" r="r" b="b"/>
              <a:pathLst>
                <a:path w="6074" h="5325" extrusionOk="0">
                  <a:moveTo>
                    <a:pt x="5096" y="1"/>
                  </a:moveTo>
                  <a:cubicBezTo>
                    <a:pt x="4926" y="1"/>
                    <a:pt x="4754" y="55"/>
                    <a:pt x="4605" y="165"/>
                  </a:cubicBezTo>
                  <a:lnTo>
                    <a:pt x="3457" y="1313"/>
                  </a:lnTo>
                  <a:lnTo>
                    <a:pt x="3642" y="1498"/>
                  </a:lnTo>
                  <a:lnTo>
                    <a:pt x="4778" y="375"/>
                  </a:lnTo>
                  <a:cubicBezTo>
                    <a:pt x="4877" y="303"/>
                    <a:pt x="4991" y="269"/>
                    <a:pt x="5104" y="269"/>
                  </a:cubicBezTo>
                  <a:cubicBezTo>
                    <a:pt x="5245" y="269"/>
                    <a:pt x="5384" y="322"/>
                    <a:pt x="5493" y="424"/>
                  </a:cubicBezTo>
                  <a:cubicBezTo>
                    <a:pt x="5790" y="721"/>
                    <a:pt x="5728" y="1066"/>
                    <a:pt x="5345" y="1461"/>
                  </a:cubicBezTo>
                  <a:lnTo>
                    <a:pt x="1963" y="4831"/>
                  </a:lnTo>
                  <a:lnTo>
                    <a:pt x="1963" y="4843"/>
                  </a:lnTo>
                  <a:cubicBezTo>
                    <a:pt x="1852" y="4967"/>
                    <a:pt x="1704" y="5041"/>
                    <a:pt x="1531" y="5053"/>
                  </a:cubicBezTo>
                  <a:cubicBezTo>
                    <a:pt x="1321" y="5053"/>
                    <a:pt x="1136" y="4955"/>
                    <a:pt x="1000" y="4806"/>
                  </a:cubicBezTo>
                  <a:cubicBezTo>
                    <a:pt x="469" y="4276"/>
                    <a:pt x="729" y="3831"/>
                    <a:pt x="1420" y="3140"/>
                  </a:cubicBezTo>
                  <a:lnTo>
                    <a:pt x="3395" y="1165"/>
                  </a:lnTo>
                  <a:cubicBezTo>
                    <a:pt x="3498" y="1071"/>
                    <a:pt x="3409" y="934"/>
                    <a:pt x="3305" y="934"/>
                  </a:cubicBezTo>
                  <a:cubicBezTo>
                    <a:pt x="3273" y="934"/>
                    <a:pt x="3239" y="947"/>
                    <a:pt x="3210" y="980"/>
                  </a:cubicBezTo>
                  <a:lnTo>
                    <a:pt x="1235" y="2955"/>
                  </a:lnTo>
                  <a:cubicBezTo>
                    <a:pt x="778" y="3412"/>
                    <a:pt x="0" y="4189"/>
                    <a:pt x="803" y="4992"/>
                  </a:cubicBezTo>
                  <a:cubicBezTo>
                    <a:pt x="1000" y="5201"/>
                    <a:pt x="1272" y="5325"/>
                    <a:pt x="1556" y="5325"/>
                  </a:cubicBezTo>
                  <a:cubicBezTo>
                    <a:pt x="1790" y="5300"/>
                    <a:pt x="2012" y="5189"/>
                    <a:pt x="2161" y="5016"/>
                  </a:cubicBezTo>
                  <a:lnTo>
                    <a:pt x="5518" y="1646"/>
                  </a:lnTo>
                  <a:cubicBezTo>
                    <a:pt x="6024" y="1153"/>
                    <a:pt x="6074" y="634"/>
                    <a:pt x="5679" y="239"/>
                  </a:cubicBezTo>
                  <a:cubicBezTo>
                    <a:pt x="5515" y="82"/>
                    <a:pt x="5306" y="1"/>
                    <a:pt x="50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9" name="Google Shape;8619;p67"/>
            <p:cNvSpPr/>
            <p:nvPr/>
          </p:nvSpPr>
          <p:spPr>
            <a:xfrm>
              <a:off x="1356966" y="1638317"/>
              <a:ext cx="456355" cy="400067"/>
            </a:xfrm>
            <a:custGeom>
              <a:avLst/>
              <a:gdLst/>
              <a:ahLst/>
              <a:cxnLst/>
              <a:rect l="l" t="t" r="r" b="b"/>
              <a:pathLst>
                <a:path w="6074" h="5325" extrusionOk="0">
                  <a:moveTo>
                    <a:pt x="5090" y="0"/>
                  </a:moveTo>
                  <a:cubicBezTo>
                    <a:pt x="4919" y="0"/>
                    <a:pt x="4748" y="54"/>
                    <a:pt x="4604" y="165"/>
                  </a:cubicBezTo>
                  <a:lnTo>
                    <a:pt x="3444" y="1313"/>
                  </a:lnTo>
                  <a:lnTo>
                    <a:pt x="3629" y="1498"/>
                  </a:lnTo>
                  <a:lnTo>
                    <a:pt x="4765" y="374"/>
                  </a:lnTo>
                  <a:cubicBezTo>
                    <a:pt x="4864" y="303"/>
                    <a:pt x="4978" y="268"/>
                    <a:pt x="5091" y="268"/>
                  </a:cubicBezTo>
                  <a:cubicBezTo>
                    <a:pt x="5232" y="268"/>
                    <a:pt x="5371" y="321"/>
                    <a:pt x="5481" y="424"/>
                  </a:cubicBezTo>
                  <a:cubicBezTo>
                    <a:pt x="5777" y="720"/>
                    <a:pt x="5715" y="1066"/>
                    <a:pt x="5333" y="1461"/>
                  </a:cubicBezTo>
                  <a:lnTo>
                    <a:pt x="1963" y="4831"/>
                  </a:lnTo>
                  <a:lnTo>
                    <a:pt x="1950" y="4831"/>
                  </a:lnTo>
                  <a:cubicBezTo>
                    <a:pt x="1839" y="4954"/>
                    <a:pt x="1691" y="5040"/>
                    <a:pt x="1531" y="5053"/>
                  </a:cubicBezTo>
                  <a:cubicBezTo>
                    <a:pt x="1321" y="5053"/>
                    <a:pt x="1123" y="4954"/>
                    <a:pt x="988" y="4794"/>
                  </a:cubicBezTo>
                  <a:cubicBezTo>
                    <a:pt x="469" y="4275"/>
                    <a:pt x="728" y="3831"/>
                    <a:pt x="1420" y="3127"/>
                  </a:cubicBezTo>
                  <a:lnTo>
                    <a:pt x="3395" y="1152"/>
                  </a:lnTo>
                  <a:cubicBezTo>
                    <a:pt x="3444" y="1103"/>
                    <a:pt x="3444" y="1016"/>
                    <a:pt x="3395" y="967"/>
                  </a:cubicBezTo>
                  <a:cubicBezTo>
                    <a:pt x="3370" y="942"/>
                    <a:pt x="3336" y="930"/>
                    <a:pt x="3302" y="930"/>
                  </a:cubicBezTo>
                  <a:cubicBezTo>
                    <a:pt x="3268" y="930"/>
                    <a:pt x="3234" y="942"/>
                    <a:pt x="3209" y="967"/>
                  </a:cubicBezTo>
                  <a:lnTo>
                    <a:pt x="1234" y="2942"/>
                  </a:lnTo>
                  <a:cubicBezTo>
                    <a:pt x="765" y="3411"/>
                    <a:pt x="0" y="4176"/>
                    <a:pt x="802" y="4979"/>
                  </a:cubicBezTo>
                  <a:cubicBezTo>
                    <a:pt x="988" y="5201"/>
                    <a:pt x="1259" y="5324"/>
                    <a:pt x="1543" y="5324"/>
                  </a:cubicBezTo>
                  <a:cubicBezTo>
                    <a:pt x="1778" y="5300"/>
                    <a:pt x="2000" y="5189"/>
                    <a:pt x="2160" y="5016"/>
                  </a:cubicBezTo>
                  <a:lnTo>
                    <a:pt x="5518" y="1646"/>
                  </a:lnTo>
                  <a:cubicBezTo>
                    <a:pt x="6012" y="1152"/>
                    <a:pt x="6073" y="634"/>
                    <a:pt x="5666" y="239"/>
                  </a:cubicBezTo>
                  <a:cubicBezTo>
                    <a:pt x="5509" y="82"/>
                    <a:pt x="5300" y="0"/>
                    <a:pt x="50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20" name="Google Shape;8620;p67"/>
          <p:cNvGrpSpPr/>
          <p:nvPr/>
        </p:nvGrpSpPr>
        <p:grpSpPr>
          <a:xfrm>
            <a:off x="4212790" y="3026909"/>
            <a:ext cx="355681" cy="354977"/>
            <a:chOff x="4212790" y="3026909"/>
            <a:chExt cx="355681" cy="354977"/>
          </a:xfrm>
        </p:grpSpPr>
        <p:sp>
          <p:nvSpPr>
            <p:cNvPr id="8621" name="Google Shape;8621;p67"/>
            <p:cNvSpPr/>
            <p:nvPr/>
          </p:nvSpPr>
          <p:spPr>
            <a:xfrm>
              <a:off x="4223097" y="3026909"/>
              <a:ext cx="345374" cy="351008"/>
            </a:xfrm>
            <a:custGeom>
              <a:avLst/>
              <a:gdLst/>
              <a:ahLst/>
              <a:cxnLst/>
              <a:rect l="l" t="t" r="r" b="b"/>
              <a:pathLst>
                <a:path w="5395" h="5483" extrusionOk="0">
                  <a:moveTo>
                    <a:pt x="904" y="1"/>
                  </a:moveTo>
                  <a:cubicBezTo>
                    <a:pt x="694" y="1"/>
                    <a:pt x="496" y="89"/>
                    <a:pt x="321" y="269"/>
                  </a:cubicBezTo>
                  <a:cubicBezTo>
                    <a:pt x="37" y="553"/>
                    <a:pt x="0" y="1010"/>
                    <a:pt x="235" y="1331"/>
                  </a:cubicBezTo>
                  <a:lnTo>
                    <a:pt x="1395" y="2491"/>
                  </a:lnTo>
                  <a:lnTo>
                    <a:pt x="1580" y="2306"/>
                  </a:lnTo>
                  <a:lnTo>
                    <a:pt x="445" y="1170"/>
                  </a:lnTo>
                  <a:cubicBezTo>
                    <a:pt x="296" y="948"/>
                    <a:pt x="321" y="639"/>
                    <a:pt x="506" y="454"/>
                  </a:cubicBezTo>
                  <a:cubicBezTo>
                    <a:pt x="628" y="327"/>
                    <a:pt x="763" y="264"/>
                    <a:pt x="909" y="264"/>
                  </a:cubicBezTo>
                  <a:cubicBezTo>
                    <a:pt x="1104" y="264"/>
                    <a:pt x="1317" y="377"/>
                    <a:pt x="1543" y="602"/>
                  </a:cubicBezTo>
                  <a:lnTo>
                    <a:pt x="4901" y="3972"/>
                  </a:lnTo>
                  <a:lnTo>
                    <a:pt x="4913" y="3985"/>
                  </a:lnTo>
                  <a:cubicBezTo>
                    <a:pt x="5036" y="4083"/>
                    <a:pt x="5111" y="4244"/>
                    <a:pt x="5135" y="4404"/>
                  </a:cubicBezTo>
                  <a:cubicBezTo>
                    <a:pt x="5123" y="4614"/>
                    <a:pt x="5036" y="4812"/>
                    <a:pt x="4876" y="4948"/>
                  </a:cubicBezTo>
                  <a:cubicBezTo>
                    <a:pt x="4684" y="5135"/>
                    <a:pt x="4503" y="5221"/>
                    <a:pt x="4317" y="5221"/>
                  </a:cubicBezTo>
                  <a:cubicBezTo>
                    <a:pt x="3991" y="5221"/>
                    <a:pt x="3650" y="4956"/>
                    <a:pt x="3210" y="4515"/>
                  </a:cubicBezTo>
                  <a:lnTo>
                    <a:pt x="1235" y="2540"/>
                  </a:lnTo>
                  <a:cubicBezTo>
                    <a:pt x="1210" y="2516"/>
                    <a:pt x="1176" y="2503"/>
                    <a:pt x="1142" y="2503"/>
                  </a:cubicBezTo>
                  <a:cubicBezTo>
                    <a:pt x="1108" y="2503"/>
                    <a:pt x="1074" y="2516"/>
                    <a:pt x="1049" y="2540"/>
                  </a:cubicBezTo>
                  <a:cubicBezTo>
                    <a:pt x="1000" y="2590"/>
                    <a:pt x="1000" y="2676"/>
                    <a:pt x="1049" y="2726"/>
                  </a:cubicBezTo>
                  <a:lnTo>
                    <a:pt x="3024" y="4701"/>
                  </a:lnTo>
                  <a:cubicBezTo>
                    <a:pt x="3337" y="5022"/>
                    <a:pt x="3801" y="5482"/>
                    <a:pt x="4320" y="5482"/>
                  </a:cubicBezTo>
                  <a:cubicBezTo>
                    <a:pt x="4558" y="5482"/>
                    <a:pt x="4809" y="5385"/>
                    <a:pt x="5061" y="5133"/>
                  </a:cubicBezTo>
                  <a:cubicBezTo>
                    <a:pt x="5271" y="4948"/>
                    <a:pt x="5394" y="4676"/>
                    <a:pt x="5394" y="4392"/>
                  </a:cubicBezTo>
                  <a:cubicBezTo>
                    <a:pt x="5382" y="4145"/>
                    <a:pt x="5271" y="3935"/>
                    <a:pt x="5086" y="3775"/>
                  </a:cubicBezTo>
                  <a:lnTo>
                    <a:pt x="1728" y="417"/>
                  </a:lnTo>
                  <a:cubicBezTo>
                    <a:pt x="1453" y="142"/>
                    <a:pt x="1170" y="1"/>
                    <a:pt x="9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2" name="Google Shape;8622;p67"/>
            <p:cNvSpPr/>
            <p:nvPr/>
          </p:nvSpPr>
          <p:spPr>
            <a:xfrm>
              <a:off x="4212790" y="3030494"/>
              <a:ext cx="345374" cy="351392"/>
            </a:xfrm>
            <a:custGeom>
              <a:avLst/>
              <a:gdLst/>
              <a:ahLst/>
              <a:cxnLst/>
              <a:rect l="l" t="t" r="r" b="b"/>
              <a:pathLst>
                <a:path w="5395" h="5489" extrusionOk="0">
                  <a:moveTo>
                    <a:pt x="898" y="0"/>
                  </a:moveTo>
                  <a:cubicBezTo>
                    <a:pt x="688" y="0"/>
                    <a:pt x="489" y="88"/>
                    <a:pt x="309" y="263"/>
                  </a:cubicBezTo>
                  <a:cubicBezTo>
                    <a:pt x="25" y="559"/>
                    <a:pt x="1" y="1003"/>
                    <a:pt x="235" y="1336"/>
                  </a:cubicBezTo>
                  <a:lnTo>
                    <a:pt x="1396" y="2484"/>
                  </a:lnTo>
                  <a:lnTo>
                    <a:pt x="1581" y="2299"/>
                  </a:lnTo>
                  <a:lnTo>
                    <a:pt x="457" y="1176"/>
                  </a:lnTo>
                  <a:cubicBezTo>
                    <a:pt x="297" y="954"/>
                    <a:pt x="322" y="658"/>
                    <a:pt x="507" y="460"/>
                  </a:cubicBezTo>
                  <a:cubicBezTo>
                    <a:pt x="634" y="333"/>
                    <a:pt x="770" y="270"/>
                    <a:pt x="915" y="270"/>
                  </a:cubicBezTo>
                  <a:cubicBezTo>
                    <a:pt x="1108" y="270"/>
                    <a:pt x="1318" y="382"/>
                    <a:pt x="1544" y="608"/>
                  </a:cubicBezTo>
                  <a:lnTo>
                    <a:pt x="4914" y="3978"/>
                  </a:lnTo>
                  <a:lnTo>
                    <a:pt x="4914" y="3990"/>
                  </a:lnTo>
                  <a:cubicBezTo>
                    <a:pt x="5037" y="4089"/>
                    <a:pt x="5123" y="4250"/>
                    <a:pt x="5136" y="4410"/>
                  </a:cubicBezTo>
                  <a:cubicBezTo>
                    <a:pt x="5136" y="4620"/>
                    <a:pt x="5037" y="4817"/>
                    <a:pt x="4877" y="4953"/>
                  </a:cubicBezTo>
                  <a:cubicBezTo>
                    <a:pt x="4689" y="5141"/>
                    <a:pt x="4510" y="5227"/>
                    <a:pt x="4326" y="5227"/>
                  </a:cubicBezTo>
                  <a:cubicBezTo>
                    <a:pt x="4002" y="5227"/>
                    <a:pt x="3659" y="4962"/>
                    <a:pt x="3210" y="4521"/>
                  </a:cubicBezTo>
                  <a:lnTo>
                    <a:pt x="1235" y="2546"/>
                  </a:lnTo>
                  <a:cubicBezTo>
                    <a:pt x="1210" y="2521"/>
                    <a:pt x="1176" y="2509"/>
                    <a:pt x="1143" y="2509"/>
                  </a:cubicBezTo>
                  <a:cubicBezTo>
                    <a:pt x="1109" y="2509"/>
                    <a:pt x="1075" y="2521"/>
                    <a:pt x="1050" y="2546"/>
                  </a:cubicBezTo>
                  <a:cubicBezTo>
                    <a:pt x="1001" y="2596"/>
                    <a:pt x="1001" y="2682"/>
                    <a:pt x="1050" y="2731"/>
                  </a:cubicBezTo>
                  <a:lnTo>
                    <a:pt x="3025" y="4706"/>
                  </a:lnTo>
                  <a:cubicBezTo>
                    <a:pt x="3346" y="5028"/>
                    <a:pt x="3807" y="5488"/>
                    <a:pt x="4323" y="5488"/>
                  </a:cubicBezTo>
                  <a:cubicBezTo>
                    <a:pt x="4560" y="5488"/>
                    <a:pt x="4809" y="5391"/>
                    <a:pt x="5062" y="5138"/>
                  </a:cubicBezTo>
                  <a:cubicBezTo>
                    <a:pt x="5284" y="4941"/>
                    <a:pt x="5395" y="4669"/>
                    <a:pt x="5395" y="4385"/>
                  </a:cubicBezTo>
                  <a:cubicBezTo>
                    <a:pt x="5370" y="4151"/>
                    <a:pt x="5259" y="3929"/>
                    <a:pt x="5086" y="3781"/>
                  </a:cubicBezTo>
                  <a:lnTo>
                    <a:pt x="1729" y="423"/>
                  </a:lnTo>
                  <a:cubicBezTo>
                    <a:pt x="1446" y="140"/>
                    <a:pt x="1164" y="0"/>
                    <a:pt x="8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23" name="Google Shape;8623;p67"/>
          <p:cNvGrpSpPr/>
          <p:nvPr/>
        </p:nvGrpSpPr>
        <p:grpSpPr>
          <a:xfrm>
            <a:off x="7362593" y="1358678"/>
            <a:ext cx="392043" cy="351200"/>
            <a:chOff x="7362593" y="1358678"/>
            <a:chExt cx="392043" cy="351200"/>
          </a:xfrm>
        </p:grpSpPr>
        <p:sp>
          <p:nvSpPr>
            <p:cNvPr id="8624" name="Google Shape;8624;p67"/>
            <p:cNvSpPr/>
            <p:nvPr/>
          </p:nvSpPr>
          <p:spPr>
            <a:xfrm>
              <a:off x="7365794" y="1368985"/>
              <a:ext cx="388842" cy="340893"/>
            </a:xfrm>
            <a:custGeom>
              <a:avLst/>
              <a:gdLst/>
              <a:ahLst/>
              <a:cxnLst/>
              <a:rect l="l" t="t" r="r" b="b"/>
              <a:pathLst>
                <a:path w="6074" h="5325" extrusionOk="0">
                  <a:moveTo>
                    <a:pt x="5090" y="0"/>
                  </a:moveTo>
                  <a:cubicBezTo>
                    <a:pt x="4919" y="0"/>
                    <a:pt x="4748" y="54"/>
                    <a:pt x="4604" y="165"/>
                  </a:cubicBezTo>
                  <a:lnTo>
                    <a:pt x="3456" y="1313"/>
                  </a:lnTo>
                  <a:lnTo>
                    <a:pt x="3642" y="1498"/>
                  </a:lnTo>
                  <a:lnTo>
                    <a:pt x="4765" y="374"/>
                  </a:lnTo>
                  <a:cubicBezTo>
                    <a:pt x="4864" y="303"/>
                    <a:pt x="4981" y="268"/>
                    <a:pt x="5097" y="268"/>
                  </a:cubicBezTo>
                  <a:cubicBezTo>
                    <a:pt x="5241" y="268"/>
                    <a:pt x="5384" y="321"/>
                    <a:pt x="5493" y="424"/>
                  </a:cubicBezTo>
                  <a:cubicBezTo>
                    <a:pt x="5777" y="720"/>
                    <a:pt x="5728" y="1066"/>
                    <a:pt x="5333" y="1461"/>
                  </a:cubicBezTo>
                  <a:lnTo>
                    <a:pt x="1963" y="4831"/>
                  </a:lnTo>
                  <a:lnTo>
                    <a:pt x="1963" y="4843"/>
                  </a:lnTo>
                  <a:cubicBezTo>
                    <a:pt x="1852" y="4966"/>
                    <a:pt x="1704" y="5040"/>
                    <a:pt x="1543" y="5053"/>
                  </a:cubicBezTo>
                  <a:cubicBezTo>
                    <a:pt x="1333" y="5053"/>
                    <a:pt x="1136" y="4954"/>
                    <a:pt x="1000" y="4794"/>
                  </a:cubicBezTo>
                  <a:cubicBezTo>
                    <a:pt x="482" y="4275"/>
                    <a:pt x="728" y="3831"/>
                    <a:pt x="1420" y="3139"/>
                  </a:cubicBezTo>
                  <a:lnTo>
                    <a:pt x="3395" y="1164"/>
                  </a:lnTo>
                  <a:cubicBezTo>
                    <a:pt x="3499" y="1060"/>
                    <a:pt x="3406" y="926"/>
                    <a:pt x="3302" y="926"/>
                  </a:cubicBezTo>
                  <a:cubicBezTo>
                    <a:pt x="3271" y="926"/>
                    <a:pt x="3238" y="938"/>
                    <a:pt x="3210" y="967"/>
                  </a:cubicBezTo>
                  <a:lnTo>
                    <a:pt x="1235" y="2942"/>
                  </a:lnTo>
                  <a:cubicBezTo>
                    <a:pt x="778" y="3411"/>
                    <a:pt x="0" y="4176"/>
                    <a:pt x="802" y="4979"/>
                  </a:cubicBezTo>
                  <a:cubicBezTo>
                    <a:pt x="1000" y="5201"/>
                    <a:pt x="1272" y="5324"/>
                    <a:pt x="1555" y="5324"/>
                  </a:cubicBezTo>
                  <a:cubicBezTo>
                    <a:pt x="1790" y="5300"/>
                    <a:pt x="2000" y="5189"/>
                    <a:pt x="2160" y="5016"/>
                  </a:cubicBezTo>
                  <a:lnTo>
                    <a:pt x="5518" y="1646"/>
                  </a:lnTo>
                  <a:cubicBezTo>
                    <a:pt x="6012" y="1152"/>
                    <a:pt x="6073" y="634"/>
                    <a:pt x="5666" y="239"/>
                  </a:cubicBezTo>
                  <a:cubicBezTo>
                    <a:pt x="5509" y="82"/>
                    <a:pt x="5300" y="0"/>
                    <a:pt x="50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5" name="Google Shape;8625;p67"/>
            <p:cNvSpPr/>
            <p:nvPr/>
          </p:nvSpPr>
          <p:spPr>
            <a:xfrm>
              <a:off x="7362593" y="1358678"/>
              <a:ext cx="388074" cy="340893"/>
            </a:xfrm>
            <a:custGeom>
              <a:avLst/>
              <a:gdLst/>
              <a:ahLst/>
              <a:cxnLst/>
              <a:rect l="l" t="t" r="r" b="b"/>
              <a:pathLst>
                <a:path w="6062" h="5325" extrusionOk="0">
                  <a:moveTo>
                    <a:pt x="5084" y="1"/>
                  </a:moveTo>
                  <a:cubicBezTo>
                    <a:pt x="4914" y="1"/>
                    <a:pt x="4742" y="55"/>
                    <a:pt x="4593" y="165"/>
                  </a:cubicBezTo>
                  <a:lnTo>
                    <a:pt x="3445" y="1313"/>
                  </a:lnTo>
                  <a:lnTo>
                    <a:pt x="3630" y="1498"/>
                  </a:lnTo>
                  <a:lnTo>
                    <a:pt x="4753" y="375"/>
                  </a:lnTo>
                  <a:cubicBezTo>
                    <a:pt x="4852" y="303"/>
                    <a:pt x="4969" y="269"/>
                    <a:pt x="5085" y="269"/>
                  </a:cubicBezTo>
                  <a:cubicBezTo>
                    <a:pt x="5229" y="269"/>
                    <a:pt x="5372" y="322"/>
                    <a:pt x="5481" y="424"/>
                  </a:cubicBezTo>
                  <a:cubicBezTo>
                    <a:pt x="5765" y="721"/>
                    <a:pt x="5716" y="1066"/>
                    <a:pt x="5321" y="1461"/>
                  </a:cubicBezTo>
                  <a:lnTo>
                    <a:pt x="1963" y="4831"/>
                  </a:lnTo>
                  <a:lnTo>
                    <a:pt x="1951" y="4831"/>
                  </a:lnTo>
                  <a:cubicBezTo>
                    <a:pt x="1840" y="4955"/>
                    <a:pt x="1692" y="5041"/>
                    <a:pt x="1531" y="5053"/>
                  </a:cubicBezTo>
                  <a:cubicBezTo>
                    <a:pt x="1322" y="5053"/>
                    <a:pt x="1124" y="4955"/>
                    <a:pt x="988" y="4794"/>
                  </a:cubicBezTo>
                  <a:cubicBezTo>
                    <a:pt x="470" y="4276"/>
                    <a:pt x="729" y="3831"/>
                    <a:pt x="1420" y="3128"/>
                  </a:cubicBezTo>
                  <a:lnTo>
                    <a:pt x="3395" y="1153"/>
                  </a:lnTo>
                  <a:cubicBezTo>
                    <a:pt x="3445" y="1103"/>
                    <a:pt x="3445" y="1017"/>
                    <a:pt x="3395" y="967"/>
                  </a:cubicBezTo>
                  <a:cubicBezTo>
                    <a:pt x="3371" y="943"/>
                    <a:pt x="3337" y="930"/>
                    <a:pt x="3303" y="930"/>
                  </a:cubicBezTo>
                  <a:cubicBezTo>
                    <a:pt x="3269" y="930"/>
                    <a:pt x="3235" y="943"/>
                    <a:pt x="3210" y="967"/>
                  </a:cubicBezTo>
                  <a:lnTo>
                    <a:pt x="1235" y="2942"/>
                  </a:lnTo>
                  <a:cubicBezTo>
                    <a:pt x="766" y="3412"/>
                    <a:pt x="1" y="4177"/>
                    <a:pt x="803" y="4979"/>
                  </a:cubicBezTo>
                  <a:cubicBezTo>
                    <a:pt x="988" y="5201"/>
                    <a:pt x="1260" y="5325"/>
                    <a:pt x="1544" y="5325"/>
                  </a:cubicBezTo>
                  <a:cubicBezTo>
                    <a:pt x="1778" y="5300"/>
                    <a:pt x="1988" y="5189"/>
                    <a:pt x="2149" y="5016"/>
                  </a:cubicBezTo>
                  <a:lnTo>
                    <a:pt x="5506" y="1646"/>
                  </a:lnTo>
                  <a:cubicBezTo>
                    <a:pt x="6012" y="1153"/>
                    <a:pt x="6062" y="634"/>
                    <a:pt x="5667" y="239"/>
                  </a:cubicBezTo>
                  <a:cubicBezTo>
                    <a:pt x="5503" y="82"/>
                    <a:pt x="5294" y="1"/>
                    <a:pt x="50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26" name="Google Shape;8626;p67"/>
          <p:cNvGrpSpPr/>
          <p:nvPr/>
        </p:nvGrpSpPr>
        <p:grpSpPr>
          <a:xfrm rot="10800000" flipH="1">
            <a:off x="843442" y="2907485"/>
            <a:ext cx="1483431" cy="81783"/>
            <a:chOff x="3998100" y="4633825"/>
            <a:chExt cx="2329875" cy="175275"/>
          </a:xfrm>
        </p:grpSpPr>
        <p:sp>
          <p:nvSpPr>
            <p:cNvPr id="8627" name="Google Shape;8627;p67"/>
            <p:cNvSpPr/>
            <p:nvPr/>
          </p:nvSpPr>
          <p:spPr>
            <a:xfrm>
              <a:off x="4853875" y="4633825"/>
              <a:ext cx="1023725" cy="161150"/>
            </a:xfrm>
            <a:custGeom>
              <a:avLst/>
              <a:gdLst/>
              <a:ahLst/>
              <a:cxnLst/>
              <a:rect l="l" t="t" r="r" b="b"/>
              <a:pathLst>
                <a:path w="40949" h="6446" extrusionOk="0">
                  <a:moveTo>
                    <a:pt x="2449" y="524"/>
                  </a:moveTo>
                  <a:lnTo>
                    <a:pt x="2993" y="545"/>
                  </a:lnTo>
                  <a:cubicBezTo>
                    <a:pt x="3055" y="629"/>
                    <a:pt x="3097" y="629"/>
                    <a:pt x="3160" y="566"/>
                  </a:cubicBezTo>
                  <a:cubicBezTo>
                    <a:pt x="3641" y="503"/>
                    <a:pt x="4123" y="503"/>
                    <a:pt x="4583" y="587"/>
                  </a:cubicBezTo>
                  <a:cubicBezTo>
                    <a:pt x="4646" y="670"/>
                    <a:pt x="4667" y="775"/>
                    <a:pt x="4729" y="796"/>
                  </a:cubicBezTo>
                  <a:cubicBezTo>
                    <a:pt x="4897" y="838"/>
                    <a:pt x="4918" y="691"/>
                    <a:pt x="4939" y="587"/>
                  </a:cubicBezTo>
                  <a:cubicBezTo>
                    <a:pt x="5587" y="503"/>
                    <a:pt x="6257" y="503"/>
                    <a:pt x="6905" y="587"/>
                  </a:cubicBezTo>
                  <a:cubicBezTo>
                    <a:pt x="7261" y="984"/>
                    <a:pt x="7428" y="984"/>
                    <a:pt x="7784" y="587"/>
                  </a:cubicBezTo>
                  <a:cubicBezTo>
                    <a:pt x="8600" y="503"/>
                    <a:pt x="9437" y="503"/>
                    <a:pt x="10274" y="608"/>
                  </a:cubicBezTo>
                  <a:cubicBezTo>
                    <a:pt x="10316" y="670"/>
                    <a:pt x="10337" y="796"/>
                    <a:pt x="10400" y="817"/>
                  </a:cubicBezTo>
                  <a:cubicBezTo>
                    <a:pt x="10567" y="859"/>
                    <a:pt x="10588" y="712"/>
                    <a:pt x="10630" y="608"/>
                  </a:cubicBezTo>
                  <a:lnTo>
                    <a:pt x="10985" y="608"/>
                  </a:lnTo>
                  <a:cubicBezTo>
                    <a:pt x="11237" y="963"/>
                    <a:pt x="11278" y="963"/>
                    <a:pt x="11509" y="587"/>
                  </a:cubicBezTo>
                  <a:cubicBezTo>
                    <a:pt x="12157" y="524"/>
                    <a:pt x="12806" y="524"/>
                    <a:pt x="13454" y="587"/>
                  </a:cubicBezTo>
                  <a:cubicBezTo>
                    <a:pt x="13747" y="1005"/>
                    <a:pt x="13852" y="1005"/>
                    <a:pt x="14166" y="587"/>
                  </a:cubicBezTo>
                  <a:cubicBezTo>
                    <a:pt x="14752" y="524"/>
                    <a:pt x="15338" y="503"/>
                    <a:pt x="15944" y="545"/>
                  </a:cubicBezTo>
                  <a:cubicBezTo>
                    <a:pt x="16154" y="817"/>
                    <a:pt x="16488" y="712"/>
                    <a:pt x="16760" y="817"/>
                  </a:cubicBezTo>
                  <a:cubicBezTo>
                    <a:pt x="17032" y="942"/>
                    <a:pt x="17263" y="775"/>
                    <a:pt x="17346" y="461"/>
                  </a:cubicBezTo>
                  <a:cubicBezTo>
                    <a:pt x="18120" y="357"/>
                    <a:pt x="18895" y="315"/>
                    <a:pt x="19669" y="378"/>
                  </a:cubicBezTo>
                  <a:cubicBezTo>
                    <a:pt x="19711" y="419"/>
                    <a:pt x="19773" y="482"/>
                    <a:pt x="19815" y="482"/>
                  </a:cubicBezTo>
                  <a:cubicBezTo>
                    <a:pt x="21029" y="503"/>
                    <a:pt x="22221" y="503"/>
                    <a:pt x="23435" y="524"/>
                  </a:cubicBezTo>
                  <a:cubicBezTo>
                    <a:pt x="23602" y="524"/>
                    <a:pt x="23707" y="398"/>
                    <a:pt x="23728" y="252"/>
                  </a:cubicBezTo>
                  <a:cubicBezTo>
                    <a:pt x="24084" y="168"/>
                    <a:pt x="24439" y="168"/>
                    <a:pt x="24795" y="231"/>
                  </a:cubicBezTo>
                  <a:cubicBezTo>
                    <a:pt x="25025" y="629"/>
                    <a:pt x="25088" y="629"/>
                    <a:pt x="25318" y="252"/>
                  </a:cubicBezTo>
                  <a:lnTo>
                    <a:pt x="26030" y="189"/>
                  </a:lnTo>
                  <a:cubicBezTo>
                    <a:pt x="26553" y="524"/>
                    <a:pt x="27159" y="294"/>
                    <a:pt x="27703" y="461"/>
                  </a:cubicBezTo>
                  <a:cubicBezTo>
                    <a:pt x="27871" y="503"/>
                    <a:pt x="27955" y="252"/>
                    <a:pt x="27996" y="85"/>
                  </a:cubicBezTo>
                  <a:cubicBezTo>
                    <a:pt x="28227" y="1"/>
                    <a:pt x="28478" y="22"/>
                    <a:pt x="28708" y="106"/>
                  </a:cubicBezTo>
                  <a:cubicBezTo>
                    <a:pt x="29147" y="503"/>
                    <a:pt x="29691" y="503"/>
                    <a:pt x="30235" y="398"/>
                  </a:cubicBezTo>
                  <a:cubicBezTo>
                    <a:pt x="30256" y="398"/>
                    <a:pt x="30277" y="294"/>
                    <a:pt x="30298" y="252"/>
                  </a:cubicBezTo>
                  <a:lnTo>
                    <a:pt x="30821" y="252"/>
                  </a:lnTo>
                  <a:cubicBezTo>
                    <a:pt x="31198" y="650"/>
                    <a:pt x="31428" y="650"/>
                    <a:pt x="31867" y="273"/>
                  </a:cubicBezTo>
                  <a:lnTo>
                    <a:pt x="32913" y="357"/>
                  </a:lnTo>
                  <a:cubicBezTo>
                    <a:pt x="33018" y="524"/>
                    <a:pt x="33144" y="566"/>
                    <a:pt x="33269" y="378"/>
                  </a:cubicBezTo>
                  <a:cubicBezTo>
                    <a:pt x="34169" y="357"/>
                    <a:pt x="35048" y="378"/>
                    <a:pt x="35947" y="440"/>
                  </a:cubicBezTo>
                  <a:cubicBezTo>
                    <a:pt x="36010" y="712"/>
                    <a:pt x="36198" y="712"/>
                    <a:pt x="36429" y="712"/>
                  </a:cubicBezTo>
                  <a:cubicBezTo>
                    <a:pt x="36784" y="712"/>
                    <a:pt x="37161" y="670"/>
                    <a:pt x="37475" y="775"/>
                  </a:cubicBezTo>
                  <a:cubicBezTo>
                    <a:pt x="37893" y="942"/>
                    <a:pt x="37621" y="1403"/>
                    <a:pt x="37726" y="1717"/>
                  </a:cubicBezTo>
                  <a:cubicBezTo>
                    <a:pt x="37768" y="1800"/>
                    <a:pt x="37830" y="1863"/>
                    <a:pt x="37914" y="1884"/>
                  </a:cubicBezTo>
                  <a:cubicBezTo>
                    <a:pt x="38040" y="1884"/>
                    <a:pt x="38144" y="1800"/>
                    <a:pt x="38165" y="1675"/>
                  </a:cubicBezTo>
                  <a:cubicBezTo>
                    <a:pt x="38186" y="1591"/>
                    <a:pt x="38186" y="1486"/>
                    <a:pt x="38144" y="1403"/>
                  </a:cubicBezTo>
                  <a:cubicBezTo>
                    <a:pt x="37977" y="984"/>
                    <a:pt x="38270" y="880"/>
                    <a:pt x="38563" y="817"/>
                  </a:cubicBezTo>
                  <a:cubicBezTo>
                    <a:pt x="38939" y="712"/>
                    <a:pt x="39253" y="942"/>
                    <a:pt x="39483" y="1403"/>
                  </a:cubicBezTo>
                  <a:cubicBezTo>
                    <a:pt x="39651" y="1821"/>
                    <a:pt x="39944" y="2156"/>
                    <a:pt x="40341" y="2344"/>
                  </a:cubicBezTo>
                  <a:cubicBezTo>
                    <a:pt x="40927" y="2595"/>
                    <a:pt x="40948" y="2721"/>
                    <a:pt x="40781" y="3453"/>
                  </a:cubicBezTo>
                  <a:cubicBezTo>
                    <a:pt x="39776" y="3328"/>
                    <a:pt x="39776" y="3349"/>
                    <a:pt x="40069" y="4165"/>
                  </a:cubicBezTo>
                  <a:cubicBezTo>
                    <a:pt x="39295" y="4290"/>
                    <a:pt x="39295" y="4290"/>
                    <a:pt x="38939" y="4039"/>
                  </a:cubicBezTo>
                  <a:cubicBezTo>
                    <a:pt x="38521" y="3704"/>
                    <a:pt x="38207" y="3746"/>
                    <a:pt x="37893" y="4207"/>
                  </a:cubicBezTo>
                  <a:cubicBezTo>
                    <a:pt x="37454" y="4834"/>
                    <a:pt x="37328" y="4834"/>
                    <a:pt x="36847" y="4290"/>
                  </a:cubicBezTo>
                  <a:cubicBezTo>
                    <a:pt x="36742" y="4186"/>
                    <a:pt x="36659" y="4060"/>
                    <a:pt x="36491" y="4144"/>
                  </a:cubicBezTo>
                  <a:cubicBezTo>
                    <a:pt x="36345" y="4186"/>
                    <a:pt x="36282" y="4374"/>
                    <a:pt x="36366" y="4499"/>
                  </a:cubicBezTo>
                  <a:cubicBezTo>
                    <a:pt x="36450" y="4751"/>
                    <a:pt x="36491" y="5023"/>
                    <a:pt x="36470" y="5295"/>
                  </a:cubicBezTo>
                  <a:lnTo>
                    <a:pt x="35947" y="5315"/>
                  </a:lnTo>
                  <a:cubicBezTo>
                    <a:pt x="35843" y="5169"/>
                    <a:pt x="35654" y="5106"/>
                    <a:pt x="35487" y="5169"/>
                  </a:cubicBezTo>
                  <a:cubicBezTo>
                    <a:pt x="34525" y="5420"/>
                    <a:pt x="33541" y="5295"/>
                    <a:pt x="32558" y="5336"/>
                  </a:cubicBezTo>
                  <a:cubicBezTo>
                    <a:pt x="32348" y="5336"/>
                    <a:pt x="32160" y="5336"/>
                    <a:pt x="32056" y="5567"/>
                  </a:cubicBezTo>
                  <a:lnTo>
                    <a:pt x="31700" y="5608"/>
                  </a:lnTo>
                  <a:cubicBezTo>
                    <a:pt x="31679" y="5504"/>
                    <a:pt x="31658" y="5399"/>
                    <a:pt x="31512" y="5399"/>
                  </a:cubicBezTo>
                  <a:cubicBezTo>
                    <a:pt x="31386" y="5399"/>
                    <a:pt x="31365" y="5525"/>
                    <a:pt x="31344" y="5629"/>
                  </a:cubicBezTo>
                  <a:lnTo>
                    <a:pt x="30988" y="5671"/>
                  </a:lnTo>
                  <a:cubicBezTo>
                    <a:pt x="30737" y="5441"/>
                    <a:pt x="30361" y="5441"/>
                    <a:pt x="30110" y="5671"/>
                  </a:cubicBezTo>
                  <a:lnTo>
                    <a:pt x="29754" y="5650"/>
                  </a:lnTo>
                  <a:cubicBezTo>
                    <a:pt x="29712" y="5504"/>
                    <a:pt x="29649" y="5357"/>
                    <a:pt x="29482" y="5357"/>
                  </a:cubicBezTo>
                  <a:lnTo>
                    <a:pt x="27536" y="5357"/>
                  </a:lnTo>
                  <a:cubicBezTo>
                    <a:pt x="27369" y="5357"/>
                    <a:pt x="27306" y="5504"/>
                    <a:pt x="27285" y="5671"/>
                  </a:cubicBezTo>
                  <a:cubicBezTo>
                    <a:pt x="26574" y="5859"/>
                    <a:pt x="25862" y="5922"/>
                    <a:pt x="25130" y="5839"/>
                  </a:cubicBezTo>
                  <a:cubicBezTo>
                    <a:pt x="25025" y="5671"/>
                    <a:pt x="24900" y="5671"/>
                    <a:pt x="24795" y="5839"/>
                  </a:cubicBezTo>
                  <a:cubicBezTo>
                    <a:pt x="24565" y="5880"/>
                    <a:pt x="24314" y="5880"/>
                    <a:pt x="24084" y="5818"/>
                  </a:cubicBezTo>
                  <a:cubicBezTo>
                    <a:pt x="24000" y="5336"/>
                    <a:pt x="23644" y="5211"/>
                    <a:pt x="23309" y="5399"/>
                  </a:cubicBezTo>
                  <a:cubicBezTo>
                    <a:pt x="22912" y="5629"/>
                    <a:pt x="22682" y="5483"/>
                    <a:pt x="22347" y="5315"/>
                  </a:cubicBezTo>
                  <a:cubicBezTo>
                    <a:pt x="21803" y="5064"/>
                    <a:pt x="21217" y="4751"/>
                    <a:pt x="20673" y="5357"/>
                  </a:cubicBezTo>
                  <a:cubicBezTo>
                    <a:pt x="20548" y="5504"/>
                    <a:pt x="20359" y="5504"/>
                    <a:pt x="20192" y="5504"/>
                  </a:cubicBezTo>
                  <a:cubicBezTo>
                    <a:pt x="19669" y="5546"/>
                    <a:pt x="19167" y="5253"/>
                    <a:pt x="18623" y="5462"/>
                  </a:cubicBezTo>
                  <a:cubicBezTo>
                    <a:pt x="18476" y="5525"/>
                    <a:pt x="18330" y="5336"/>
                    <a:pt x="18246" y="5169"/>
                  </a:cubicBezTo>
                  <a:cubicBezTo>
                    <a:pt x="18016" y="4730"/>
                    <a:pt x="17723" y="4771"/>
                    <a:pt x="17346" y="4960"/>
                  </a:cubicBezTo>
                  <a:cubicBezTo>
                    <a:pt x="17179" y="5064"/>
                    <a:pt x="16928" y="5064"/>
                    <a:pt x="16781" y="5190"/>
                  </a:cubicBezTo>
                  <a:cubicBezTo>
                    <a:pt x="16447" y="5441"/>
                    <a:pt x="16028" y="5504"/>
                    <a:pt x="15631" y="5357"/>
                  </a:cubicBezTo>
                  <a:cubicBezTo>
                    <a:pt x="14814" y="5085"/>
                    <a:pt x="13936" y="5106"/>
                    <a:pt x="13141" y="5441"/>
                  </a:cubicBezTo>
                  <a:cubicBezTo>
                    <a:pt x="12701" y="5608"/>
                    <a:pt x="12220" y="5671"/>
                    <a:pt x="11760" y="5587"/>
                  </a:cubicBezTo>
                  <a:cubicBezTo>
                    <a:pt x="11237" y="5525"/>
                    <a:pt x="11069" y="5755"/>
                    <a:pt x="10965" y="6173"/>
                  </a:cubicBezTo>
                  <a:lnTo>
                    <a:pt x="10441" y="6173"/>
                  </a:lnTo>
                  <a:cubicBezTo>
                    <a:pt x="10169" y="5587"/>
                    <a:pt x="9960" y="6069"/>
                    <a:pt x="9730" y="6194"/>
                  </a:cubicBezTo>
                  <a:cubicBezTo>
                    <a:pt x="9040" y="6194"/>
                    <a:pt x="8328" y="6215"/>
                    <a:pt x="7617" y="6194"/>
                  </a:cubicBezTo>
                  <a:cubicBezTo>
                    <a:pt x="6236" y="6173"/>
                    <a:pt x="4855" y="6445"/>
                    <a:pt x="3474" y="6362"/>
                  </a:cubicBezTo>
                  <a:cubicBezTo>
                    <a:pt x="3244" y="6341"/>
                    <a:pt x="3014" y="6404"/>
                    <a:pt x="2783" y="6278"/>
                  </a:cubicBezTo>
                  <a:cubicBezTo>
                    <a:pt x="2825" y="5943"/>
                    <a:pt x="2721" y="5546"/>
                    <a:pt x="3223" y="5420"/>
                  </a:cubicBezTo>
                  <a:cubicBezTo>
                    <a:pt x="3537" y="5357"/>
                    <a:pt x="3390" y="5127"/>
                    <a:pt x="3265" y="4939"/>
                  </a:cubicBezTo>
                  <a:cubicBezTo>
                    <a:pt x="3202" y="4834"/>
                    <a:pt x="3202" y="4709"/>
                    <a:pt x="3348" y="4646"/>
                  </a:cubicBezTo>
                  <a:cubicBezTo>
                    <a:pt x="3453" y="4604"/>
                    <a:pt x="3599" y="4646"/>
                    <a:pt x="3641" y="4771"/>
                  </a:cubicBezTo>
                  <a:cubicBezTo>
                    <a:pt x="3725" y="4918"/>
                    <a:pt x="3662" y="5148"/>
                    <a:pt x="3830" y="5253"/>
                  </a:cubicBezTo>
                  <a:cubicBezTo>
                    <a:pt x="3976" y="5357"/>
                    <a:pt x="4248" y="5587"/>
                    <a:pt x="4353" y="5315"/>
                  </a:cubicBezTo>
                  <a:cubicBezTo>
                    <a:pt x="4499" y="4876"/>
                    <a:pt x="4959" y="5023"/>
                    <a:pt x="5190" y="4730"/>
                  </a:cubicBezTo>
                  <a:cubicBezTo>
                    <a:pt x="5336" y="4520"/>
                    <a:pt x="5545" y="4625"/>
                    <a:pt x="5692" y="4834"/>
                  </a:cubicBezTo>
                  <a:cubicBezTo>
                    <a:pt x="5796" y="5002"/>
                    <a:pt x="5901" y="5169"/>
                    <a:pt x="6048" y="5336"/>
                  </a:cubicBezTo>
                  <a:cubicBezTo>
                    <a:pt x="6257" y="5546"/>
                    <a:pt x="6654" y="5587"/>
                    <a:pt x="6696" y="5378"/>
                  </a:cubicBezTo>
                  <a:cubicBezTo>
                    <a:pt x="6759" y="5169"/>
                    <a:pt x="6822" y="5148"/>
                    <a:pt x="7010" y="5127"/>
                  </a:cubicBezTo>
                  <a:cubicBezTo>
                    <a:pt x="7282" y="5106"/>
                    <a:pt x="7575" y="5064"/>
                    <a:pt x="7889" y="5023"/>
                  </a:cubicBezTo>
                  <a:cubicBezTo>
                    <a:pt x="7763" y="5357"/>
                    <a:pt x="7533" y="5713"/>
                    <a:pt x="8140" y="5650"/>
                  </a:cubicBezTo>
                  <a:cubicBezTo>
                    <a:pt x="8349" y="5629"/>
                    <a:pt x="8558" y="5922"/>
                    <a:pt x="8768" y="5650"/>
                  </a:cubicBezTo>
                  <a:cubicBezTo>
                    <a:pt x="8412" y="4876"/>
                    <a:pt x="8412" y="4876"/>
                    <a:pt x="9207" y="4876"/>
                  </a:cubicBezTo>
                  <a:cubicBezTo>
                    <a:pt x="9228" y="4876"/>
                    <a:pt x="9270" y="4792"/>
                    <a:pt x="9291" y="4751"/>
                  </a:cubicBezTo>
                  <a:cubicBezTo>
                    <a:pt x="8914" y="4499"/>
                    <a:pt x="8914" y="4499"/>
                    <a:pt x="8642" y="4499"/>
                  </a:cubicBezTo>
                  <a:cubicBezTo>
                    <a:pt x="8119" y="4520"/>
                    <a:pt x="7638" y="4520"/>
                    <a:pt x="7177" y="4227"/>
                  </a:cubicBezTo>
                  <a:cubicBezTo>
                    <a:pt x="6864" y="4018"/>
                    <a:pt x="6487" y="3976"/>
                    <a:pt x="6152" y="4123"/>
                  </a:cubicBezTo>
                  <a:cubicBezTo>
                    <a:pt x="5859" y="4227"/>
                    <a:pt x="5566" y="4248"/>
                    <a:pt x="5273" y="4207"/>
                  </a:cubicBezTo>
                  <a:cubicBezTo>
                    <a:pt x="5148" y="4207"/>
                    <a:pt x="5043" y="4123"/>
                    <a:pt x="5022" y="4018"/>
                  </a:cubicBezTo>
                  <a:cubicBezTo>
                    <a:pt x="4980" y="3893"/>
                    <a:pt x="5022" y="3767"/>
                    <a:pt x="5148" y="3725"/>
                  </a:cubicBezTo>
                  <a:cubicBezTo>
                    <a:pt x="5503" y="3516"/>
                    <a:pt x="5817" y="3223"/>
                    <a:pt x="6340" y="3432"/>
                  </a:cubicBezTo>
                  <a:cubicBezTo>
                    <a:pt x="6696" y="3579"/>
                    <a:pt x="7136" y="3600"/>
                    <a:pt x="7449" y="3809"/>
                  </a:cubicBezTo>
                  <a:cubicBezTo>
                    <a:pt x="7617" y="3663"/>
                    <a:pt x="7659" y="3411"/>
                    <a:pt x="7575" y="3370"/>
                  </a:cubicBezTo>
                  <a:cubicBezTo>
                    <a:pt x="6989" y="3119"/>
                    <a:pt x="6822" y="2135"/>
                    <a:pt x="5922" y="2428"/>
                  </a:cubicBezTo>
                  <a:cubicBezTo>
                    <a:pt x="5671" y="2491"/>
                    <a:pt x="5483" y="2323"/>
                    <a:pt x="5294" y="2156"/>
                  </a:cubicBezTo>
                  <a:cubicBezTo>
                    <a:pt x="5127" y="1989"/>
                    <a:pt x="4918" y="1821"/>
                    <a:pt x="4771" y="1968"/>
                  </a:cubicBezTo>
                  <a:cubicBezTo>
                    <a:pt x="4374" y="2302"/>
                    <a:pt x="3976" y="2177"/>
                    <a:pt x="3537" y="2135"/>
                  </a:cubicBezTo>
                  <a:cubicBezTo>
                    <a:pt x="3286" y="2093"/>
                    <a:pt x="1716" y="1821"/>
                    <a:pt x="1549" y="1696"/>
                  </a:cubicBezTo>
                  <a:cubicBezTo>
                    <a:pt x="1214" y="1445"/>
                    <a:pt x="838" y="1277"/>
                    <a:pt x="419" y="1214"/>
                  </a:cubicBezTo>
                  <a:cubicBezTo>
                    <a:pt x="63" y="1173"/>
                    <a:pt x="1" y="963"/>
                    <a:pt x="1" y="670"/>
                  </a:cubicBezTo>
                  <a:cubicBezTo>
                    <a:pt x="440" y="670"/>
                    <a:pt x="879" y="691"/>
                    <a:pt x="1319" y="670"/>
                  </a:cubicBezTo>
                  <a:cubicBezTo>
                    <a:pt x="1758" y="650"/>
                    <a:pt x="2114" y="838"/>
                    <a:pt x="2449" y="524"/>
                  </a:cubicBezTo>
                  <a:close/>
                  <a:moveTo>
                    <a:pt x="9772" y="4792"/>
                  </a:moveTo>
                  <a:cubicBezTo>
                    <a:pt x="9730" y="4960"/>
                    <a:pt x="9814" y="5148"/>
                    <a:pt x="10002" y="5211"/>
                  </a:cubicBezTo>
                  <a:cubicBezTo>
                    <a:pt x="10128" y="5295"/>
                    <a:pt x="10316" y="5211"/>
                    <a:pt x="10358" y="5064"/>
                  </a:cubicBezTo>
                  <a:cubicBezTo>
                    <a:pt x="10462" y="4730"/>
                    <a:pt x="10609" y="4646"/>
                    <a:pt x="10985" y="4688"/>
                  </a:cubicBezTo>
                  <a:cubicBezTo>
                    <a:pt x="11362" y="4751"/>
                    <a:pt x="11697" y="4499"/>
                    <a:pt x="11739" y="4123"/>
                  </a:cubicBezTo>
                  <a:cubicBezTo>
                    <a:pt x="11760" y="4018"/>
                    <a:pt x="11843" y="3893"/>
                    <a:pt x="11739" y="3788"/>
                  </a:cubicBezTo>
                  <a:cubicBezTo>
                    <a:pt x="11655" y="3704"/>
                    <a:pt x="11509" y="3704"/>
                    <a:pt x="11425" y="3788"/>
                  </a:cubicBezTo>
                  <a:cubicBezTo>
                    <a:pt x="11132" y="4144"/>
                    <a:pt x="10818" y="4039"/>
                    <a:pt x="10483" y="3914"/>
                  </a:cubicBezTo>
                  <a:cubicBezTo>
                    <a:pt x="10190" y="3830"/>
                    <a:pt x="9960" y="3914"/>
                    <a:pt x="9918" y="4269"/>
                  </a:cubicBezTo>
                  <a:cubicBezTo>
                    <a:pt x="9877" y="4458"/>
                    <a:pt x="9835" y="4625"/>
                    <a:pt x="9772" y="4792"/>
                  </a:cubicBezTo>
                  <a:close/>
                  <a:moveTo>
                    <a:pt x="39023" y="2282"/>
                  </a:moveTo>
                  <a:cubicBezTo>
                    <a:pt x="39149" y="2261"/>
                    <a:pt x="39295" y="2240"/>
                    <a:pt x="39295" y="2093"/>
                  </a:cubicBezTo>
                  <a:cubicBezTo>
                    <a:pt x="39295" y="1947"/>
                    <a:pt x="39170" y="1821"/>
                    <a:pt x="39023" y="1821"/>
                  </a:cubicBezTo>
                  <a:cubicBezTo>
                    <a:pt x="38877" y="1800"/>
                    <a:pt x="38730" y="1926"/>
                    <a:pt x="38730" y="2072"/>
                  </a:cubicBezTo>
                  <a:cubicBezTo>
                    <a:pt x="38730" y="2261"/>
                    <a:pt x="38877" y="2282"/>
                    <a:pt x="39023" y="2282"/>
                  </a:cubicBezTo>
                  <a:close/>
                  <a:moveTo>
                    <a:pt x="19711" y="942"/>
                  </a:moveTo>
                  <a:cubicBezTo>
                    <a:pt x="19606" y="942"/>
                    <a:pt x="19522" y="1026"/>
                    <a:pt x="19522" y="1110"/>
                  </a:cubicBezTo>
                  <a:cubicBezTo>
                    <a:pt x="19501" y="1361"/>
                    <a:pt x="19690" y="1403"/>
                    <a:pt x="19878" y="1403"/>
                  </a:cubicBezTo>
                  <a:cubicBezTo>
                    <a:pt x="19983" y="1403"/>
                    <a:pt x="20129" y="1340"/>
                    <a:pt x="20087" y="1214"/>
                  </a:cubicBezTo>
                  <a:cubicBezTo>
                    <a:pt x="20045" y="1005"/>
                    <a:pt x="19857" y="963"/>
                    <a:pt x="19711" y="942"/>
                  </a:cubicBezTo>
                  <a:close/>
                  <a:moveTo>
                    <a:pt x="18225" y="1863"/>
                  </a:moveTo>
                  <a:cubicBezTo>
                    <a:pt x="18225" y="1738"/>
                    <a:pt x="18162" y="1675"/>
                    <a:pt x="18079" y="1675"/>
                  </a:cubicBezTo>
                  <a:cubicBezTo>
                    <a:pt x="17974" y="1654"/>
                    <a:pt x="17911" y="1738"/>
                    <a:pt x="17911" y="1821"/>
                  </a:cubicBezTo>
                  <a:cubicBezTo>
                    <a:pt x="17911" y="1947"/>
                    <a:pt x="17953" y="2072"/>
                    <a:pt x="18100" y="2030"/>
                  </a:cubicBezTo>
                  <a:cubicBezTo>
                    <a:pt x="18162" y="2010"/>
                    <a:pt x="18183" y="1905"/>
                    <a:pt x="18225" y="1863"/>
                  </a:cubicBezTo>
                  <a:close/>
                  <a:moveTo>
                    <a:pt x="20485" y="1884"/>
                  </a:moveTo>
                  <a:lnTo>
                    <a:pt x="20317" y="1821"/>
                  </a:lnTo>
                  <a:cubicBezTo>
                    <a:pt x="20296" y="1884"/>
                    <a:pt x="20255" y="1947"/>
                    <a:pt x="20276" y="1968"/>
                  </a:cubicBezTo>
                  <a:cubicBezTo>
                    <a:pt x="20276" y="2010"/>
                    <a:pt x="20359" y="2010"/>
                    <a:pt x="20401" y="2051"/>
                  </a:cubicBezTo>
                  <a:cubicBezTo>
                    <a:pt x="20443" y="1989"/>
                    <a:pt x="20464" y="1926"/>
                    <a:pt x="20485" y="18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8" name="Google Shape;8628;p67"/>
            <p:cNvSpPr/>
            <p:nvPr/>
          </p:nvSpPr>
          <p:spPr>
            <a:xfrm>
              <a:off x="4232975" y="4637500"/>
              <a:ext cx="852650" cy="163225"/>
            </a:xfrm>
            <a:custGeom>
              <a:avLst/>
              <a:gdLst/>
              <a:ahLst/>
              <a:cxnLst/>
              <a:rect l="l" t="t" r="r" b="b"/>
              <a:pathLst>
                <a:path w="34106" h="6529" extrusionOk="0">
                  <a:moveTo>
                    <a:pt x="24816" y="544"/>
                  </a:moveTo>
                  <a:cubicBezTo>
                    <a:pt x="24816" y="837"/>
                    <a:pt x="24878" y="1026"/>
                    <a:pt x="25234" y="1088"/>
                  </a:cubicBezTo>
                  <a:cubicBezTo>
                    <a:pt x="25632" y="1130"/>
                    <a:pt x="26029" y="1298"/>
                    <a:pt x="26364" y="1570"/>
                  </a:cubicBezTo>
                  <a:cubicBezTo>
                    <a:pt x="26510" y="1674"/>
                    <a:pt x="28101" y="1967"/>
                    <a:pt x="28352" y="1988"/>
                  </a:cubicBezTo>
                  <a:cubicBezTo>
                    <a:pt x="28770" y="2051"/>
                    <a:pt x="29189" y="2176"/>
                    <a:pt x="29586" y="1821"/>
                  </a:cubicBezTo>
                  <a:cubicBezTo>
                    <a:pt x="29754" y="1674"/>
                    <a:pt x="29963" y="1883"/>
                    <a:pt x="30109" y="2030"/>
                  </a:cubicBezTo>
                  <a:cubicBezTo>
                    <a:pt x="30256" y="2176"/>
                    <a:pt x="30486" y="2365"/>
                    <a:pt x="30737" y="2281"/>
                  </a:cubicBezTo>
                  <a:cubicBezTo>
                    <a:pt x="31637" y="2009"/>
                    <a:pt x="31804" y="2972"/>
                    <a:pt x="32390" y="3244"/>
                  </a:cubicBezTo>
                  <a:cubicBezTo>
                    <a:pt x="32474" y="3285"/>
                    <a:pt x="32432" y="3516"/>
                    <a:pt x="32264" y="3662"/>
                  </a:cubicBezTo>
                  <a:cubicBezTo>
                    <a:pt x="31930" y="3474"/>
                    <a:pt x="31511" y="3432"/>
                    <a:pt x="31156" y="3306"/>
                  </a:cubicBezTo>
                  <a:cubicBezTo>
                    <a:pt x="30632" y="3097"/>
                    <a:pt x="30319" y="3369"/>
                    <a:pt x="29942" y="3578"/>
                  </a:cubicBezTo>
                  <a:cubicBezTo>
                    <a:pt x="29837" y="3641"/>
                    <a:pt x="29775" y="3767"/>
                    <a:pt x="29816" y="3871"/>
                  </a:cubicBezTo>
                  <a:cubicBezTo>
                    <a:pt x="29858" y="3997"/>
                    <a:pt x="29963" y="4060"/>
                    <a:pt x="30088" y="4060"/>
                  </a:cubicBezTo>
                  <a:cubicBezTo>
                    <a:pt x="30381" y="4122"/>
                    <a:pt x="30674" y="4101"/>
                    <a:pt x="30967" y="3997"/>
                  </a:cubicBezTo>
                  <a:cubicBezTo>
                    <a:pt x="31281" y="3850"/>
                    <a:pt x="31679" y="3892"/>
                    <a:pt x="31972" y="4101"/>
                  </a:cubicBezTo>
                  <a:cubicBezTo>
                    <a:pt x="32453" y="4394"/>
                    <a:pt x="32934" y="4373"/>
                    <a:pt x="33457" y="4352"/>
                  </a:cubicBezTo>
                  <a:cubicBezTo>
                    <a:pt x="33729" y="4352"/>
                    <a:pt x="33729" y="4332"/>
                    <a:pt x="34106" y="4624"/>
                  </a:cubicBezTo>
                  <a:cubicBezTo>
                    <a:pt x="34064" y="4666"/>
                    <a:pt x="34043" y="4750"/>
                    <a:pt x="34001" y="4750"/>
                  </a:cubicBezTo>
                  <a:cubicBezTo>
                    <a:pt x="33227" y="4729"/>
                    <a:pt x="33227" y="4729"/>
                    <a:pt x="33583" y="5524"/>
                  </a:cubicBezTo>
                  <a:cubicBezTo>
                    <a:pt x="33373" y="5754"/>
                    <a:pt x="33164" y="5482"/>
                    <a:pt x="32955" y="5524"/>
                  </a:cubicBezTo>
                  <a:cubicBezTo>
                    <a:pt x="32348" y="5587"/>
                    <a:pt x="32578" y="5231"/>
                    <a:pt x="32704" y="4896"/>
                  </a:cubicBezTo>
                  <a:cubicBezTo>
                    <a:pt x="32369" y="4938"/>
                    <a:pt x="32097" y="4980"/>
                    <a:pt x="31804" y="4980"/>
                  </a:cubicBezTo>
                  <a:cubicBezTo>
                    <a:pt x="31637" y="4980"/>
                    <a:pt x="31574" y="4980"/>
                    <a:pt x="31511" y="5252"/>
                  </a:cubicBezTo>
                  <a:cubicBezTo>
                    <a:pt x="31448" y="5503"/>
                    <a:pt x="31051" y="5399"/>
                    <a:pt x="30863" y="5189"/>
                  </a:cubicBezTo>
                  <a:cubicBezTo>
                    <a:pt x="30716" y="5043"/>
                    <a:pt x="30591" y="4876"/>
                    <a:pt x="30486" y="4708"/>
                  </a:cubicBezTo>
                  <a:cubicBezTo>
                    <a:pt x="30339" y="4499"/>
                    <a:pt x="30151" y="4394"/>
                    <a:pt x="29984" y="4604"/>
                  </a:cubicBezTo>
                  <a:cubicBezTo>
                    <a:pt x="29775" y="4896"/>
                    <a:pt x="29293" y="4729"/>
                    <a:pt x="29147" y="5189"/>
                  </a:cubicBezTo>
                  <a:cubicBezTo>
                    <a:pt x="29063" y="5440"/>
                    <a:pt x="28791" y="5231"/>
                    <a:pt x="28624" y="5106"/>
                  </a:cubicBezTo>
                  <a:cubicBezTo>
                    <a:pt x="28477" y="5001"/>
                    <a:pt x="28540" y="4792"/>
                    <a:pt x="28456" y="4624"/>
                  </a:cubicBezTo>
                  <a:cubicBezTo>
                    <a:pt x="28394" y="4520"/>
                    <a:pt x="28268" y="4457"/>
                    <a:pt x="28163" y="4520"/>
                  </a:cubicBezTo>
                  <a:cubicBezTo>
                    <a:pt x="28017" y="4562"/>
                    <a:pt x="28017" y="4687"/>
                    <a:pt x="28080" y="4813"/>
                  </a:cubicBezTo>
                  <a:cubicBezTo>
                    <a:pt x="28205" y="4980"/>
                    <a:pt x="28352" y="5210"/>
                    <a:pt x="28038" y="5294"/>
                  </a:cubicBezTo>
                  <a:cubicBezTo>
                    <a:pt x="27515" y="5420"/>
                    <a:pt x="27640" y="5796"/>
                    <a:pt x="27598" y="6131"/>
                  </a:cubicBezTo>
                  <a:lnTo>
                    <a:pt x="26029" y="6089"/>
                  </a:lnTo>
                  <a:cubicBezTo>
                    <a:pt x="25841" y="5650"/>
                    <a:pt x="25841" y="5650"/>
                    <a:pt x="25318" y="6047"/>
                  </a:cubicBezTo>
                  <a:lnTo>
                    <a:pt x="24795" y="6068"/>
                  </a:lnTo>
                  <a:cubicBezTo>
                    <a:pt x="24669" y="5880"/>
                    <a:pt x="24565" y="5880"/>
                    <a:pt x="24439" y="6068"/>
                  </a:cubicBezTo>
                  <a:lnTo>
                    <a:pt x="24083" y="6047"/>
                  </a:lnTo>
                  <a:cubicBezTo>
                    <a:pt x="24041" y="5775"/>
                    <a:pt x="23895" y="5671"/>
                    <a:pt x="23644" y="5754"/>
                  </a:cubicBezTo>
                  <a:cubicBezTo>
                    <a:pt x="23184" y="5964"/>
                    <a:pt x="22744" y="5943"/>
                    <a:pt x="22389" y="5545"/>
                  </a:cubicBezTo>
                  <a:cubicBezTo>
                    <a:pt x="22284" y="5420"/>
                    <a:pt x="22117" y="5336"/>
                    <a:pt x="21991" y="5440"/>
                  </a:cubicBezTo>
                  <a:cubicBezTo>
                    <a:pt x="21656" y="5733"/>
                    <a:pt x="21091" y="5712"/>
                    <a:pt x="20882" y="6236"/>
                  </a:cubicBezTo>
                  <a:lnTo>
                    <a:pt x="19480" y="6257"/>
                  </a:lnTo>
                  <a:cubicBezTo>
                    <a:pt x="19355" y="6068"/>
                    <a:pt x="19229" y="6068"/>
                    <a:pt x="19104" y="6257"/>
                  </a:cubicBezTo>
                  <a:lnTo>
                    <a:pt x="18769" y="6257"/>
                  </a:lnTo>
                  <a:cubicBezTo>
                    <a:pt x="18539" y="5985"/>
                    <a:pt x="18350" y="5985"/>
                    <a:pt x="18225" y="6340"/>
                  </a:cubicBezTo>
                  <a:cubicBezTo>
                    <a:pt x="17827" y="6445"/>
                    <a:pt x="17388" y="6466"/>
                    <a:pt x="16990" y="6403"/>
                  </a:cubicBezTo>
                  <a:cubicBezTo>
                    <a:pt x="16865" y="6005"/>
                    <a:pt x="16802" y="5503"/>
                    <a:pt x="16216" y="5985"/>
                  </a:cubicBezTo>
                  <a:cubicBezTo>
                    <a:pt x="16091" y="6089"/>
                    <a:pt x="15944" y="5964"/>
                    <a:pt x="15798" y="5964"/>
                  </a:cubicBezTo>
                  <a:cubicBezTo>
                    <a:pt x="15546" y="5964"/>
                    <a:pt x="15588" y="6173"/>
                    <a:pt x="15567" y="6340"/>
                  </a:cubicBezTo>
                  <a:cubicBezTo>
                    <a:pt x="15274" y="6424"/>
                    <a:pt x="14961" y="6424"/>
                    <a:pt x="14668" y="6340"/>
                  </a:cubicBezTo>
                  <a:cubicBezTo>
                    <a:pt x="14479" y="5943"/>
                    <a:pt x="14228" y="6026"/>
                    <a:pt x="13977" y="6257"/>
                  </a:cubicBezTo>
                  <a:cubicBezTo>
                    <a:pt x="12847" y="6319"/>
                    <a:pt x="11717" y="6298"/>
                    <a:pt x="10609" y="6194"/>
                  </a:cubicBezTo>
                  <a:cubicBezTo>
                    <a:pt x="10567" y="5838"/>
                    <a:pt x="10211" y="5880"/>
                    <a:pt x="10002" y="5754"/>
                  </a:cubicBezTo>
                  <a:cubicBezTo>
                    <a:pt x="9374" y="5399"/>
                    <a:pt x="9269" y="5461"/>
                    <a:pt x="9186" y="6236"/>
                  </a:cubicBezTo>
                  <a:cubicBezTo>
                    <a:pt x="8244" y="6529"/>
                    <a:pt x="7303" y="6382"/>
                    <a:pt x="6340" y="6361"/>
                  </a:cubicBezTo>
                  <a:cubicBezTo>
                    <a:pt x="6361" y="6005"/>
                    <a:pt x="6884" y="6131"/>
                    <a:pt x="6884" y="5733"/>
                  </a:cubicBezTo>
                  <a:cubicBezTo>
                    <a:pt x="6884" y="5294"/>
                    <a:pt x="7240" y="5064"/>
                    <a:pt x="7554" y="4855"/>
                  </a:cubicBezTo>
                  <a:cubicBezTo>
                    <a:pt x="7847" y="4708"/>
                    <a:pt x="8077" y="4478"/>
                    <a:pt x="8244" y="4185"/>
                  </a:cubicBezTo>
                  <a:cubicBezTo>
                    <a:pt x="8391" y="3871"/>
                    <a:pt x="8265" y="3348"/>
                    <a:pt x="8035" y="3327"/>
                  </a:cubicBezTo>
                  <a:cubicBezTo>
                    <a:pt x="7658" y="3306"/>
                    <a:pt x="7847" y="3704"/>
                    <a:pt x="7658" y="3829"/>
                  </a:cubicBezTo>
                  <a:cubicBezTo>
                    <a:pt x="7637" y="3850"/>
                    <a:pt x="7596" y="3829"/>
                    <a:pt x="7512" y="3850"/>
                  </a:cubicBezTo>
                  <a:cubicBezTo>
                    <a:pt x="7344" y="3557"/>
                    <a:pt x="7282" y="3160"/>
                    <a:pt x="6905" y="2972"/>
                  </a:cubicBezTo>
                  <a:cubicBezTo>
                    <a:pt x="6800" y="2909"/>
                    <a:pt x="6717" y="2783"/>
                    <a:pt x="6759" y="2679"/>
                  </a:cubicBezTo>
                  <a:cubicBezTo>
                    <a:pt x="6989" y="2218"/>
                    <a:pt x="6549" y="1904"/>
                    <a:pt x="6528" y="1507"/>
                  </a:cubicBezTo>
                  <a:cubicBezTo>
                    <a:pt x="6528" y="1256"/>
                    <a:pt x="6445" y="984"/>
                    <a:pt x="6131" y="1005"/>
                  </a:cubicBezTo>
                  <a:cubicBezTo>
                    <a:pt x="5838" y="1047"/>
                    <a:pt x="5712" y="1256"/>
                    <a:pt x="5691" y="1570"/>
                  </a:cubicBezTo>
                  <a:cubicBezTo>
                    <a:pt x="5587" y="2030"/>
                    <a:pt x="5545" y="2511"/>
                    <a:pt x="5545" y="2972"/>
                  </a:cubicBezTo>
                  <a:cubicBezTo>
                    <a:pt x="4457" y="3034"/>
                    <a:pt x="4101" y="2030"/>
                    <a:pt x="3369" y="1591"/>
                  </a:cubicBezTo>
                  <a:cubicBezTo>
                    <a:pt x="3160" y="1465"/>
                    <a:pt x="3118" y="1067"/>
                    <a:pt x="2720" y="1235"/>
                  </a:cubicBezTo>
                  <a:cubicBezTo>
                    <a:pt x="2386" y="1381"/>
                    <a:pt x="2114" y="1026"/>
                    <a:pt x="1779" y="1151"/>
                  </a:cubicBezTo>
                  <a:cubicBezTo>
                    <a:pt x="1695" y="1172"/>
                    <a:pt x="1590" y="1235"/>
                    <a:pt x="1632" y="1319"/>
                  </a:cubicBezTo>
                  <a:cubicBezTo>
                    <a:pt x="1758" y="1695"/>
                    <a:pt x="1590" y="2030"/>
                    <a:pt x="1465" y="2344"/>
                  </a:cubicBezTo>
                  <a:cubicBezTo>
                    <a:pt x="1298" y="2762"/>
                    <a:pt x="1800" y="2972"/>
                    <a:pt x="1821" y="3327"/>
                  </a:cubicBezTo>
                  <a:cubicBezTo>
                    <a:pt x="942" y="3432"/>
                    <a:pt x="544" y="2783"/>
                    <a:pt x="0" y="2323"/>
                  </a:cubicBezTo>
                  <a:cubicBezTo>
                    <a:pt x="565" y="1863"/>
                    <a:pt x="607" y="1339"/>
                    <a:pt x="230" y="754"/>
                  </a:cubicBezTo>
                  <a:cubicBezTo>
                    <a:pt x="189" y="628"/>
                    <a:pt x="147" y="523"/>
                    <a:pt x="147" y="398"/>
                  </a:cubicBezTo>
                  <a:cubicBezTo>
                    <a:pt x="314" y="398"/>
                    <a:pt x="523" y="440"/>
                    <a:pt x="670" y="251"/>
                  </a:cubicBezTo>
                  <a:lnTo>
                    <a:pt x="1381" y="210"/>
                  </a:lnTo>
                  <a:cubicBezTo>
                    <a:pt x="1904" y="691"/>
                    <a:pt x="2909" y="670"/>
                    <a:pt x="3683" y="147"/>
                  </a:cubicBezTo>
                  <a:cubicBezTo>
                    <a:pt x="4457" y="21"/>
                    <a:pt x="5231" y="0"/>
                    <a:pt x="6005" y="126"/>
                  </a:cubicBezTo>
                  <a:cubicBezTo>
                    <a:pt x="6319" y="565"/>
                    <a:pt x="6675" y="461"/>
                    <a:pt x="7052" y="231"/>
                  </a:cubicBezTo>
                  <a:lnTo>
                    <a:pt x="7951" y="293"/>
                  </a:lnTo>
                  <a:cubicBezTo>
                    <a:pt x="8202" y="670"/>
                    <a:pt x="8244" y="670"/>
                    <a:pt x="8474" y="293"/>
                  </a:cubicBezTo>
                  <a:lnTo>
                    <a:pt x="8851" y="251"/>
                  </a:lnTo>
                  <a:lnTo>
                    <a:pt x="9730" y="754"/>
                  </a:lnTo>
                  <a:cubicBezTo>
                    <a:pt x="10253" y="900"/>
                    <a:pt x="10776" y="984"/>
                    <a:pt x="11132" y="419"/>
                  </a:cubicBezTo>
                  <a:cubicBezTo>
                    <a:pt x="11278" y="419"/>
                    <a:pt x="11404" y="377"/>
                    <a:pt x="11487" y="251"/>
                  </a:cubicBezTo>
                  <a:lnTo>
                    <a:pt x="11843" y="293"/>
                  </a:lnTo>
                  <a:cubicBezTo>
                    <a:pt x="11927" y="649"/>
                    <a:pt x="12241" y="586"/>
                    <a:pt x="12492" y="586"/>
                  </a:cubicBezTo>
                  <a:lnTo>
                    <a:pt x="15212" y="586"/>
                  </a:lnTo>
                  <a:cubicBezTo>
                    <a:pt x="15254" y="837"/>
                    <a:pt x="15107" y="1235"/>
                    <a:pt x="15337" y="1339"/>
                  </a:cubicBezTo>
                  <a:cubicBezTo>
                    <a:pt x="15798" y="1528"/>
                    <a:pt x="16216" y="1904"/>
                    <a:pt x="16781" y="1821"/>
                  </a:cubicBezTo>
                  <a:cubicBezTo>
                    <a:pt x="16907" y="1800"/>
                    <a:pt x="17032" y="1800"/>
                    <a:pt x="17074" y="1674"/>
                  </a:cubicBezTo>
                  <a:cubicBezTo>
                    <a:pt x="17116" y="1486"/>
                    <a:pt x="16990" y="1402"/>
                    <a:pt x="16844" y="1339"/>
                  </a:cubicBezTo>
                  <a:cubicBezTo>
                    <a:pt x="16739" y="1298"/>
                    <a:pt x="16614" y="1298"/>
                    <a:pt x="16509" y="1298"/>
                  </a:cubicBezTo>
                  <a:cubicBezTo>
                    <a:pt x="16028" y="1298"/>
                    <a:pt x="15902" y="984"/>
                    <a:pt x="15923" y="586"/>
                  </a:cubicBezTo>
                  <a:cubicBezTo>
                    <a:pt x="16342" y="607"/>
                    <a:pt x="16760" y="544"/>
                    <a:pt x="17179" y="419"/>
                  </a:cubicBezTo>
                  <a:cubicBezTo>
                    <a:pt x="17137" y="921"/>
                    <a:pt x="17471" y="1088"/>
                    <a:pt x="17869" y="1088"/>
                  </a:cubicBezTo>
                  <a:cubicBezTo>
                    <a:pt x="18287" y="1067"/>
                    <a:pt x="18706" y="1193"/>
                    <a:pt x="19041" y="1465"/>
                  </a:cubicBezTo>
                  <a:cubicBezTo>
                    <a:pt x="18999" y="1088"/>
                    <a:pt x="18978" y="837"/>
                    <a:pt x="18936" y="586"/>
                  </a:cubicBezTo>
                  <a:cubicBezTo>
                    <a:pt x="19145" y="586"/>
                    <a:pt x="19355" y="607"/>
                    <a:pt x="19480" y="377"/>
                  </a:cubicBezTo>
                  <a:lnTo>
                    <a:pt x="20171" y="377"/>
                  </a:lnTo>
                  <a:cubicBezTo>
                    <a:pt x="20233" y="795"/>
                    <a:pt x="20568" y="837"/>
                    <a:pt x="20861" y="942"/>
                  </a:cubicBezTo>
                  <a:cubicBezTo>
                    <a:pt x="21489" y="1151"/>
                    <a:pt x="22158" y="1130"/>
                    <a:pt x="22765" y="1402"/>
                  </a:cubicBezTo>
                  <a:cubicBezTo>
                    <a:pt x="23330" y="1653"/>
                    <a:pt x="23665" y="1339"/>
                    <a:pt x="23728" y="586"/>
                  </a:cubicBezTo>
                  <a:lnTo>
                    <a:pt x="23916" y="356"/>
                  </a:lnTo>
                  <a:lnTo>
                    <a:pt x="24418" y="356"/>
                  </a:lnTo>
                  <a:cubicBezTo>
                    <a:pt x="24502" y="503"/>
                    <a:pt x="24669" y="565"/>
                    <a:pt x="24816" y="544"/>
                  </a:cubicBezTo>
                  <a:close/>
                  <a:moveTo>
                    <a:pt x="9207" y="3871"/>
                  </a:moveTo>
                  <a:cubicBezTo>
                    <a:pt x="9416" y="3892"/>
                    <a:pt x="9541" y="3788"/>
                    <a:pt x="9541" y="3641"/>
                  </a:cubicBezTo>
                  <a:cubicBezTo>
                    <a:pt x="9541" y="3411"/>
                    <a:pt x="9374" y="3244"/>
                    <a:pt x="9165" y="3223"/>
                  </a:cubicBezTo>
                  <a:cubicBezTo>
                    <a:pt x="9018" y="3181"/>
                    <a:pt x="8872" y="3306"/>
                    <a:pt x="8893" y="3474"/>
                  </a:cubicBezTo>
                  <a:cubicBezTo>
                    <a:pt x="8872" y="3662"/>
                    <a:pt x="8997" y="3850"/>
                    <a:pt x="9207" y="3871"/>
                  </a:cubicBezTo>
                  <a:close/>
                  <a:moveTo>
                    <a:pt x="7386" y="1109"/>
                  </a:moveTo>
                  <a:cubicBezTo>
                    <a:pt x="7386" y="984"/>
                    <a:pt x="7261" y="900"/>
                    <a:pt x="7156" y="921"/>
                  </a:cubicBezTo>
                  <a:cubicBezTo>
                    <a:pt x="7031" y="921"/>
                    <a:pt x="6926" y="1026"/>
                    <a:pt x="6947" y="1151"/>
                  </a:cubicBezTo>
                  <a:cubicBezTo>
                    <a:pt x="6926" y="1319"/>
                    <a:pt x="7072" y="1423"/>
                    <a:pt x="7240" y="1381"/>
                  </a:cubicBezTo>
                  <a:cubicBezTo>
                    <a:pt x="7365" y="1360"/>
                    <a:pt x="7407" y="1256"/>
                    <a:pt x="7386" y="1130"/>
                  </a:cubicBezTo>
                  <a:close/>
                  <a:moveTo>
                    <a:pt x="24209" y="4206"/>
                  </a:moveTo>
                  <a:cubicBezTo>
                    <a:pt x="24167" y="4185"/>
                    <a:pt x="24104" y="4143"/>
                    <a:pt x="24062" y="4143"/>
                  </a:cubicBezTo>
                  <a:cubicBezTo>
                    <a:pt x="24041" y="4164"/>
                    <a:pt x="24021" y="4248"/>
                    <a:pt x="24000" y="4290"/>
                  </a:cubicBezTo>
                  <a:cubicBezTo>
                    <a:pt x="24041" y="4311"/>
                    <a:pt x="24104" y="4352"/>
                    <a:pt x="24146" y="4352"/>
                  </a:cubicBezTo>
                  <a:cubicBezTo>
                    <a:pt x="24188" y="4332"/>
                    <a:pt x="24188" y="4269"/>
                    <a:pt x="24209" y="4227"/>
                  </a:cubicBezTo>
                  <a:close/>
                  <a:moveTo>
                    <a:pt x="21028" y="1381"/>
                  </a:moveTo>
                  <a:cubicBezTo>
                    <a:pt x="20966" y="1339"/>
                    <a:pt x="20903" y="1298"/>
                    <a:pt x="20882" y="1319"/>
                  </a:cubicBezTo>
                  <a:cubicBezTo>
                    <a:pt x="20840" y="1319"/>
                    <a:pt x="20840" y="1402"/>
                    <a:pt x="20798" y="1465"/>
                  </a:cubicBezTo>
                  <a:cubicBezTo>
                    <a:pt x="20861" y="1486"/>
                    <a:pt x="20924" y="1528"/>
                    <a:pt x="20945" y="1507"/>
                  </a:cubicBezTo>
                  <a:cubicBezTo>
                    <a:pt x="20987" y="1486"/>
                    <a:pt x="21008" y="1423"/>
                    <a:pt x="21028" y="138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9" name="Google Shape;8629;p67"/>
            <p:cNvSpPr/>
            <p:nvPr/>
          </p:nvSpPr>
          <p:spPr>
            <a:xfrm>
              <a:off x="5753075" y="4641150"/>
              <a:ext cx="574900" cy="128200"/>
            </a:xfrm>
            <a:custGeom>
              <a:avLst/>
              <a:gdLst/>
              <a:ahLst/>
              <a:cxnLst/>
              <a:rect l="l" t="t" r="r" b="b"/>
              <a:pathLst>
                <a:path w="22996" h="5128" extrusionOk="0">
                  <a:moveTo>
                    <a:pt x="544" y="4960"/>
                  </a:moveTo>
                  <a:cubicBezTo>
                    <a:pt x="565" y="4688"/>
                    <a:pt x="523" y="4416"/>
                    <a:pt x="419" y="4186"/>
                  </a:cubicBezTo>
                  <a:cubicBezTo>
                    <a:pt x="335" y="4039"/>
                    <a:pt x="398" y="3872"/>
                    <a:pt x="544" y="3809"/>
                  </a:cubicBezTo>
                  <a:cubicBezTo>
                    <a:pt x="712" y="3746"/>
                    <a:pt x="816" y="3851"/>
                    <a:pt x="900" y="3976"/>
                  </a:cubicBezTo>
                  <a:cubicBezTo>
                    <a:pt x="1381" y="4520"/>
                    <a:pt x="1528" y="4499"/>
                    <a:pt x="1946" y="3893"/>
                  </a:cubicBezTo>
                  <a:cubicBezTo>
                    <a:pt x="2281" y="3432"/>
                    <a:pt x="2574" y="3390"/>
                    <a:pt x="2992" y="3704"/>
                  </a:cubicBezTo>
                  <a:cubicBezTo>
                    <a:pt x="3348" y="3976"/>
                    <a:pt x="3348" y="3976"/>
                    <a:pt x="4143" y="3851"/>
                  </a:cubicBezTo>
                  <a:cubicBezTo>
                    <a:pt x="3829" y="3014"/>
                    <a:pt x="3850" y="3014"/>
                    <a:pt x="4855" y="3139"/>
                  </a:cubicBezTo>
                  <a:cubicBezTo>
                    <a:pt x="5001" y="2386"/>
                    <a:pt x="4980" y="2261"/>
                    <a:pt x="4415" y="2009"/>
                  </a:cubicBezTo>
                  <a:cubicBezTo>
                    <a:pt x="4018" y="1821"/>
                    <a:pt x="3704" y="1486"/>
                    <a:pt x="3557" y="1089"/>
                  </a:cubicBezTo>
                  <a:cubicBezTo>
                    <a:pt x="3327" y="608"/>
                    <a:pt x="2992" y="398"/>
                    <a:pt x="2637" y="503"/>
                  </a:cubicBezTo>
                  <a:cubicBezTo>
                    <a:pt x="2323" y="587"/>
                    <a:pt x="2030" y="670"/>
                    <a:pt x="2218" y="1089"/>
                  </a:cubicBezTo>
                  <a:cubicBezTo>
                    <a:pt x="2239" y="1173"/>
                    <a:pt x="2260" y="1256"/>
                    <a:pt x="2239" y="1361"/>
                  </a:cubicBezTo>
                  <a:cubicBezTo>
                    <a:pt x="2218" y="1465"/>
                    <a:pt x="2093" y="1549"/>
                    <a:pt x="1967" y="1549"/>
                  </a:cubicBezTo>
                  <a:cubicBezTo>
                    <a:pt x="1883" y="1528"/>
                    <a:pt x="1821" y="1465"/>
                    <a:pt x="1800" y="1403"/>
                  </a:cubicBezTo>
                  <a:cubicBezTo>
                    <a:pt x="1674" y="1089"/>
                    <a:pt x="1967" y="608"/>
                    <a:pt x="1528" y="461"/>
                  </a:cubicBezTo>
                  <a:cubicBezTo>
                    <a:pt x="1214" y="336"/>
                    <a:pt x="837" y="398"/>
                    <a:pt x="482" y="398"/>
                  </a:cubicBezTo>
                  <a:cubicBezTo>
                    <a:pt x="272" y="398"/>
                    <a:pt x="63" y="377"/>
                    <a:pt x="0" y="126"/>
                  </a:cubicBezTo>
                  <a:cubicBezTo>
                    <a:pt x="2072" y="22"/>
                    <a:pt x="4143" y="64"/>
                    <a:pt x="6215" y="64"/>
                  </a:cubicBezTo>
                  <a:cubicBezTo>
                    <a:pt x="7449" y="1"/>
                    <a:pt x="8684" y="22"/>
                    <a:pt x="9939" y="105"/>
                  </a:cubicBezTo>
                  <a:cubicBezTo>
                    <a:pt x="11320" y="252"/>
                    <a:pt x="12701" y="126"/>
                    <a:pt x="14082" y="377"/>
                  </a:cubicBezTo>
                  <a:cubicBezTo>
                    <a:pt x="14375" y="419"/>
                    <a:pt x="14668" y="419"/>
                    <a:pt x="14961" y="398"/>
                  </a:cubicBezTo>
                  <a:cubicBezTo>
                    <a:pt x="16572" y="398"/>
                    <a:pt x="18204" y="524"/>
                    <a:pt x="19815" y="733"/>
                  </a:cubicBezTo>
                  <a:cubicBezTo>
                    <a:pt x="20066" y="796"/>
                    <a:pt x="20338" y="796"/>
                    <a:pt x="20589" y="775"/>
                  </a:cubicBezTo>
                  <a:cubicBezTo>
                    <a:pt x="21426" y="629"/>
                    <a:pt x="22054" y="1026"/>
                    <a:pt x="22702" y="1486"/>
                  </a:cubicBezTo>
                  <a:cubicBezTo>
                    <a:pt x="22995" y="1675"/>
                    <a:pt x="22933" y="1863"/>
                    <a:pt x="22870" y="2156"/>
                  </a:cubicBezTo>
                  <a:cubicBezTo>
                    <a:pt x="22807" y="2428"/>
                    <a:pt x="22828" y="2805"/>
                    <a:pt x="22430" y="2805"/>
                  </a:cubicBezTo>
                  <a:cubicBezTo>
                    <a:pt x="22054" y="2846"/>
                    <a:pt x="21656" y="2993"/>
                    <a:pt x="21321" y="3181"/>
                  </a:cubicBezTo>
                  <a:cubicBezTo>
                    <a:pt x="21133" y="3286"/>
                    <a:pt x="20945" y="3349"/>
                    <a:pt x="20736" y="3349"/>
                  </a:cubicBezTo>
                  <a:cubicBezTo>
                    <a:pt x="19689" y="3244"/>
                    <a:pt x="18727" y="3788"/>
                    <a:pt x="17681" y="3746"/>
                  </a:cubicBezTo>
                  <a:cubicBezTo>
                    <a:pt x="17555" y="3725"/>
                    <a:pt x="17451" y="3746"/>
                    <a:pt x="17346" y="3809"/>
                  </a:cubicBezTo>
                  <a:cubicBezTo>
                    <a:pt x="16321" y="4541"/>
                    <a:pt x="15170" y="4248"/>
                    <a:pt x="14082" y="4227"/>
                  </a:cubicBezTo>
                  <a:cubicBezTo>
                    <a:pt x="13391" y="4186"/>
                    <a:pt x="12680" y="4186"/>
                    <a:pt x="11990" y="4269"/>
                  </a:cubicBezTo>
                  <a:cubicBezTo>
                    <a:pt x="11006" y="4395"/>
                    <a:pt x="10002" y="4227"/>
                    <a:pt x="9018" y="4458"/>
                  </a:cubicBezTo>
                  <a:cubicBezTo>
                    <a:pt x="7951" y="4709"/>
                    <a:pt x="6842" y="4667"/>
                    <a:pt x="5775" y="4730"/>
                  </a:cubicBezTo>
                  <a:cubicBezTo>
                    <a:pt x="4018" y="4855"/>
                    <a:pt x="2281" y="5127"/>
                    <a:pt x="544" y="496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0" name="Google Shape;8630;p67"/>
            <p:cNvSpPr/>
            <p:nvPr/>
          </p:nvSpPr>
          <p:spPr>
            <a:xfrm>
              <a:off x="3998100" y="4643250"/>
              <a:ext cx="445175" cy="158525"/>
            </a:xfrm>
            <a:custGeom>
              <a:avLst/>
              <a:gdLst/>
              <a:ahLst/>
              <a:cxnLst/>
              <a:rect l="l" t="t" r="r" b="b"/>
              <a:pathLst>
                <a:path w="17807" h="6341" extrusionOk="0">
                  <a:moveTo>
                    <a:pt x="9563" y="147"/>
                  </a:moveTo>
                  <a:cubicBezTo>
                    <a:pt x="9563" y="252"/>
                    <a:pt x="9604" y="377"/>
                    <a:pt x="9646" y="482"/>
                  </a:cubicBezTo>
                  <a:cubicBezTo>
                    <a:pt x="10023" y="1068"/>
                    <a:pt x="9981" y="1591"/>
                    <a:pt x="9437" y="2051"/>
                  </a:cubicBezTo>
                  <a:cubicBezTo>
                    <a:pt x="9981" y="2511"/>
                    <a:pt x="10358" y="3160"/>
                    <a:pt x="11237" y="3055"/>
                  </a:cubicBezTo>
                  <a:cubicBezTo>
                    <a:pt x="11216" y="2700"/>
                    <a:pt x="10713" y="2511"/>
                    <a:pt x="10881" y="2072"/>
                  </a:cubicBezTo>
                  <a:cubicBezTo>
                    <a:pt x="11006" y="1758"/>
                    <a:pt x="11174" y="1423"/>
                    <a:pt x="11048" y="1068"/>
                  </a:cubicBezTo>
                  <a:cubicBezTo>
                    <a:pt x="11027" y="963"/>
                    <a:pt x="11111" y="900"/>
                    <a:pt x="11195" y="879"/>
                  </a:cubicBezTo>
                  <a:cubicBezTo>
                    <a:pt x="11529" y="754"/>
                    <a:pt x="11822" y="1109"/>
                    <a:pt x="12157" y="963"/>
                  </a:cubicBezTo>
                  <a:cubicBezTo>
                    <a:pt x="12534" y="796"/>
                    <a:pt x="12576" y="1193"/>
                    <a:pt x="12785" y="1319"/>
                  </a:cubicBezTo>
                  <a:cubicBezTo>
                    <a:pt x="13517" y="1758"/>
                    <a:pt x="13873" y="2762"/>
                    <a:pt x="14982" y="2721"/>
                  </a:cubicBezTo>
                  <a:cubicBezTo>
                    <a:pt x="14961" y="2239"/>
                    <a:pt x="15003" y="1758"/>
                    <a:pt x="15107" y="1298"/>
                  </a:cubicBezTo>
                  <a:cubicBezTo>
                    <a:pt x="15149" y="984"/>
                    <a:pt x="15296" y="775"/>
                    <a:pt x="15568" y="754"/>
                  </a:cubicBezTo>
                  <a:cubicBezTo>
                    <a:pt x="15819" y="712"/>
                    <a:pt x="15923" y="984"/>
                    <a:pt x="15944" y="1235"/>
                  </a:cubicBezTo>
                  <a:cubicBezTo>
                    <a:pt x="15965" y="1633"/>
                    <a:pt x="16405" y="1946"/>
                    <a:pt x="16175" y="2407"/>
                  </a:cubicBezTo>
                  <a:cubicBezTo>
                    <a:pt x="16133" y="2511"/>
                    <a:pt x="16216" y="2658"/>
                    <a:pt x="16321" y="2700"/>
                  </a:cubicBezTo>
                  <a:cubicBezTo>
                    <a:pt x="16698" y="2888"/>
                    <a:pt x="16760" y="3306"/>
                    <a:pt x="16928" y="3578"/>
                  </a:cubicBezTo>
                  <a:cubicBezTo>
                    <a:pt x="17011" y="3578"/>
                    <a:pt x="17053" y="3578"/>
                    <a:pt x="17074" y="3578"/>
                  </a:cubicBezTo>
                  <a:cubicBezTo>
                    <a:pt x="17263" y="3453"/>
                    <a:pt x="17074" y="3055"/>
                    <a:pt x="17451" y="3076"/>
                  </a:cubicBezTo>
                  <a:cubicBezTo>
                    <a:pt x="17681" y="3097"/>
                    <a:pt x="17807" y="3599"/>
                    <a:pt x="17660" y="3934"/>
                  </a:cubicBezTo>
                  <a:cubicBezTo>
                    <a:pt x="17493" y="4206"/>
                    <a:pt x="17263" y="4436"/>
                    <a:pt x="16970" y="4604"/>
                  </a:cubicBezTo>
                  <a:cubicBezTo>
                    <a:pt x="16656" y="4813"/>
                    <a:pt x="16300" y="5022"/>
                    <a:pt x="16300" y="5462"/>
                  </a:cubicBezTo>
                  <a:cubicBezTo>
                    <a:pt x="16300" y="5859"/>
                    <a:pt x="15777" y="5755"/>
                    <a:pt x="15777" y="6089"/>
                  </a:cubicBezTo>
                  <a:cubicBezTo>
                    <a:pt x="15547" y="6173"/>
                    <a:pt x="15296" y="6194"/>
                    <a:pt x="15066" y="6131"/>
                  </a:cubicBezTo>
                  <a:cubicBezTo>
                    <a:pt x="15066" y="5817"/>
                    <a:pt x="15066" y="5482"/>
                    <a:pt x="15024" y="5169"/>
                  </a:cubicBezTo>
                  <a:cubicBezTo>
                    <a:pt x="15003" y="5043"/>
                    <a:pt x="14877" y="4938"/>
                    <a:pt x="14752" y="4980"/>
                  </a:cubicBezTo>
                  <a:cubicBezTo>
                    <a:pt x="14626" y="4980"/>
                    <a:pt x="14563" y="5085"/>
                    <a:pt x="14542" y="5210"/>
                  </a:cubicBezTo>
                  <a:cubicBezTo>
                    <a:pt x="14459" y="5441"/>
                    <a:pt x="14689" y="5650"/>
                    <a:pt x="14584" y="5901"/>
                  </a:cubicBezTo>
                  <a:cubicBezTo>
                    <a:pt x="14291" y="6047"/>
                    <a:pt x="13936" y="6006"/>
                    <a:pt x="13685" y="5796"/>
                  </a:cubicBezTo>
                  <a:cubicBezTo>
                    <a:pt x="13224" y="5524"/>
                    <a:pt x="13308" y="5922"/>
                    <a:pt x="13287" y="6173"/>
                  </a:cubicBezTo>
                  <a:lnTo>
                    <a:pt x="12931" y="6173"/>
                  </a:lnTo>
                  <a:cubicBezTo>
                    <a:pt x="12889" y="5859"/>
                    <a:pt x="13015" y="5524"/>
                    <a:pt x="12785" y="5169"/>
                  </a:cubicBezTo>
                  <a:cubicBezTo>
                    <a:pt x="12178" y="5901"/>
                    <a:pt x="11383" y="5587"/>
                    <a:pt x="10651" y="5650"/>
                  </a:cubicBezTo>
                  <a:cubicBezTo>
                    <a:pt x="10546" y="5650"/>
                    <a:pt x="10421" y="5608"/>
                    <a:pt x="10337" y="5524"/>
                  </a:cubicBezTo>
                  <a:cubicBezTo>
                    <a:pt x="9835" y="5127"/>
                    <a:pt x="9793" y="5148"/>
                    <a:pt x="9521" y="5650"/>
                  </a:cubicBezTo>
                  <a:cubicBezTo>
                    <a:pt x="9458" y="5796"/>
                    <a:pt x="9458" y="6006"/>
                    <a:pt x="9249" y="6047"/>
                  </a:cubicBezTo>
                  <a:cubicBezTo>
                    <a:pt x="8872" y="5713"/>
                    <a:pt x="8851" y="5692"/>
                    <a:pt x="8412" y="5901"/>
                  </a:cubicBezTo>
                  <a:cubicBezTo>
                    <a:pt x="8182" y="6027"/>
                    <a:pt x="8035" y="5901"/>
                    <a:pt x="7847" y="5838"/>
                  </a:cubicBezTo>
                  <a:cubicBezTo>
                    <a:pt x="7366" y="5629"/>
                    <a:pt x="6759" y="5838"/>
                    <a:pt x="6361" y="6319"/>
                  </a:cubicBezTo>
                  <a:lnTo>
                    <a:pt x="5106" y="6340"/>
                  </a:lnTo>
                  <a:cubicBezTo>
                    <a:pt x="4750" y="6047"/>
                    <a:pt x="4269" y="6236"/>
                    <a:pt x="3871" y="6089"/>
                  </a:cubicBezTo>
                  <a:cubicBezTo>
                    <a:pt x="3767" y="6047"/>
                    <a:pt x="3725" y="6236"/>
                    <a:pt x="3704" y="6340"/>
                  </a:cubicBezTo>
                  <a:lnTo>
                    <a:pt x="3348" y="6340"/>
                  </a:lnTo>
                  <a:cubicBezTo>
                    <a:pt x="3202" y="5880"/>
                    <a:pt x="2930" y="5964"/>
                    <a:pt x="2637" y="6173"/>
                  </a:cubicBezTo>
                  <a:cubicBezTo>
                    <a:pt x="2323" y="6173"/>
                    <a:pt x="2009" y="6068"/>
                    <a:pt x="1737" y="5880"/>
                  </a:cubicBezTo>
                  <a:cubicBezTo>
                    <a:pt x="1905" y="5127"/>
                    <a:pt x="1800" y="4897"/>
                    <a:pt x="1089" y="4646"/>
                  </a:cubicBezTo>
                  <a:cubicBezTo>
                    <a:pt x="963" y="4604"/>
                    <a:pt x="817" y="4604"/>
                    <a:pt x="670" y="4604"/>
                  </a:cubicBezTo>
                  <a:cubicBezTo>
                    <a:pt x="607" y="4541"/>
                    <a:pt x="565" y="4478"/>
                    <a:pt x="503" y="4436"/>
                  </a:cubicBezTo>
                  <a:cubicBezTo>
                    <a:pt x="670" y="4164"/>
                    <a:pt x="691" y="3830"/>
                    <a:pt x="900" y="3558"/>
                  </a:cubicBezTo>
                  <a:cubicBezTo>
                    <a:pt x="1109" y="3286"/>
                    <a:pt x="1109" y="2930"/>
                    <a:pt x="921" y="2658"/>
                  </a:cubicBezTo>
                  <a:cubicBezTo>
                    <a:pt x="754" y="2407"/>
                    <a:pt x="565" y="2051"/>
                    <a:pt x="168" y="2386"/>
                  </a:cubicBezTo>
                  <a:cubicBezTo>
                    <a:pt x="126" y="2428"/>
                    <a:pt x="1" y="2323"/>
                    <a:pt x="21" y="2239"/>
                  </a:cubicBezTo>
                  <a:cubicBezTo>
                    <a:pt x="21" y="2135"/>
                    <a:pt x="63" y="2030"/>
                    <a:pt x="105" y="2009"/>
                  </a:cubicBezTo>
                  <a:cubicBezTo>
                    <a:pt x="545" y="1800"/>
                    <a:pt x="1026" y="1653"/>
                    <a:pt x="1528" y="1591"/>
                  </a:cubicBezTo>
                  <a:cubicBezTo>
                    <a:pt x="1737" y="1591"/>
                    <a:pt x="1988" y="1549"/>
                    <a:pt x="2009" y="1298"/>
                  </a:cubicBezTo>
                  <a:cubicBezTo>
                    <a:pt x="2051" y="984"/>
                    <a:pt x="1716" y="1109"/>
                    <a:pt x="1570" y="1005"/>
                  </a:cubicBezTo>
                  <a:cubicBezTo>
                    <a:pt x="1528" y="963"/>
                    <a:pt x="1507" y="900"/>
                    <a:pt x="1486" y="858"/>
                  </a:cubicBezTo>
                  <a:cubicBezTo>
                    <a:pt x="1570" y="649"/>
                    <a:pt x="1946" y="691"/>
                    <a:pt x="1926" y="398"/>
                  </a:cubicBezTo>
                  <a:lnTo>
                    <a:pt x="2449" y="356"/>
                  </a:lnTo>
                  <a:cubicBezTo>
                    <a:pt x="2721" y="691"/>
                    <a:pt x="3265" y="377"/>
                    <a:pt x="3516" y="837"/>
                  </a:cubicBezTo>
                  <a:cubicBezTo>
                    <a:pt x="3704" y="1172"/>
                    <a:pt x="3955" y="1109"/>
                    <a:pt x="4039" y="712"/>
                  </a:cubicBezTo>
                  <a:cubicBezTo>
                    <a:pt x="4102" y="545"/>
                    <a:pt x="4164" y="398"/>
                    <a:pt x="4206" y="231"/>
                  </a:cubicBezTo>
                  <a:cubicBezTo>
                    <a:pt x="4562" y="147"/>
                    <a:pt x="4918" y="147"/>
                    <a:pt x="5273" y="210"/>
                  </a:cubicBezTo>
                  <a:cubicBezTo>
                    <a:pt x="5378" y="733"/>
                    <a:pt x="5378" y="733"/>
                    <a:pt x="5755" y="482"/>
                  </a:cubicBezTo>
                  <a:lnTo>
                    <a:pt x="5985" y="356"/>
                  </a:lnTo>
                  <a:lnTo>
                    <a:pt x="6340" y="356"/>
                  </a:lnTo>
                  <a:cubicBezTo>
                    <a:pt x="6445" y="712"/>
                    <a:pt x="6508" y="1068"/>
                    <a:pt x="6152" y="1361"/>
                  </a:cubicBezTo>
                  <a:cubicBezTo>
                    <a:pt x="5922" y="1549"/>
                    <a:pt x="5901" y="1884"/>
                    <a:pt x="6089" y="2093"/>
                  </a:cubicBezTo>
                  <a:cubicBezTo>
                    <a:pt x="6236" y="2323"/>
                    <a:pt x="6424" y="2511"/>
                    <a:pt x="6738" y="2428"/>
                  </a:cubicBezTo>
                  <a:cubicBezTo>
                    <a:pt x="7156" y="2323"/>
                    <a:pt x="7700" y="2825"/>
                    <a:pt x="7993" y="2177"/>
                  </a:cubicBezTo>
                  <a:cubicBezTo>
                    <a:pt x="7993" y="2156"/>
                    <a:pt x="8161" y="2197"/>
                    <a:pt x="8244" y="2197"/>
                  </a:cubicBezTo>
                  <a:cubicBezTo>
                    <a:pt x="8558" y="2197"/>
                    <a:pt x="9270" y="1570"/>
                    <a:pt x="9312" y="1277"/>
                  </a:cubicBezTo>
                  <a:cubicBezTo>
                    <a:pt x="9332" y="1151"/>
                    <a:pt x="9312" y="984"/>
                    <a:pt x="9207" y="963"/>
                  </a:cubicBezTo>
                  <a:cubicBezTo>
                    <a:pt x="8516" y="900"/>
                    <a:pt x="8788" y="440"/>
                    <a:pt x="8830" y="84"/>
                  </a:cubicBezTo>
                  <a:cubicBezTo>
                    <a:pt x="9060" y="1"/>
                    <a:pt x="9291" y="1"/>
                    <a:pt x="9521" y="42"/>
                  </a:cubicBezTo>
                  <a:cubicBezTo>
                    <a:pt x="9542" y="84"/>
                    <a:pt x="9542" y="105"/>
                    <a:pt x="9563" y="147"/>
                  </a:cubicBezTo>
                  <a:close/>
                  <a:moveTo>
                    <a:pt x="12304" y="2407"/>
                  </a:moveTo>
                  <a:cubicBezTo>
                    <a:pt x="12345" y="2386"/>
                    <a:pt x="12471" y="2365"/>
                    <a:pt x="12471" y="2323"/>
                  </a:cubicBezTo>
                  <a:cubicBezTo>
                    <a:pt x="12534" y="2177"/>
                    <a:pt x="12429" y="2114"/>
                    <a:pt x="12304" y="2114"/>
                  </a:cubicBezTo>
                  <a:cubicBezTo>
                    <a:pt x="12220" y="2114"/>
                    <a:pt x="12136" y="2156"/>
                    <a:pt x="12136" y="2260"/>
                  </a:cubicBezTo>
                  <a:cubicBezTo>
                    <a:pt x="12115" y="2344"/>
                    <a:pt x="12178" y="2407"/>
                    <a:pt x="12304" y="24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1" name="Google Shape;8631;p67"/>
            <p:cNvSpPr/>
            <p:nvPr/>
          </p:nvSpPr>
          <p:spPr>
            <a:xfrm>
              <a:off x="5127975" y="4751525"/>
              <a:ext cx="328525" cy="37700"/>
            </a:xfrm>
            <a:custGeom>
              <a:avLst/>
              <a:gdLst/>
              <a:ahLst/>
              <a:cxnLst/>
              <a:rect l="l" t="t" r="r" b="b"/>
              <a:pathLst>
                <a:path w="13141" h="1508" extrusionOk="0">
                  <a:moveTo>
                    <a:pt x="1" y="1424"/>
                  </a:moveTo>
                  <a:cubicBezTo>
                    <a:pt x="126" y="1005"/>
                    <a:pt x="314" y="796"/>
                    <a:pt x="817" y="859"/>
                  </a:cubicBezTo>
                  <a:cubicBezTo>
                    <a:pt x="1277" y="921"/>
                    <a:pt x="1758" y="879"/>
                    <a:pt x="2198" y="691"/>
                  </a:cubicBezTo>
                  <a:cubicBezTo>
                    <a:pt x="2993" y="377"/>
                    <a:pt x="3871" y="335"/>
                    <a:pt x="4687" y="607"/>
                  </a:cubicBezTo>
                  <a:cubicBezTo>
                    <a:pt x="5085" y="775"/>
                    <a:pt x="5503" y="712"/>
                    <a:pt x="5838" y="461"/>
                  </a:cubicBezTo>
                  <a:cubicBezTo>
                    <a:pt x="5985" y="335"/>
                    <a:pt x="6215" y="315"/>
                    <a:pt x="6403" y="231"/>
                  </a:cubicBezTo>
                  <a:cubicBezTo>
                    <a:pt x="6759" y="43"/>
                    <a:pt x="7073" y="1"/>
                    <a:pt x="7282" y="419"/>
                  </a:cubicBezTo>
                  <a:cubicBezTo>
                    <a:pt x="7366" y="587"/>
                    <a:pt x="7512" y="796"/>
                    <a:pt x="7680" y="733"/>
                  </a:cubicBezTo>
                  <a:cubicBezTo>
                    <a:pt x="8203" y="503"/>
                    <a:pt x="8726" y="796"/>
                    <a:pt x="9228" y="775"/>
                  </a:cubicBezTo>
                  <a:cubicBezTo>
                    <a:pt x="9416" y="754"/>
                    <a:pt x="9584" y="775"/>
                    <a:pt x="9730" y="628"/>
                  </a:cubicBezTo>
                  <a:cubicBezTo>
                    <a:pt x="10274" y="22"/>
                    <a:pt x="10860" y="335"/>
                    <a:pt x="11404" y="587"/>
                  </a:cubicBezTo>
                  <a:cubicBezTo>
                    <a:pt x="11739" y="733"/>
                    <a:pt x="11969" y="900"/>
                    <a:pt x="12345" y="670"/>
                  </a:cubicBezTo>
                  <a:cubicBezTo>
                    <a:pt x="12701" y="461"/>
                    <a:pt x="13036" y="607"/>
                    <a:pt x="13141" y="1068"/>
                  </a:cubicBezTo>
                  <a:cubicBezTo>
                    <a:pt x="12053" y="1089"/>
                    <a:pt x="10944" y="1068"/>
                    <a:pt x="9856" y="1131"/>
                  </a:cubicBezTo>
                  <a:cubicBezTo>
                    <a:pt x="8140" y="1235"/>
                    <a:pt x="6403" y="1256"/>
                    <a:pt x="4667" y="1319"/>
                  </a:cubicBezTo>
                  <a:cubicBezTo>
                    <a:pt x="3118" y="1403"/>
                    <a:pt x="1570" y="1507"/>
                    <a:pt x="1" y="14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2" name="Google Shape;8632;p67"/>
            <p:cNvSpPr/>
            <p:nvPr/>
          </p:nvSpPr>
          <p:spPr>
            <a:xfrm>
              <a:off x="4146125" y="4641675"/>
              <a:ext cx="85825" cy="71700"/>
            </a:xfrm>
            <a:custGeom>
              <a:avLst/>
              <a:gdLst/>
              <a:ahLst/>
              <a:cxnLst/>
              <a:rect l="l" t="t" r="r" b="b"/>
              <a:pathLst>
                <a:path w="3433" h="2868" extrusionOk="0">
                  <a:moveTo>
                    <a:pt x="2930" y="105"/>
                  </a:moveTo>
                  <a:cubicBezTo>
                    <a:pt x="2888" y="461"/>
                    <a:pt x="2616" y="921"/>
                    <a:pt x="3307" y="984"/>
                  </a:cubicBezTo>
                  <a:cubicBezTo>
                    <a:pt x="3411" y="984"/>
                    <a:pt x="3432" y="1172"/>
                    <a:pt x="3411" y="1298"/>
                  </a:cubicBezTo>
                  <a:cubicBezTo>
                    <a:pt x="3370" y="1591"/>
                    <a:pt x="2658" y="2219"/>
                    <a:pt x="2344" y="2219"/>
                  </a:cubicBezTo>
                  <a:cubicBezTo>
                    <a:pt x="2261" y="2219"/>
                    <a:pt x="2114" y="2177"/>
                    <a:pt x="2114" y="2198"/>
                  </a:cubicBezTo>
                  <a:cubicBezTo>
                    <a:pt x="1800" y="2867"/>
                    <a:pt x="1256" y="2365"/>
                    <a:pt x="838" y="2449"/>
                  </a:cubicBezTo>
                  <a:cubicBezTo>
                    <a:pt x="524" y="2532"/>
                    <a:pt x="336" y="2344"/>
                    <a:pt x="189" y="2114"/>
                  </a:cubicBezTo>
                  <a:cubicBezTo>
                    <a:pt x="1" y="1905"/>
                    <a:pt x="43" y="1570"/>
                    <a:pt x="252" y="1382"/>
                  </a:cubicBezTo>
                  <a:cubicBezTo>
                    <a:pt x="629" y="1089"/>
                    <a:pt x="545" y="733"/>
                    <a:pt x="440" y="377"/>
                  </a:cubicBezTo>
                  <a:cubicBezTo>
                    <a:pt x="608" y="377"/>
                    <a:pt x="754" y="315"/>
                    <a:pt x="796" y="126"/>
                  </a:cubicBezTo>
                  <a:cubicBezTo>
                    <a:pt x="1026" y="22"/>
                    <a:pt x="1277" y="1"/>
                    <a:pt x="1507" y="84"/>
                  </a:cubicBezTo>
                  <a:cubicBezTo>
                    <a:pt x="1759" y="461"/>
                    <a:pt x="1800" y="461"/>
                    <a:pt x="2031" y="84"/>
                  </a:cubicBezTo>
                  <a:cubicBezTo>
                    <a:pt x="2323" y="1"/>
                    <a:pt x="2637" y="22"/>
                    <a:pt x="2930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3" name="Google Shape;8633;p67"/>
            <p:cNvSpPr/>
            <p:nvPr/>
          </p:nvSpPr>
          <p:spPr>
            <a:xfrm>
              <a:off x="4157125" y="4770875"/>
              <a:ext cx="166375" cy="35075"/>
            </a:xfrm>
            <a:custGeom>
              <a:avLst/>
              <a:gdLst/>
              <a:ahLst/>
              <a:cxnLst/>
              <a:rect l="l" t="t" r="r" b="b"/>
              <a:pathLst>
                <a:path w="6655" h="1403" extrusionOk="0">
                  <a:moveTo>
                    <a:pt x="0" y="1194"/>
                  </a:moveTo>
                  <a:cubicBezTo>
                    <a:pt x="419" y="712"/>
                    <a:pt x="1026" y="503"/>
                    <a:pt x="1507" y="712"/>
                  </a:cubicBezTo>
                  <a:cubicBezTo>
                    <a:pt x="1695" y="796"/>
                    <a:pt x="1821" y="901"/>
                    <a:pt x="2072" y="796"/>
                  </a:cubicBezTo>
                  <a:cubicBezTo>
                    <a:pt x="2490" y="566"/>
                    <a:pt x="2511" y="587"/>
                    <a:pt x="2888" y="922"/>
                  </a:cubicBezTo>
                  <a:cubicBezTo>
                    <a:pt x="3097" y="880"/>
                    <a:pt x="3097" y="670"/>
                    <a:pt x="3181" y="524"/>
                  </a:cubicBezTo>
                  <a:cubicBezTo>
                    <a:pt x="3432" y="1"/>
                    <a:pt x="3474" y="1"/>
                    <a:pt x="3976" y="398"/>
                  </a:cubicBezTo>
                  <a:cubicBezTo>
                    <a:pt x="4080" y="482"/>
                    <a:pt x="4185" y="524"/>
                    <a:pt x="4311" y="524"/>
                  </a:cubicBezTo>
                  <a:cubicBezTo>
                    <a:pt x="5022" y="461"/>
                    <a:pt x="5838" y="775"/>
                    <a:pt x="6424" y="43"/>
                  </a:cubicBezTo>
                  <a:cubicBezTo>
                    <a:pt x="6654" y="398"/>
                    <a:pt x="6528" y="733"/>
                    <a:pt x="6570" y="1047"/>
                  </a:cubicBezTo>
                  <a:cubicBezTo>
                    <a:pt x="4792" y="1403"/>
                    <a:pt x="3013" y="1173"/>
                    <a:pt x="1235" y="1235"/>
                  </a:cubicBezTo>
                  <a:cubicBezTo>
                    <a:pt x="816" y="1235"/>
                    <a:pt x="419" y="1214"/>
                    <a:pt x="0" y="11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4" name="Google Shape;8634;p67"/>
            <p:cNvSpPr/>
            <p:nvPr/>
          </p:nvSpPr>
          <p:spPr>
            <a:xfrm>
              <a:off x="4737750" y="4641675"/>
              <a:ext cx="88950" cy="35600"/>
            </a:xfrm>
            <a:custGeom>
              <a:avLst/>
              <a:gdLst/>
              <a:ahLst/>
              <a:cxnLst/>
              <a:rect l="l" t="t" r="r" b="b"/>
              <a:pathLst>
                <a:path w="3558" h="1424" extrusionOk="0">
                  <a:moveTo>
                    <a:pt x="3558" y="377"/>
                  </a:moveTo>
                  <a:cubicBezTo>
                    <a:pt x="3474" y="1110"/>
                    <a:pt x="3160" y="1424"/>
                    <a:pt x="2595" y="1172"/>
                  </a:cubicBezTo>
                  <a:cubicBezTo>
                    <a:pt x="1967" y="921"/>
                    <a:pt x="1319" y="942"/>
                    <a:pt x="691" y="733"/>
                  </a:cubicBezTo>
                  <a:cubicBezTo>
                    <a:pt x="377" y="628"/>
                    <a:pt x="42" y="587"/>
                    <a:pt x="1" y="168"/>
                  </a:cubicBezTo>
                  <a:cubicBezTo>
                    <a:pt x="147" y="22"/>
                    <a:pt x="377" y="1"/>
                    <a:pt x="545" y="105"/>
                  </a:cubicBezTo>
                  <a:cubicBezTo>
                    <a:pt x="649" y="461"/>
                    <a:pt x="963" y="356"/>
                    <a:pt x="1214" y="356"/>
                  </a:cubicBezTo>
                  <a:cubicBezTo>
                    <a:pt x="1988" y="419"/>
                    <a:pt x="2783" y="231"/>
                    <a:pt x="3558" y="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5" name="Google Shape;8635;p67"/>
            <p:cNvSpPr/>
            <p:nvPr/>
          </p:nvSpPr>
          <p:spPr>
            <a:xfrm>
              <a:off x="4756050" y="4770350"/>
              <a:ext cx="79550" cy="27225"/>
            </a:xfrm>
            <a:custGeom>
              <a:avLst/>
              <a:gdLst/>
              <a:ahLst/>
              <a:cxnLst/>
              <a:rect l="l" t="t" r="r" b="b"/>
              <a:pathLst>
                <a:path w="3182" h="1089" extrusionOk="0">
                  <a:moveTo>
                    <a:pt x="1" y="901"/>
                  </a:moveTo>
                  <a:cubicBezTo>
                    <a:pt x="189" y="378"/>
                    <a:pt x="754" y="398"/>
                    <a:pt x="1110" y="106"/>
                  </a:cubicBezTo>
                  <a:cubicBezTo>
                    <a:pt x="1235" y="1"/>
                    <a:pt x="1403" y="85"/>
                    <a:pt x="1486" y="189"/>
                  </a:cubicBezTo>
                  <a:cubicBezTo>
                    <a:pt x="1863" y="608"/>
                    <a:pt x="2282" y="608"/>
                    <a:pt x="2763" y="419"/>
                  </a:cubicBezTo>
                  <a:cubicBezTo>
                    <a:pt x="2993" y="315"/>
                    <a:pt x="3160" y="440"/>
                    <a:pt x="3181" y="691"/>
                  </a:cubicBezTo>
                  <a:cubicBezTo>
                    <a:pt x="2302" y="963"/>
                    <a:pt x="1382" y="922"/>
                    <a:pt x="482" y="1026"/>
                  </a:cubicBezTo>
                  <a:cubicBezTo>
                    <a:pt x="315" y="1089"/>
                    <a:pt x="126" y="1026"/>
                    <a:pt x="1" y="9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6" name="Google Shape;8636;p67"/>
            <p:cNvSpPr/>
            <p:nvPr/>
          </p:nvSpPr>
          <p:spPr>
            <a:xfrm>
              <a:off x="5655775" y="4760950"/>
              <a:ext cx="97325" cy="21475"/>
            </a:xfrm>
            <a:custGeom>
              <a:avLst/>
              <a:gdLst/>
              <a:ahLst/>
              <a:cxnLst/>
              <a:rect l="l" t="t" r="r" b="b"/>
              <a:pathLst>
                <a:path w="3893" h="859" extrusionOk="0">
                  <a:moveTo>
                    <a:pt x="0" y="461"/>
                  </a:moveTo>
                  <a:cubicBezTo>
                    <a:pt x="105" y="210"/>
                    <a:pt x="293" y="230"/>
                    <a:pt x="503" y="210"/>
                  </a:cubicBezTo>
                  <a:cubicBezTo>
                    <a:pt x="1486" y="189"/>
                    <a:pt x="2469" y="314"/>
                    <a:pt x="3432" y="42"/>
                  </a:cubicBezTo>
                  <a:cubicBezTo>
                    <a:pt x="3599" y="0"/>
                    <a:pt x="3788" y="63"/>
                    <a:pt x="3892" y="210"/>
                  </a:cubicBezTo>
                  <a:cubicBezTo>
                    <a:pt x="3139" y="461"/>
                    <a:pt x="2428" y="858"/>
                    <a:pt x="1570" y="565"/>
                  </a:cubicBezTo>
                  <a:cubicBezTo>
                    <a:pt x="1089" y="398"/>
                    <a:pt x="524" y="607"/>
                    <a:pt x="0" y="4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7" name="Google Shape;8637;p67"/>
            <p:cNvSpPr/>
            <p:nvPr/>
          </p:nvSpPr>
          <p:spPr>
            <a:xfrm>
              <a:off x="4661900" y="4641675"/>
              <a:ext cx="47625" cy="31425"/>
            </a:xfrm>
            <a:custGeom>
              <a:avLst/>
              <a:gdLst/>
              <a:ahLst/>
              <a:cxnLst/>
              <a:rect l="l" t="t" r="r" b="b"/>
              <a:pathLst>
                <a:path w="1905" h="1257" extrusionOk="0">
                  <a:moveTo>
                    <a:pt x="22" y="210"/>
                  </a:moveTo>
                  <a:lnTo>
                    <a:pt x="22" y="64"/>
                  </a:lnTo>
                  <a:cubicBezTo>
                    <a:pt x="314" y="1"/>
                    <a:pt x="628" y="1"/>
                    <a:pt x="921" y="84"/>
                  </a:cubicBezTo>
                  <a:cubicBezTo>
                    <a:pt x="1089" y="587"/>
                    <a:pt x="1507" y="294"/>
                    <a:pt x="1800" y="377"/>
                  </a:cubicBezTo>
                  <a:cubicBezTo>
                    <a:pt x="1842" y="628"/>
                    <a:pt x="1863" y="880"/>
                    <a:pt x="1905" y="1256"/>
                  </a:cubicBezTo>
                  <a:cubicBezTo>
                    <a:pt x="1570" y="1005"/>
                    <a:pt x="1151" y="880"/>
                    <a:pt x="733" y="900"/>
                  </a:cubicBezTo>
                  <a:cubicBezTo>
                    <a:pt x="335" y="900"/>
                    <a:pt x="1" y="712"/>
                    <a:pt x="22" y="2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8" name="Google Shape;8638;p67"/>
            <p:cNvSpPr/>
            <p:nvPr/>
          </p:nvSpPr>
          <p:spPr>
            <a:xfrm>
              <a:off x="4328700" y="4766700"/>
              <a:ext cx="46050" cy="36125"/>
            </a:xfrm>
            <a:custGeom>
              <a:avLst/>
              <a:gdLst/>
              <a:ahLst/>
              <a:cxnLst/>
              <a:rect l="l" t="t" r="r" b="b"/>
              <a:pathLst>
                <a:path w="1842" h="1445" extrusionOk="0">
                  <a:moveTo>
                    <a:pt x="63" y="1214"/>
                  </a:moveTo>
                  <a:cubicBezTo>
                    <a:pt x="84" y="984"/>
                    <a:pt x="0" y="586"/>
                    <a:pt x="461" y="858"/>
                  </a:cubicBezTo>
                  <a:cubicBezTo>
                    <a:pt x="712" y="1068"/>
                    <a:pt x="1067" y="1089"/>
                    <a:pt x="1360" y="963"/>
                  </a:cubicBezTo>
                  <a:cubicBezTo>
                    <a:pt x="1486" y="712"/>
                    <a:pt x="1235" y="503"/>
                    <a:pt x="1318" y="272"/>
                  </a:cubicBezTo>
                  <a:cubicBezTo>
                    <a:pt x="1360" y="147"/>
                    <a:pt x="1402" y="42"/>
                    <a:pt x="1549" y="42"/>
                  </a:cubicBezTo>
                  <a:cubicBezTo>
                    <a:pt x="1674" y="0"/>
                    <a:pt x="1779" y="84"/>
                    <a:pt x="1800" y="210"/>
                  </a:cubicBezTo>
                  <a:cubicBezTo>
                    <a:pt x="1821" y="544"/>
                    <a:pt x="1821" y="858"/>
                    <a:pt x="1842" y="1193"/>
                  </a:cubicBezTo>
                  <a:cubicBezTo>
                    <a:pt x="1277" y="1423"/>
                    <a:pt x="628" y="1444"/>
                    <a:pt x="63" y="12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9" name="Google Shape;8639;p67"/>
            <p:cNvSpPr/>
            <p:nvPr/>
          </p:nvSpPr>
          <p:spPr>
            <a:xfrm>
              <a:off x="4059825" y="4643250"/>
              <a:ext cx="44500" cy="28275"/>
            </a:xfrm>
            <a:custGeom>
              <a:avLst/>
              <a:gdLst/>
              <a:ahLst/>
              <a:cxnLst/>
              <a:rect l="l" t="t" r="r" b="b"/>
              <a:pathLst>
                <a:path w="1780" h="1131" extrusionOk="0">
                  <a:moveTo>
                    <a:pt x="1779" y="189"/>
                  </a:moveTo>
                  <a:cubicBezTo>
                    <a:pt x="1716" y="356"/>
                    <a:pt x="1653" y="524"/>
                    <a:pt x="1612" y="691"/>
                  </a:cubicBezTo>
                  <a:cubicBezTo>
                    <a:pt x="1486" y="1047"/>
                    <a:pt x="1256" y="1130"/>
                    <a:pt x="1089" y="817"/>
                  </a:cubicBezTo>
                  <a:cubicBezTo>
                    <a:pt x="817" y="356"/>
                    <a:pt x="273" y="649"/>
                    <a:pt x="1" y="314"/>
                  </a:cubicBezTo>
                  <a:cubicBezTo>
                    <a:pt x="565" y="1"/>
                    <a:pt x="1172" y="231"/>
                    <a:pt x="1779" y="1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0" name="Google Shape;8640;p67"/>
            <p:cNvSpPr/>
            <p:nvPr/>
          </p:nvSpPr>
          <p:spPr>
            <a:xfrm>
              <a:off x="5535975" y="4766700"/>
              <a:ext cx="62275" cy="7875"/>
            </a:xfrm>
            <a:custGeom>
              <a:avLst/>
              <a:gdLst/>
              <a:ahLst/>
              <a:cxnLst/>
              <a:rect l="l" t="t" r="r" b="b"/>
              <a:pathLst>
                <a:path w="2491" h="315" extrusionOk="0">
                  <a:moveTo>
                    <a:pt x="1" y="314"/>
                  </a:moveTo>
                  <a:cubicBezTo>
                    <a:pt x="43" y="168"/>
                    <a:pt x="106" y="0"/>
                    <a:pt x="273" y="0"/>
                  </a:cubicBezTo>
                  <a:lnTo>
                    <a:pt x="2198" y="0"/>
                  </a:lnTo>
                  <a:cubicBezTo>
                    <a:pt x="2365" y="0"/>
                    <a:pt x="2449" y="147"/>
                    <a:pt x="2491" y="2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1" name="Google Shape;8641;p67"/>
            <p:cNvSpPr/>
            <p:nvPr/>
          </p:nvSpPr>
          <p:spPr>
            <a:xfrm>
              <a:off x="4463125" y="4771400"/>
              <a:ext cx="35600" cy="20950"/>
            </a:xfrm>
            <a:custGeom>
              <a:avLst/>
              <a:gdLst/>
              <a:ahLst/>
              <a:cxnLst/>
              <a:rect l="l" t="t" r="r" b="b"/>
              <a:pathLst>
                <a:path w="1424" h="838" extrusionOk="0">
                  <a:moveTo>
                    <a:pt x="1" y="838"/>
                  </a:moveTo>
                  <a:cubicBezTo>
                    <a:pt x="84" y="64"/>
                    <a:pt x="189" y="1"/>
                    <a:pt x="817" y="356"/>
                  </a:cubicBezTo>
                  <a:cubicBezTo>
                    <a:pt x="1026" y="482"/>
                    <a:pt x="1382" y="440"/>
                    <a:pt x="1423" y="79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2" name="Google Shape;8642;p67"/>
            <p:cNvSpPr/>
            <p:nvPr/>
          </p:nvSpPr>
          <p:spPr>
            <a:xfrm>
              <a:off x="4622150" y="4774550"/>
              <a:ext cx="36125" cy="23550"/>
            </a:xfrm>
            <a:custGeom>
              <a:avLst/>
              <a:gdLst/>
              <a:ahLst/>
              <a:cxnLst/>
              <a:rect l="l" t="t" r="r" b="b"/>
              <a:pathLst>
                <a:path w="1445" h="942" extrusionOk="0">
                  <a:moveTo>
                    <a:pt x="21" y="816"/>
                  </a:moveTo>
                  <a:cubicBezTo>
                    <a:pt x="42" y="670"/>
                    <a:pt x="0" y="440"/>
                    <a:pt x="252" y="440"/>
                  </a:cubicBezTo>
                  <a:cubicBezTo>
                    <a:pt x="398" y="440"/>
                    <a:pt x="544" y="586"/>
                    <a:pt x="670" y="482"/>
                  </a:cubicBezTo>
                  <a:cubicBezTo>
                    <a:pt x="1277" y="0"/>
                    <a:pt x="1319" y="482"/>
                    <a:pt x="1444" y="879"/>
                  </a:cubicBezTo>
                  <a:cubicBezTo>
                    <a:pt x="963" y="942"/>
                    <a:pt x="482" y="921"/>
                    <a:pt x="21" y="8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3" name="Google Shape;8643;p67"/>
            <p:cNvSpPr/>
            <p:nvPr/>
          </p:nvSpPr>
          <p:spPr>
            <a:xfrm>
              <a:off x="4090700" y="4793900"/>
              <a:ext cx="35575" cy="15200"/>
            </a:xfrm>
            <a:custGeom>
              <a:avLst/>
              <a:gdLst/>
              <a:ahLst/>
              <a:cxnLst/>
              <a:rect l="l" t="t" r="r" b="b"/>
              <a:pathLst>
                <a:path w="1423" h="608" extrusionOk="0">
                  <a:moveTo>
                    <a:pt x="0" y="314"/>
                  </a:moveTo>
                  <a:cubicBezTo>
                    <a:pt x="21" y="189"/>
                    <a:pt x="63" y="1"/>
                    <a:pt x="167" y="42"/>
                  </a:cubicBezTo>
                  <a:cubicBezTo>
                    <a:pt x="565" y="210"/>
                    <a:pt x="1046" y="1"/>
                    <a:pt x="1423" y="314"/>
                  </a:cubicBezTo>
                  <a:cubicBezTo>
                    <a:pt x="942" y="607"/>
                    <a:pt x="460" y="503"/>
                    <a:pt x="0" y="3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4" name="Google Shape;8644;p67"/>
            <p:cNvSpPr/>
            <p:nvPr/>
          </p:nvSpPr>
          <p:spPr>
            <a:xfrm>
              <a:off x="5097625" y="4772975"/>
              <a:ext cx="17300" cy="20950"/>
            </a:xfrm>
            <a:custGeom>
              <a:avLst/>
              <a:gdLst/>
              <a:ahLst/>
              <a:cxnLst/>
              <a:rect l="l" t="t" r="r" b="b"/>
              <a:pathLst>
                <a:path w="692" h="838" extrusionOk="0">
                  <a:moveTo>
                    <a:pt x="1" y="607"/>
                  </a:moveTo>
                  <a:cubicBezTo>
                    <a:pt x="210" y="482"/>
                    <a:pt x="440" y="1"/>
                    <a:pt x="691" y="586"/>
                  </a:cubicBezTo>
                  <a:cubicBezTo>
                    <a:pt x="524" y="817"/>
                    <a:pt x="168" y="838"/>
                    <a:pt x="1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5" name="Google Shape;8645;p67"/>
            <p:cNvSpPr/>
            <p:nvPr/>
          </p:nvSpPr>
          <p:spPr>
            <a:xfrm>
              <a:off x="4866425" y="4778200"/>
              <a:ext cx="18350" cy="15725"/>
            </a:xfrm>
            <a:custGeom>
              <a:avLst/>
              <a:gdLst/>
              <a:ahLst/>
              <a:cxnLst/>
              <a:rect l="l" t="t" r="r" b="b"/>
              <a:pathLst>
                <a:path w="734" h="629" extrusionOk="0">
                  <a:moveTo>
                    <a:pt x="1" y="398"/>
                  </a:moveTo>
                  <a:cubicBezTo>
                    <a:pt x="524" y="1"/>
                    <a:pt x="524" y="1"/>
                    <a:pt x="733" y="440"/>
                  </a:cubicBezTo>
                  <a:cubicBezTo>
                    <a:pt x="524" y="629"/>
                    <a:pt x="189" y="608"/>
                    <a:pt x="1" y="39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6" name="Google Shape;8646;p67"/>
            <p:cNvSpPr/>
            <p:nvPr/>
          </p:nvSpPr>
          <p:spPr>
            <a:xfrm>
              <a:off x="5607125" y="4768800"/>
              <a:ext cx="22000" cy="12050"/>
            </a:xfrm>
            <a:custGeom>
              <a:avLst/>
              <a:gdLst/>
              <a:ahLst/>
              <a:cxnLst/>
              <a:rect l="l" t="t" r="r" b="b"/>
              <a:pathLst>
                <a:path w="880" h="482" extrusionOk="0">
                  <a:moveTo>
                    <a:pt x="1" y="230"/>
                  </a:moveTo>
                  <a:cubicBezTo>
                    <a:pt x="252" y="0"/>
                    <a:pt x="628" y="0"/>
                    <a:pt x="879" y="230"/>
                  </a:cubicBezTo>
                  <a:cubicBezTo>
                    <a:pt x="628" y="481"/>
                    <a:pt x="252" y="481"/>
                    <a:pt x="1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7" name="Google Shape;8647;p67"/>
            <p:cNvSpPr/>
            <p:nvPr/>
          </p:nvSpPr>
          <p:spPr>
            <a:xfrm>
              <a:off x="4130450" y="4645350"/>
              <a:ext cx="17800" cy="15175"/>
            </a:xfrm>
            <a:custGeom>
              <a:avLst/>
              <a:gdLst/>
              <a:ahLst/>
              <a:cxnLst/>
              <a:rect l="l" t="t" r="r" b="b"/>
              <a:pathLst>
                <a:path w="712" h="607" extrusionOk="0">
                  <a:moveTo>
                    <a:pt x="712" y="230"/>
                  </a:moveTo>
                  <a:lnTo>
                    <a:pt x="502" y="356"/>
                  </a:lnTo>
                  <a:cubicBezTo>
                    <a:pt x="105" y="607"/>
                    <a:pt x="105" y="607"/>
                    <a:pt x="0" y="84"/>
                  </a:cubicBezTo>
                  <a:cubicBezTo>
                    <a:pt x="230" y="21"/>
                    <a:pt x="481" y="0"/>
                    <a:pt x="712" y="4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8" name="Google Shape;8648;p67"/>
            <p:cNvSpPr/>
            <p:nvPr/>
          </p:nvSpPr>
          <p:spPr>
            <a:xfrm>
              <a:off x="4582925" y="4785525"/>
              <a:ext cx="17800" cy="12575"/>
            </a:xfrm>
            <a:custGeom>
              <a:avLst/>
              <a:gdLst/>
              <a:ahLst/>
              <a:cxnLst/>
              <a:rect l="l" t="t" r="r" b="b"/>
              <a:pathLst>
                <a:path w="712" h="503" extrusionOk="0">
                  <a:moveTo>
                    <a:pt x="0" y="294"/>
                  </a:moveTo>
                  <a:cubicBezTo>
                    <a:pt x="251" y="84"/>
                    <a:pt x="523" y="1"/>
                    <a:pt x="712" y="377"/>
                  </a:cubicBezTo>
                  <a:cubicBezTo>
                    <a:pt x="481" y="503"/>
                    <a:pt x="188" y="482"/>
                    <a:pt x="0" y="2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9" name="Google Shape;8649;p67"/>
            <p:cNvSpPr/>
            <p:nvPr/>
          </p:nvSpPr>
          <p:spPr>
            <a:xfrm>
              <a:off x="4689100" y="4786575"/>
              <a:ext cx="13625" cy="11000"/>
            </a:xfrm>
            <a:custGeom>
              <a:avLst/>
              <a:gdLst/>
              <a:ahLst/>
              <a:cxnLst/>
              <a:rect l="l" t="t" r="r" b="b"/>
              <a:pathLst>
                <a:path w="545" h="440" extrusionOk="0">
                  <a:moveTo>
                    <a:pt x="1" y="356"/>
                  </a:moveTo>
                  <a:cubicBezTo>
                    <a:pt x="126" y="1"/>
                    <a:pt x="314" y="1"/>
                    <a:pt x="545" y="252"/>
                  </a:cubicBezTo>
                  <a:cubicBezTo>
                    <a:pt x="398" y="419"/>
                    <a:pt x="189" y="440"/>
                    <a:pt x="1" y="35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0" name="Google Shape;8650;p67"/>
            <p:cNvSpPr/>
            <p:nvPr/>
          </p:nvSpPr>
          <p:spPr>
            <a:xfrm>
              <a:off x="5638000" y="4767750"/>
              <a:ext cx="8900" cy="6825"/>
            </a:xfrm>
            <a:custGeom>
              <a:avLst/>
              <a:gdLst/>
              <a:ahLst/>
              <a:cxnLst/>
              <a:rect l="l" t="t" r="r" b="b"/>
              <a:pathLst>
                <a:path w="356" h="273" extrusionOk="0">
                  <a:moveTo>
                    <a:pt x="0" y="230"/>
                  </a:moveTo>
                  <a:cubicBezTo>
                    <a:pt x="21" y="126"/>
                    <a:pt x="42" y="21"/>
                    <a:pt x="167" y="21"/>
                  </a:cubicBezTo>
                  <a:cubicBezTo>
                    <a:pt x="314" y="0"/>
                    <a:pt x="335" y="126"/>
                    <a:pt x="356" y="210"/>
                  </a:cubicBezTo>
                  <a:cubicBezTo>
                    <a:pt x="251" y="272"/>
                    <a:pt x="126" y="272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1" name="Google Shape;8651;p67"/>
            <p:cNvSpPr/>
            <p:nvPr/>
          </p:nvSpPr>
          <p:spPr>
            <a:xfrm>
              <a:off x="4711600" y="4788150"/>
              <a:ext cx="8925" cy="8925"/>
            </a:xfrm>
            <a:custGeom>
              <a:avLst/>
              <a:gdLst/>
              <a:ahLst/>
              <a:cxnLst/>
              <a:rect l="l" t="t" r="r" b="b"/>
              <a:pathLst>
                <a:path w="357" h="357" extrusionOk="0">
                  <a:moveTo>
                    <a:pt x="0" y="189"/>
                  </a:moveTo>
                  <a:cubicBezTo>
                    <a:pt x="105" y="0"/>
                    <a:pt x="231" y="21"/>
                    <a:pt x="356" y="189"/>
                  </a:cubicBezTo>
                  <a:cubicBezTo>
                    <a:pt x="231" y="356"/>
                    <a:pt x="105" y="356"/>
                    <a:pt x="0" y="1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2" name="Google Shape;8652;p67"/>
            <p:cNvSpPr/>
            <p:nvPr/>
          </p:nvSpPr>
          <p:spPr>
            <a:xfrm>
              <a:off x="4844450" y="4783450"/>
              <a:ext cx="8925" cy="9425"/>
            </a:xfrm>
            <a:custGeom>
              <a:avLst/>
              <a:gdLst/>
              <a:ahLst/>
              <a:cxnLst/>
              <a:rect l="l" t="t" r="r" b="b"/>
              <a:pathLst>
                <a:path w="357" h="377" extrusionOk="0">
                  <a:moveTo>
                    <a:pt x="1" y="188"/>
                  </a:moveTo>
                  <a:cubicBezTo>
                    <a:pt x="126" y="0"/>
                    <a:pt x="252" y="21"/>
                    <a:pt x="357" y="209"/>
                  </a:cubicBezTo>
                  <a:cubicBezTo>
                    <a:pt x="231" y="377"/>
                    <a:pt x="126" y="356"/>
                    <a:pt x="1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3" name="Google Shape;8653;p67"/>
            <p:cNvSpPr/>
            <p:nvPr/>
          </p:nvSpPr>
          <p:spPr>
            <a:xfrm>
              <a:off x="5474250" y="4775075"/>
              <a:ext cx="8400" cy="8400"/>
            </a:xfrm>
            <a:custGeom>
              <a:avLst/>
              <a:gdLst/>
              <a:ahLst/>
              <a:cxnLst/>
              <a:rect l="l" t="t" r="r" b="b"/>
              <a:pathLst>
                <a:path w="336" h="336" extrusionOk="0">
                  <a:moveTo>
                    <a:pt x="1" y="168"/>
                  </a:moveTo>
                  <a:cubicBezTo>
                    <a:pt x="106" y="0"/>
                    <a:pt x="231" y="0"/>
                    <a:pt x="336" y="168"/>
                  </a:cubicBezTo>
                  <a:cubicBezTo>
                    <a:pt x="231" y="335"/>
                    <a:pt x="106" y="335"/>
                    <a:pt x="1" y="1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4" name="Google Shape;8654;p67"/>
            <p:cNvSpPr/>
            <p:nvPr/>
          </p:nvSpPr>
          <p:spPr>
            <a:xfrm>
              <a:off x="5097125" y="4725900"/>
              <a:ext cx="52850" cy="39775"/>
            </a:xfrm>
            <a:custGeom>
              <a:avLst/>
              <a:gdLst/>
              <a:ahLst/>
              <a:cxnLst/>
              <a:rect l="l" t="t" r="r" b="b"/>
              <a:pathLst>
                <a:path w="2114" h="1591" extrusionOk="0">
                  <a:moveTo>
                    <a:pt x="42" y="1109"/>
                  </a:moveTo>
                  <a:cubicBezTo>
                    <a:pt x="84" y="942"/>
                    <a:pt x="147" y="754"/>
                    <a:pt x="167" y="586"/>
                  </a:cubicBezTo>
                  <a:cubicBezTo>
                    <a:pt x="209" y="210"/>
                    <a:pt x="439" y="126"/>
                    <a:pt x="732" y="231"/>
                  </a:cubicBezTo>
                  <a:cubicBezTo>
                    <a:pt x="1088" y="335"/>
                    <a:pt x="1402" y="461"/>
                    <a:pt x="1695" y="105"/>
                  </a:cubicBezTo>
                  <a:cubicBezTo>
                    <a:pt x="1779" y="0"/>
                    <a:pt x="1925" y="0"/>
                    <a:pt x="2009" y="105"/>
                  </a:cubicBezTo>
                  <a:cubicBezTo>
                    <a:pt x="2113" y="210"/>
                    <a:pt x="2030" y="314"/>
                    <a:pt x="2009" y="419"/>
                  </a:cubicBezTo>
                  <a:cubicBezTo>
                    <a:pt x="1967" y="796"/>
                    <a:pt x="1611" y="1068"/>
                    <a:pt x="1255" y="1005"/>
                  </a:cubicBezTo>
                  <a:cubicBezTo>
                    <a:pt x="879" y="963"/>
                    <a:pt x="732" y="1026"/>
                    <a:pt x="607" y="1360"/>
                  </a:cubicBezTo>
                  <a:cubicBezTo>
                    <a:pt x="565" y="1528"/>
                    <a:pt x="398" y="1591"/>
                    <a:pt x="251" y="1528"/>
                  </a:cubicBezTo>
                  <a:cubicBezTo>
                    <a:pt x="84" y="1444"/>
                    <a:pt x="0" y="1277"/>
                    <a:pt x="42" y="11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5" name="Google Shape;8655;p67"/>
            <p:cNvSpPr/>
            <p:nvPr/>
          </p:nvSpPr>
          <p:spPr>
            <a:xfrm>
              <a:off x="5821600" y="4678825"/>
              <a:ext cx="14150" cy="12050"/>
            </a:xfrm>
            <a:custGeom>
              <a:avLst/>
              <a:gdLst/>
              <a:ahLst/>
              <a:cxnLst/>
              <a:rect l="l" t="t" r="r" b="b"/>
              <a:pathLst>
                <a:path w="566" h="482" extrusionOk="0">
                  <a:moveTo>
                    <a:pt x="314" y="482"/>
                  </a:moveTo>
                  <a:cubicBezTo>
                    <a:pt x="168" y="482"/>
                    <a:pt x="0" y="461"/>
                    <a:pt x="21" y="272"/>
                  </a:cubicBezTo>
                  <a:cubicBezTo>
                    <a:pt x="0" y="105"/>
                    <a:pt x="147" y="0"/>
                    <a:pt x="293" y="0"/>
                  </a:cubicBezTo>
                  <a:cubicBezTo>
                    <a:pt x="461" y="0"/>
                    <a:pt x="565" y="126"/>
                    <a:pt x="565" y="293"/>
                  </a:cubicBezTo>
                  <a:cubicBezTo>
                    <a:pt x="565" y="461"/>
                    <a:pt x="440" y="461"/>
                    <a:pt x="314" y="48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6" name="Google Shape;8656;p67"/>
            <p:cNvSpPr/>
            <p:nvPr/>
          </p:nvSpPr>
          <p:spPr>
            <a:xfrm>
              <a:off x="5341400" y="4657375"/>
              <a:ext cx="15725" cy="11525"/>
            </a:xfrm>
            <a:custGeom>
              <a:avLst/>
              <a:gdLst/>
              <a:ahLst/>
              <a:cxnLst/>
              <a:rect l="l" t="t" r="r" b="b"/>
              <a:pathLst>
                <a:path w="629" h="461" extrusionOk="0">
                  <a:moveTo>
                    <a:pt x="210" y="0"/>
                  </a:moveTo>
                  <a:cubicBezTo>
                    <a:pt x="356" y="21"/>
                    <a:pt x="544" y="84"/>
                    <a:pt x="586" y="272"/>
                  </a:cubicBezTo>
                  <a:cubicBezTo>
                    <a:pt x="628" y="398"/>
                    <a:pt x="482" y="461"/>
                    <a:pt x="377" y="461"/>
                  </a:cubicBezTo>
                  <a:cubicBezTo>
                    <a:pt x="189" y="461"/>
                    <a:pt x="0" y="419"/>
                    <a:pt x="21" y="168"/>
                  </a:cubicBezTo>
                  <a:cubicBezTo>
                    <a:pt x="21" y="84"/>
                    <a:pt x="105" y="0"/>
                    <a:pt x="2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7" name="Google Shape;8657;p67"/>
            <p:cNvSpPr/>
            <p:nvPr/>
          </p:nvSpPr>
          <p:spPr>
            <a:xfrm>
              <a:off x="5301650" y="4675150"/>
              <a:ext cx="7875" cy="9975"/>
            </a:xfrm>
            <a:custGeom>
              <a:avLst/>
              <a:gdLst/>
              <a:ahLst/>
              <a:cxnLst/>
              <a:rect l="l" t="t" r="r" b="b"/>
              <a:pathLst>
                <a:path w="315" h="399" extrusionOk="0">
                  <a:moveTo>
                    <a:pt x="314" y="210"/>
                  </a:moveTo>
                  <a:cubicBezTo>
                    <a:pt x="272" y="252"/>
                    <a:pt x="251" y="357"/>
                    <a:pt x="189" y="357"/>
                  </a:cubicBezTo>
                  <a:cubicBezTo>
                    <a:pt x="42" y="398"/>
                    <a:pt x="21" y="273"/>
                    <a:pt x="0" y="168"/>
                  </a:cubicBezTo>
                  <a:cubicBezTo>
                    <a:pt x="0" y="85"/>
                    <a:pt x="63" y="1"/>
                    <a:pt x="168" y="1"/>
                  </a:cubicBezTo>
                  <a:cubicBezTo>
                    <a:pt x="251" y="22"/>
                    <a:pt x="293" y="85"/>
                    <a:pt x="314" y="2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8" name="Google Shape;8658;p67"/>
            <p:cNvSpPr/>
            <p:nvPr/>
          </p:nvSpPr>
          <p:spPr>
            <a:xfrm>
              <a:off x="5360225" y="4679350"/>
              <a:ext cx="5775" cy="5250"/>
            </a:xfrm>
            <a:custGeom>
              <a:avLst/>
              <a:gdLst/>
              <a:ahLst/>
              <a:cxnLst/>
              <a:rect l="l" t="t" r="r" b="b"/>
              <a:pathLst>
                <a:path w="231" h="210" extrusionOk="0">
                  <a:moveTo>
                    <a:pt x="231" y="63"/>
                  </a:moveTo>
                  <a:cubicBezTo>
                    <a:pt x="210" y="105"/>
                    <a:pt x="189" y="168"/>
                    <a:pt x="168" y="209"/>
                  </a:cubicBezTo>
                  <a:cubicBezTo>
                    <a:pt x="105" y="189"/>
                    <a:pt x="42" y="189"/>
                    <a:pt x="22" y="147"/>
                  </a:cubicBezTo>
                  <a:cubicBezTo>
                    <a:pt x="1" y="105"/>
                    <a:pt x="63" y="42"/>
                    <a:pt x="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9" name="Google Shape;8659;p67"/>
            <p:cNvSpPr/>
            <p:nvPr/>
          </p:nvSpPr>
          <p:spPr>
            <a:xfrm>
              <a:off x="4611175" y="4651100"/>
              <a:ext cx="50225" cy="32975"/>
            </a:xfrm>
            <a:custGeom>
              <a:avLst/>
              <a:gdLst/>
              <a:ahLst/>
              <a:cxnLst/>
              <a:rect l="l" t="t" r="r" b="b"/>
              <a:pathLst>
                <a:path w="2009" h="1319" extrusionOk="0">
                  <a:moveTo>
                    <a:pt x="105" y="0"/>
                  </a:moveTo>
                  <a:lnTo>
                    <a:pt x="837" y="0"/>
                  </a:lnTo>
                  <a:cubicBezTo>
                    <a:pt x="816" y="398"/>
                    <a:pt x="942" y="691"/>
                    <a:pt x="1402" y="691"/>
                  </a:cubicBezTo>
                  <a:cubicBezTo>
                    <a:pt x="1527" y="691"/>
                    <a:pt x="1632" y="712"/>
                    <a:pt x="1758" y="754"/>
                  </a:cubicBezTo>
                  <a:cubicBezTo>
                    <a:pt x="1883" y="795"/>
                    <a:pt x="2009" y="900"/>
                    <a:pt x="1967" y="1067"/>
                  </a:cubicBezTo>
                  <a:cubicBezTo>
                    <a:pt x="1925" y="1214"/>
                    <a:pt x="1799" y="1214"/>
                    <a:pt x="1695" y="1235"/>
                  </a:cubicBezTo>
                  <a:cubicBezTo>
                    <a:pt x="1109" y="1319"/>
                    <a:pt x="691" y="942"/>
                    <a:pt x="230" y="733"/>
                  </a:cubicBezTo>
                  <a:cubicBezTo>
                    <a:pt x="0" y="649"/>
                    <a:pt x="146" y="251"/>
                    <a:pt x="1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0" name="Google Shape;8660;p67"/>
            <p:cNvSpPr/>
            <p:nvPr/>
          </p:nvSpPr>
          <p:spPr>
            <a:xfrm>
              <a:off x="4476200" y="4645875"/>
              <a:ext cx="35600" cy="15175"/>
            </a:xfrm>
            <a:custGeom>
              <a:avLst/>
              <a:gdLst/>
              <a:ahLst/>
              <a:cxnLst/>
              <a:rect l="l" t="t" r="r" b="b"/>
              <a:pathLst>
                <a:path w="1424" h="607" extrusionOk="0">
                  <a:moveTo>
                    <a:pt x="1" y="377"/>
                  </a:moveTo>
                  <a:cubicBezTo>
                    <a:pt x="1" y="168"/>
                    <a:pt x="189" y="0"/>
                    <a:pt x="398" y="42"/>
                  </a:cubicBezTo>
                  <a:lnTo>
                    <a:pt x="1424" y="42"/>
                  </a:lnTo>
                  <a:cubicBezTo>
                    <a:pt x="1068" y="607"/>
                    <a:pt x="545" y="523"/>
                    <a:pt x="1" y="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1" name="Google Shape;8661;p67"/>
            <p:cNvSpPr/>
            <p:nvPr/>
          </p:nvSpPr>
          <p:spPr>
            <a:xfrm>
              <a:off x="4454750" y="4717525"/>
              <a:ext cx="16775" cy="17300"/>
            </a:xfrm>
            <a:custGeom>
              <a:avLst/>
              <a:gdLst/>
              <a:ahLst/>
              <a:cxnLst/>
              <a:rect l="l" t="t" r="r" b="b"/>
              <a:pathLst>
                <a:path w="671" h="692" extrusionOk="0">
                  <a:moveTo>
                    <a:pt x="336" y="670"/>
                  </a:moveTo>
                  <a:cubicBezTo>
                    <a:pt x="126" y="649"/>
                    <a:pt x="1" y="461"/>
                    <a:pt x="22" y="273"/>
                  </a:cubicBezTo>
                  <a:cubicBezTo>
                    <a:pt x="1" y="126"/>
                    <a:pt x="147" y="1"/>
                    <a:pt x="294" y="43"/>
                  </a:cubicBezTo>
                  <a:cubicBezTo>
                    <a:pt x="503" y="43"/>
                    <a:pt x="670" y="231"/>
                    <a:pt x="649" y="440"/>
                  </a:cubicBezTo>
                  <a:cubicBezTo>
                    <a:pt x="670" y="607"/>
                    <a:pt x="545" y="691"/>
                    <a:pt x="336" y="6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2" name="Google Shape;8662;p67"/>
            <p:cNvSpPr/>
            <p:nvPr/>
          </p:nvSpPr>
          <p:spPr>
            <a:xfrm>
              <a:off x="4406100" y="4660500"/>
              <a:ext cx="12075" cy="13125"/>
            </a:xfrm>
            <a:custGeom>
              <a:avLst/>
              <a:gdLst/>
              <a:ahLst/>
              <a:cxnLst/>
              <a:rect l="l" t="t" r="r" b="b"/>
              <a:pathLst>
                <a:path w="483" h="525" extrusionOk="0">
                  <a:moveTo>
                    <a:pt x="461" y="210"/>
                  </a:moveTo>
                  <a:cubicBezTo>
                    <a:pt x="482" y="336"/>
                    <a:pt x="440" y="440"/>
                    <a:pt x="315" y="461"/>
                  </a:cubicBezTo>
                  <a:cubicBezTo>
                    <a:pt x="147" y="524"/>
                    <a:pt x="1" y="399"/>
                    <a:pt x="22" y="252"/>
                  </a:cubicBezTo>
                  <a:cubicBezTo>
                    <a:pt x="1" y="127"/>
                    <a:pt x="106" y="22"/>
                    <a:pt x="231" y="22"/>
                  </a:cubicBezTo>
                  <a:cubicBezTo>
                    <a:pt x="336" y="1"/>
                    <a:pt x="461" y="85"/>
                    <a:pt x="461" y="2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3" name="Google Shape;8663;p67"/>
            <p:cNvSpPr/>
            <p:nvPr/>
          </p:nvSpPr>
          <p:spPr>
            <a:xfrm>
              <a:off x="4832950" y="4741075"/>
              <a:ext cx="5250" cy="5775"/>
            </a:xfrm>
            <a:custGeom>
              <a:avLst/>
              <a:gdLst/>
              <a:ahLst/>
              <a:cxnLst/>
              <a:rect l="l" t="t" r="r" b="b"/>
              <a:pathLst>
                <a:path w="210" h="231" extrusionOk="0">
                  <a:moveTo>
                    <a:pt x="210" y="84"/>
                  </a:moveTo>
                  <a:cubicBezTo>
                    <a:pt x="189" y="126"/>
                    <a:pt x="189" y="209"/>
                    <a:pt x="147" y="209"/>
                  </a:cubicBezTo>
                  <a:cubicBezTo>
                    <a:pt x="105" y="230"/>
                    <a:pt x="42" y="189"/>
                    <a:pt x="1" y="168"/>
                  </a:cubicBezTo>
                  <a:cubicBezTo>
                    <a:pt x="22" y="105"/>
                    <a:pt x="42" y="42"/>
                    <a:pt x="63" y="21"/>
                  </a:cubicBezTo>
                  <a:cubicBezTo>
                    <a:pt x="105" y="0"/>
                    <a:pt x="168" y="63"/>
                    <a:pt x="210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4" name="Google Shape;8664;p67"/>
            <p:cNvSpPr/>
            <p:nvPr/>
          </p:nvSpPr>
          <p:spPr>
            <a:xfrm>
              <a:off x="4753450" y="4670450"/>
              <a:ext cx="5250" cy="5250"/>
            </a:xfrm>
            <a:custGeom>
              <a:avLst/>
              <a:gdLst/>
              <a:ahLst/>
              <a:cxnLst/>
              <a:rect l="l" t="t" r="r" b="b"/>
              <a:pathLst>
                <a:path w="210" h="210" extrusionOk="0">
                  <a:moveTo>
                    <a:pt x="209" y="63"/>
                  </a:moveTo>
                  <a:cubicBezTo>
                    <a:pt x="189" y="105"/>
                    <a:pt x="168" y="189"/>
                    <a:pt x="126" y="210"/>
                  </a:cubicBezTo>
                  <a:cubicBezTo>
                    <a:pt x="105" y="210"/>
                    <a:pt x="42" y="168"/>
                    <a:pt x="0" y="147"/>
                  </a:cubicBezTo>
                  <a:cubicBezTo>
                    <a:pt x="21" y="105"/>
                    <a:pt x="21" y="21"/>
                    <a:pt x="63" y="1"/>
                  </a:cubicBezTo>
                  <a:cubicBezTo>
                    <a:pt x="105" y="1"/>
                    <a:pt x="147" y="42"/>
                    <a:pt x="209" y="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5" name="Google Shape;8665;p67"/>
            <p:cNvSpPr/>
            <p:nvPr/>
          </p:nvSpPr>
          <p:spPr>
            <a:xfrm>
              <a:off x="4300975" y="4696075"/>
              <a:ext cx="10475" cy="7350"/>
            </a:xfrm>
            <a:custGeom>
              <a:avLst/>
              <a:gdLst/>
              <a:ahLst/>
              <a:cxnLst/>
              <a:rect l="l" t="t" r="r" b="b"/>
              <a:pathLst>
                <a:path w="419" h="294" extrusionOk="0">
                  <a:moveTo>
                    <a:pt x="189" y="294"/>
                  </a:moveTo>
                  <a:cubicBezTo>
                    <a:pt x="63" y="273"/>
                    <a:pt x="0" y="231"/>
                    <a:pt x="21" y="147"/>
                  </a:cubicBezTo>
                  <a:cubicBezTo>
                    <a:pt x="21" y="43"/>
                    <a:pt x="105" y="1"/>
                    <a:pt x="189" y="1"/>
                  </a:cubicBezTo>
                  <a:cubicBezTo>
                    <a:pt x="314" y="1"/>
                    <a:pt x="419" y="64"/>
                    <a:pt x="356" y="210"/>
                  </a:cubicBezTo>
                  <a:cubicBezTo>
                    <a:pt x="356" y="252"/>
                    <a:pt x="230" y="294"/>
                    <a:pt x="189" y="2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66" name="Google Shape;8666;p67"/>
          <p:cNvGrpSpPr/>
          <p:nvPr/>
        </p:nvGrpSpPr>
        <p:grpSpPr>
          <a:xfrm rot="-5400000" flipH="1">
            <a:off x="3675888" y="2213420"/>
            <a:ext cx="1197789" cy="82923"/>
            <a:chOff x="3998100" y="4633825"/>
            <a:chExt cx="2329875" cy="175275"/>
          </a:xfrm>
        </p:grpSpPr>
        <p:sp>
          <p:nvSpPr>
            <p:cNvPr id="8667" name="Google Shape;8667;p67"/>
            <p:cNvSpPr/>
            <p:nvPr/>
          </p:nvSpPr>
          <p:spPr>
            <a:xfrm>
              <a:off x="4853875" y="4633825"/>
              <a:ext cx="1023725" cy="161150"/>
            </a:xfrm>
            <a:custGeom>
              <a:avLst/>
              <a:gdLst/>
              <a:ahLst/>
              <a:cxnLst/>
              <a:rect l="l" t="t" r="r" b="b"/>
              <a:pathLst>
                <a:path w="40949" h="6446" extrusionOk="0">
                  <a:moveTo>
                    <a:pt x="2449" y="524"/>
                  </a:moveTo>
                  <a:lnTo>
                    <a:pt x="2993" y="545"/>
                  </a:lnTo>
                  <a:cubicBezTo>
                    <a:pt x="3055" y="629"/>
                    <a:pt x="3097" y="629"/>
                    <a:pt x="3160" y="566"/>
                  </a:cubicBezTo>
                  <a:cubicBezTo>
                    <a:pt x="3641" y="503"/>
                    <a:pt x="4123" y="503"/>
                    <a:pt x="4583" y="587"/>
                  </a:cubicBezTo>
                  <a:cubicBezTo>
                    <a:pt x="4646" y="670"/>
                    <a:pt x="4667" y="775"/>
                    <a:pt x="4729" y="796"/>
                  </a:cubicBezTo>
                  <a:cubicBezTo>
                    <a:pt x="4897" y="838"/>
                    <a:pt x="4918" y="691"/>
                    <a:pt x="4939" y="587"/>
                  </a:cubicBezTo>
                  <a:cubicBezTo>
                    <a:pt x="5587" y="503"/>
                    <a:pt x="6257" y="503"/>
                    <a:pt x="6905" y="587"/>
                  </a:cubicBezTo>
                  <a:cubicBezTo>
                    <a:pt x="7261" y="984"/>
                    <a:pt x="7428" y="984"/>
                    <a:pt x="7784" y="587"/>
                  </a:cubicBezTo>
                  <a:cubicBezTo>
                    <a:pt x="8600" y="503"/>
                    <a:pt x="9437" y="503"/>
                    <a:pt x="10274" y="608"/>
                  </a:cubicBezTo>
                  <a:cubicBezTo>
                    <a:pt x="10316" y="670"/>
                    <a:pt x="10337" y="796"/>
                    <a:pt x="10400" y="817"/>
                  </a:cubicBezTo>
                  <a:cubicBezTo>
                    <a:pt x="10567" y="859"/>
                    <a:pt x="10588" y="712"/>
                    <a:pt x="10630" y="608"/>
                  </a:cubicBezTo>
                  <a:lnTo>
                    <a:pt x="10985" y="608"/>
                  </a:lnTo>
                  <a:cubicBezTo>
                    <a:pt x="11237" y="963"/>
                    <a:pt x="11278" y="963"/>
                    <a:pt x="11509" y="587"/>
                  </a:cubicBezTo>
                  <a:cubicBezTo>
                    <a:pt x="12157" y="524"/>
                    <a:pt x="12806" y="524"/>
                    <a:pt x="13454" y="587"/>
                  </a:cubicBezTo>
                  <a:cubicBezTo>
                    <a:pt x="13747" y="1005"/>
                    <a:pt x="13852" y="1005"/>
                    <a:pt x="14166" y="587"/>
                  </a:cubicBezTo>
                  <a:cubicBezTo>
                    <a:pt x="14752" y="524"/>
                    <a:pt x="15338" y="503"/>
                    <a:pt x="15944" y="545"/>
                  </a:cubicBezTo>
                  <a:cubicBezTo>
                    <a:pt x="16154" y="817"/>
                    <a:pt x="16488" y="712"/>
                    <a:pt x="16760" y="817"/>
                  </a:cubicBezTo>
                  <a:cubicBezTo>
                    <a:pt x="17032" y="942"/>
                    <a:pt x="17263" y="775"/>
                    <a:pt x="17346" y="461"/>
                  </a:cubicBezTo>
                  <a:cubicBezTo>
                    <a:pt x="18120" y="357"/>
                    <a:pt x="18895" y="315"/>
                    <a:pt x="19669" y="378"/>
                  </a:cubicBezTo>
                  <a:cubicBezTo>
                    <a:pt x="19711" y="419"/>
                    <a:pt x="19773" y="482"/>
                    <a:pt x="19815" y="482"/>
                  </a:cubicBezTo>
                  <a:cubicBezTo>
                    <a:pt x="21029" y="503"/>
                    <a:pt x="22221" y="503"/>
                    <a:pt x="23435" y="524"/>
                  </a:cubicBezTo>
                  <a:cubicBezTo>
                    <a:pt x="23602" y="524"/>
                    <a:pt x="23707" y="398"/>
                    <a:pt x="23728" y="252"/>
                  </a:cubicBezTo>
                  <a:cubicBezTo>
                    <a:pt x="24084" y="168"/>
                    <a:pt x="24439" y="168"/>
                    <a:pt x="24795" y="231"/>
                  </a:cubicBezTo>
                  <a:cubicBezTo>
                    <a:pt x="25025" y="629"/>
                    <a:pt x="25088" y="629"/>
                    <a:pt x="25318" y="252"/>
                  </a:cubicBezTo>
                  <a:lnTo>
                    <a:pt x="26030" y="189"/>
                  </a:lnTo>
                  <a:cubicBezTo>
                    <a:pt x="26553" y="524"/>
                    <a:pt x="27159" y="294"/>
                    <a:pt x="27703" y="461"/>
                  </a:cubicBezTo>
                  <a:cubicBezTo>
                    <a:pt x="27871" y="503"/>
                    <a:pt x="27955" y="252"/>
                    <a:pt x="27996" y="85"/>
                  </a:cubicBezTo>
                  <a:cubicBezTo>
                    <a:pt x="28227" y="1"/>
                    <a:pt x="28478" y="22"/>
                    <a:pt x="28708" y="106"/>
                  </a:cubicBezTo>
                  <a:cubicBezTo>
                    <a:pt x="29147" y="503"/>
                    <a:pt x="29691" y="503"/>
                    <a:pt x="30235" y="398"/>
                  </a:cubicBezTo>
                  <a:cubicBezTo>
                    <a:pt x="30256" y="398"/>
                    <a:pt x="30277" y="294"/>
                    <a:pt x="30298" y="252"/>
                  </a:cubicBezTo>
                  <a:lnTo>
                    <a:pt x="30821" y="252"/>
                  </a:lnTo>
                  <a:cubicBezTo>
                    <a:pt x="31198" y="650"/>
                    <a:pt x="31428" y="650"/>
                    <a:pt x="31867" y="273"/>
                  </a:cubicBezTo>
                  <a:lnTo>
                    <a:pt x="32913" y="357"/>
                  </a:lnTo>
                  <a:cubicBezTo>
                    <a:pt x="33018" y="524"/>
                    <a:pt x="33144" y="566"/>
                    <a:pt x="33269" y="378"/>
                  </a:cubicBezTo>
                  <a:cubicBezTo>
                    <a:pt x="34169" y="357"/>
                    <a:pt x="35048" y="378"/>
                    <a:pt x="35947" y="440"/>
                  </a:cubicBezTo>
                  <a:cubicBezTo>
                    <a:pt x="36010" y="712"/>
                    <a:pt x="36198" y="712"/>
                    <a:pt x="36429" y="712"/>
                  </a:cubicBezTo>
                  <a:cubicBezTo>
                    <a:pt x="36784" y="712"/>
                    <a:pt x="37161" y="670"/>
                    <a:pt x="37475" y="775"/>
                  </a:cubicBezTo>
                  <a:cubicBezTo>
                    <a:pt x="37893" y="942"/>
                    <a:pt x="37621" y="1403"/>
                    <a:pt x="37726" y="1717"/>
                  </a:cubicBezTo>
                  <a:cubicBezTo>
                    <a:pt x="37768" y="1800"/>
                    <a:pt x="37830" y="1863"/>
                    <a:pt x="37914" y="1884"/>
                  </a:cubicBezTo>
                  <a:cubicBezTo>
                    <a:pt x="38040" y="1884"/>
                    <a:pt x="38144" y="1800"/>
                    <a:pt x="38165" y="1675"/>
                  </a:cubicBezTo>
                  <a:cubicBezTo>
                    <a:pt x="38186" y="1591"/>
                    <a:pt x="38186" y="1486"/>
                    <a:pt x="38144" y="1403"/>
                  </a:cubicBezTo>
                  <a:cubicBezTo>
                    <a:pt x="37977" y="984"/>
                    <a:pt x="38270" y="880"/>
                    <a:pt x="38563" y="817"/>
                  </a:cubicBezTo>
                  <a:cubicBezTo>
                    <a:pt x="38939" y="712"/>
                    <a:pt x="39253" y="942"/>
                    <a:pt x="39483" y="1403"/>
                  </a:cubicBezTo>
                  <a:cubicBezTo>
                    <a:pt x="39651" y="1821"/>
                    <a:pt x="39944" y="2156"/>
                    <a:pt x="40341" y="2344"/>
                  </a:cubicBezTo>
                  <a:cubicBezTo>
                    <a:pt x="40927" y="2595"/>
                    <a:pt x="40948" y="2721"/>
                    <a:pt x="40781" y="3453"/>
                  </a:cubicBezTo>
                  <a:cubicBezTo>
                    <a:pt x="39776" y="3328"/>
                    <a:pt x="39776" y="3349"/>
                    <a:pt x="40069" y="4165"/>
                  </a:cubicBezTo>
                  <a:cubicBezTo>
                    <a:pt x="39295" y="4290"/>
                    <a:pt x="39295" y="4290"/>
                    <a:pt x="38939" y="4039"/>
                  </a:cubicBezTo>
                  <a:cubicBezTo>
                    <a:pt x="38521" y="3704"/>
                    <a:pt x="38207" y="3746"/>
                    <a:pt x="37893" y="4207"/>
                  </a:cubicBezTo>
                  <a:cubicBezTo>
                    <a:pt x="37454" y="4834"/>
                    <a:pt x="37328" y="4834"/>
                    <a:pt x="36847" y="4290"/>
                  </a:cubicBezTo>
                  <a:cubicBezTo>
                    <a:pt x="36742" y="4186"/>
                    <a:pt x="36659" y="4060"/>
                    <a:pt x="36491" y="4144"/>
                  </a:cubicBezTo>
                  <a:cubicBezTo>
                    <a:pt x="36345" y="4186"/>
                    <a:pt x="36282" y="4374"/>
                    <a:pt x="36366" y="4499"/>
                  </a:cubicBezTo>
                  <a:cubicBezTo>
                    <a:pt x="36450" y="4751"/>
                    <a:pt x="36491" y="5023"/>
                    <a:pt x="36470" y="5295"/>
                  </a:cubicBezTo>
                  <a:lnTo>
                    <a:pt x="35947" y="5315"/>
                  </a:lnTo>
                  <a:cubicBezTo>
                    <a:pt x="35843" y="5169"/>
                    <a:pt x="35654" y="5106"/>
                    <a:pt x="35487" y="5169"/>
                  </a:cubicBezTo>
                  <a:cubicBezTo>
                    <a:pt x="34525" y="5420"/>
                    <a:pt x="33541" y="5295"/>
                    <a:pt x="32558" y="5336"/>
                  </a:cubicBezTo>
                  <a:cubicBezTo>
                    <a:pt x="32348" y="5336"/>
                    <a:pt x="32160" y="5336"/>
                    <a:pt x="32056" y="5567"/>
                  </a:cubicBezTo>
                  <a:lnTo>
                    <a:pt x="31700" y="5608"/>
                  </a:lnTo>
                  <a:cubicBezTo>
                    <a:pt x="31679" y="5504"/>
                    <a:pt x="31658" y="5399"/>
                    <a:pt x="31512" y="5399"/>
                  </a:cubicBezTo>
                  <a:cubicBezTo>
                    <a:pt x="31386" y="5399"/>
                    <a:pt x="31365" y="5525"/>
                    <a:pt x="31344" y="5629"/>
                  </a:cubicBezTo>
                  <a:lnTo>
                    <a:pt x="30988" y="5671"/>
                  </a:lnTo>
                  <a:cubicBezTo>
                    <a:pt x="30737" y="5441"/>
                    <a:pt x="30361" y="5441"/>
                    <a:pt x="30110" y="5671"/>
                  </a:cubicBezTo>
                  <a:lnTo>
                    <a:pt x="29754" y="5650"/>
                  </a:lnTo>
                  <a:cubicBezTo>
                    <a:pt x="29712" y="5504"/>
                    <a:pt x="29649" y="5357"/>
                    <a:pt x="29482" y="5357"/>
                  </a:cubicBezTo>
                  <a:lnTo>
                    <a:pt x="27536" y="5357"/>
                  </a:lnTo>
                  <a:cubicBezTo>
                    <a:pt x="27369" y="5357"/>
                    <a:pt x="27306" y="5504"/>
                    <a:pt x="27285" y="5671"/>
                  </a:cubicBezTo>
                  <a:cubicBezTo>
                    <a:pt x="26574" y="5859"/>
                    <a:pt x="25862" y="5922"/>
                    <a:pt x="25130" y="5839"/>
                  </a:cubicBezTo>
                  <a:cubicBezTo>
                    <a:pt x="25025" y="5671"/>
                    <a:pt x="24900" y="5671"/>
                    <a:pt x="24795" y="5839"/>
                  </a:cubicBezTo>
                  <a:cubicBezTo>
                    <a:pt x="24565" y="5880"/>
                    <a:pt x="24314" y="5880"/>
                    <a:pt x="24084" y="5818"/>
                  </a:cubicBezTo>
                  <a:cubicBezTo>
                    <a:pt x="24000" y="5336"/>
                    <a:pt x="23644" y="5211"/>
                    <a:pt x="23309" y="5399"/>
                  </a:cubicBezTo>
                  <a:cubicBezTo>
                    <a:pt x="22912" y="5629"/>
                    <a:pt x="22682" y="5483"/>
                    <a:pt x="22347" y="5315"/>
                  </a:cubicBezTo>
                  <a:cubicBezTo>
                    <a:pt x="21803" y="5064"/>
                    <a:pt x="21217" y="4751"/>
                    <a:pt x="20673" y="5357"/>
                  </a:cubicBezTo>
                  <a:cubicBezTo>
                    <a:pt x="20548" y="5504"/>
                    <a:pt x="20359" y="5504"/>
                    <a:pt x="20192" y="5504"/>
                  </a:cubicBezTo>
                  <a:cubicBezTo>
                    <a:pt x="19669" y="5546"/>
                    <a:pt x="19167" y="5253"/>
                    <a:pt x="18623" y="5462"/>
                  </a:cubicBezTo>
                  <a:cubicBezTo>
                    <a:pt x="18476" y="5525"/>
                    <a:pt x="18330" y="5336"/>
                    <a:pt x="18246" y="5169"/>
                  </a:cubicBezTo>
                  <a:cubicBezTo>
                    <a:pt x="18016" y="4730"/>
                    <a:pt x="17723" y="4771"/>
                    <a:pt x="17346" y="4960"/>
                  </a:cubicBezTo>
                  <a:cubicBezTo>
                    <a:pt x="17179" y="5064"/>
                    <a:pt x="16928" y="5064"/>
                    <a:pt x="16781" y="5190"/>
                  </a:cubicBezTo>
                  <a:cubicBezTo>
                    <a:pt x="16447" y="5441"/>
                    <a:pt x="16028" y="5504"/>
                    <a:pt x="15631" y="5357"/>
                  </a:cubicBezTo>
                  <a:cubicBezTo>
                    <a:pt x="14814" y="5085"/>
                    <a:pt x="13936" y="5106"/>
                    <a:pt x="13141" y="5441"/>
                  </a:cubicBezTo>
                  <a:cubicBezTo>
                    <a:pt x="12701" y="5608"/>
                    <a:pt x="12220" y="5671"/>
                    <a:pt x="11760" y="5587"/>
                  </a:cubicBezTo>
                  <a:cubicBezTo>
                    <a:pt x="11237" y="5525"/>
                    <a:pt x="11069" y="5755"/>
                    <a:pt x="10965" y="6173"/>
                  </a:cubicBezTo>
                  <a:lnTo>
                    <a:pt x="10441" y="6173"/>
                  </a:lnTo>
                  <a:cubicBezTo>
                    <a:pt x="10169" y="5587"/>
                    <a:pt x="9960" y="6069"/>
                    <a:pt x="9730" y="6194"/>
                  </a:cubicBezTo>
                  <a:cubicBezTo>
                    <a:pt x="9040" y="6194"/>
                    <a:pt x="8328" y="6215"/>
                    <a:pt x="7617" y="6194"/>
                  </a:cubicBezTo>
                  <a:cubicBezTo>
                    <a:pt x="6236" y="6173"/>
                    <a:pt x="4855" y="6445"/>
                    <a:pt x="3474" y="6362"/>
                  </a:cubicBezTo>
                  <a:cubicBezTo>
                    <a:pt x="3244" y="6341"/>
                    <a:pt x="3014" y="6404"/>
                    <a:pt x="2783" y="6278"/>
                  </a:cubicBezTo>
                  <a:cubicBezTo>
                    <a:pt x="2825" y="5943"/>
                    <a:pt x="2721" y="5546"/>
                    <a:pt x="3223" y="5420"/>
                  </a:cubicBezTo>
                  <a:cubicBezTo>
                    <a:pt x="3537" y="5357"/>
                    <a:pt x="3390" y="5127"/>
                    <a:pt x="3265" y="4939"/>
                  </a:cubicBezTo>
                  <a:cubicBezTo>
                    <a:pt x="3202" y="4834"/>
                    <a:pt x="3202" y="4709"/>
                    <a:pt x="3348" y="4646"/>
                  </a:cubicBezTo>
                  <a:cubicBezTo>
                    <a:pt x="3453" y="4604"/>
                    <a:pt x="3599" y="4646"/>
                    <a:pt x="3641" y="4771"/>
                  </a:cubicBezTo>
                  <a:cubicBezTo>
                    <a:pt x="3725" y="4918"/>
                    <a:pt x="3662" y="5148"/>
                    <a:pt x="3830" y="5253"/>
                  </a:cubicBezTo>
                  <a:cubicBezTo>
                    <a:pt x="3976" y="5357"/>
                    <a:pt x="4248" y="5587"/>
                    <a:pt x="4353" y="5315"/>
                  </a:cubicBezTo>
                  <a:cubicBezTo>
                    <a:pt x="4499" y="4876"/>
                    <a:pt x="4959" y="5023"/>
                    <a:pt x="5190" y="4730"/>
                  </a:cubicBezTo>
                  <a:cubicBezTo>
                    <a:pt x="5336" y="4520"/>
                    <a:pt x="5545" y="4625"/>
                    <a:pt x="5692" y="4834"/>
                  </a:cubicBezTo>
                  <a:cubicBezTo>
                    <a:pt x="5796" y="5002"/>
                    <a:pt x="5901" y="5169"/>
                    <a:pt x="6048" y="5336"/>
                  </a:cubicBezTo>
                  <a:cubicBezTo>
                    <a:pt x="6257" y="5546"/>
                    <a:pt x="6654" y="5587"/>
                    <a:pt x="6696" y="5378"/>
                  </a:cubicBezTo>
                  <a:cubicBezTo>
                    <a:pt x="6759" y="5169"/>
                    <a:pt x="6822" y="5148"/>
                    <a:pt x="7010" y="5127"/>
                  </a:cubicBezTo>
                  <a:cubicBezTo>
                    <a:pt x="7282" y="5106"/>
                    <a:pt x="7575" y="5064"/>
                    <a:pt x="7889" y="5023"/>
                  </a:cubicBezTo>
                  <a:cubicBezTo>
                    <a:pt x="7763" y="5357"/>
                    <a:pt x="7533" y="5713"/>
                    <a:pt x="8140" y="5650"/>
                  </a:cubicBezTo>
                  <a:cubicBezTo>
                    <a:pt x="8349" y="5629"/>
                    <a:pt x="8558" y="5922"/>
                    <a:pt x="8768" y="5650"/>
                  </a:cubicBezTo>
                  <a:cubicBezTo>
                    <a:pt x="8412" y="4876"/>
                    <a:pt x="8412" y="4876"/>
                    <a:pt x="9207" y="4876"/>
                  </a:cubicBezTo>
                  <a:cubicBezTo>
                    <a:pt x="9228" y="4876"/>
                    <a:pt x="9270" y="4792"/>
                    <a:pt x="9291" y="4751"/>
                  </a:cubicBezTo>
                  <a:cubicBezTo>
                    <a:pt x="8914" y="4499"/>
                    <a:pt x="8914" y="4499"/>
                    <a:pt x="8642" y="4499"/>
                  </a:cubicBezTo>
                  <a:cubicBezTo>
                    <a:pt x="8119" y="4520"/>
                    <a:pt x="7638" y="4520"/>
                    <a:pt x="7177" y="4227"/>
                  </a:cubicBezTo>
                  <a:cubicBezTo>
                    <a:pt x="6864" y="4018"/>
                    <a:pt x="6487" y="3976"/>
                    <a:pt x="6152" y="4123"/>
                  </a:cubicBezTo>
                  <a:cubicBezTo>
                    <a:pt x="5859" y="4227"/>
                    <a:pt x="5566" y="4248"/>
                    <a:pt x="5273" y="4207"/>
                  </a:cubicBezTo>
                  <a:cubicBezTo>
                    <a:pt x="5148" y="4207"/>
                    <a:pt x="5043" y="4123"/>
                    <a:pt x="5022" y="4018"/>
                  </a:cubicBezTo>
                  <a:cubicBezTo>
                    <a:pt x="4980" y="3893"/>
                    <a:pt x="5022" y="3767"/>
                    <a:pt x="5148" y="3725"/>
                  </a:cubicBezTo>
                  <a:cubicBezTo>
                    <a:pt x="5503" y="3516"/>
                    <a:pt x="5817" y="3223"/>
                    <a:pt x="6340" y="3432"/>
                  </a:cubicBezTo>
                  <a:cubicBezTo>
                    <a:pt x="6696" y="3579"/>
                    <a:pt x="7136" y="3600"/>
                    <a:pt x="7449" y="3809"/>
                  </a:cubicBezTo>
                  <a:cubicBezTo>
                    <a:pt x="7617" y="3663"/>
                    <a:pt x="7659" y="3411"/>
                    <a:pt x="7575" y="3370"/>
                  </a:cubicBezTo>
                  <a:cubicBezTo>
                    <a:pt x="6989" y="3119"/>
                    <a:pt x="6822" y="2135"/>
                    <a:pt x="5922" y="2428"/>
                  </a:cubicBezTo>
                  <a:cubicBezTo>
                    <a:pt x="5671" y="2491"/>
                    <a:pt x="5483" y="2323"/>
                    <a:pt x="5294" y="2156"/>
                  </a:cubicBezTo>
                  <a:cubicBezTo>
                    <a:pt x="5127" y="1989"/>
                    <a:pt x="4918" y="1821"/>
                    <a:pt x="4771" y="1968"/>
                  </a:cubicBezTo>
                  <a:cubicBezTo>
                    <a:pt x="4374" y="2302"/>
                    <a:pt x="3976" y="2177"/>
                    <a:pt x="3537" y="2135"/>
                  </a:cubicBezTo>
                  <a:cubicBezTo>
                    <a:pt x="3286" y="2093"/>
                    <a:pt x="1716" y="1821"/>
                    <a:pt x="1549" y="1696"/>
                  </a:cubicBezTo>
                  <a:cubicBezTo>
                    <a:pt x="1214" y="1445"/>
                    <a:pt x="838" y="1277"/>
                    <a:pt x="419" y="1214"/>
                  </a:cubicBezTo>
                  <a:cubicBezTo>
                    <a:pt x="63" y="1173"/>
                    <a:pt x="1" y="963"/>
                    <a:pt x="1" y="670"/>
                  </a:cubicBezTo>
                  <a:cubicBezTo>
                    <a:pt x="440" y="670"/>
                    <a:pt x="879" y="691"/>
                    <a:pt x="1319" y="670"/>
                  </a:cubicBezTo>
                  <a:cubicBezTo>
                    <a:pt x="1758" y="650"/>
                    <a:pt x="2114" y="838"/>
                    <a:pt x="2449" y="524"/>
                  </a:cubicBezTo>
                  <a:close/>
                  <a:moveTo>
                    <a:pt x="9772" y="4792"/>
                  </a:moveTo>
                  <a:cubicBezTo>
                    <a:pt x="9730" y="4960"/>
                    <a:pt x="9814" y="5148"/>
                    <a:pt x="10002" y="5211"/>
                  </a:cubicBezTo>
                  <a:cubicBezTo>
                    <a:pt x="10128" y="5295"/>
                    <a:pt x="10316" y="5211"/>
                    <a:pt x="10358" y="5064"/>
                  </a:cubicBezTo>
                  <a:cubicBezTo>
                    <a:pt x="10462" y="4730"/>
                    <a:pt x="10609" y="4646"/>
                    <a:pt x="10985" y="4688"/>
                  </a:cubicBezTo>
                  <a:cubicBezTo>
                    <a:pt x="11362" y="4751"/>
                    <a:pt x="11697" y="4499"/>
                    <a:pt x="11739" y="4123"/>
                  </a:cubicBezTo>
                  <a:cubicBezTo>
                    <a:pt x="11760" y="4018"/>
                    <a:pt x="11843" y="3893"/>
                    <a:pt x="11739" y="3788"/>
                  </a:cubicBezTo>
                  <a:cubicBezTo>
                    <a:pt x="11655" y="3704"/>
                    <a:pt x="11509" y="3704"/>
                    <a:pt x="11425" y="3788"/>
                  </a:cubicBezTo>
                  <a:cubicBezTo>
                    <a:pt x="11132" y="4144"/>
                    <a:pt x="10818" y="4039"/>
                    <a:pt x="10483" y="3914"/>
                  </a:cubicBezTo>
                  <a:cubicBezTo>
                    <a:pt x="10190" y="3830"/>
                    <a:pt x="9960" y="3914"/>
                    <a:pt x="9918" y="4269"/>
                  </a:cubicBezTo>
                  <a:cubicBezTo>
                    <a:pt x="9877" y="4458"/>
                    <a:pt x="9835" y="4625"/>
                    <a:pt x="9772" y="4792"/>
                  </a:cubicBezTo>
                  <a:close/>
                  <a:moveTo>
                    <a:pt x="39023" y="2282"/>
                  </a:moveTo>
                  <a:cubicBezTo>
                    <a:pt x="39149" y="2261"/>
                    <a:pt x="39295" y="2240"/>
                    <a:pt x="39295" y="2093"/>
                  </a:cubicBezTo>
                  <a:cubicBezTo>
                    <a:pt x="39295" y="1947"/>
                    <a:pt x="39170" y="1821"/>
                    <a:pt x="39023" y="1821"/>
                  </a:cubicBezTo>
                  <a:cubicBezTo>
                    <a:pt x="38877" y="1800"/>
                    <a:pt x="38730" y="1926"/>
                    <a:pt x="38730" y="2072"/>
                  </a:cubicBezTo>
                  <a:cubicBezTo>
                    <a:pt x="38730" y="2261"/>
                    <a:pt x="38877" y="2282"/>
                    <a:pt x="39023" y="2282"/>
                  </a:cubicBezTo>
                  <a:close/>
                  <a:moveTo>
                    <a:pt x="19711" y="942"/>
                  </a:moveTo>
                  <a:cubicBezTo>
                    <a:pt x="19606" y="942"/>
                    <a:pt x="19522" y="1026"/>
                    <a:pt x="19522" y="1110"/>
                  </a:cubicBezTo>
                  <a:cubicBezTo>
                    <a:pt x="19501" y="1361"/>
                    <a:pt x="19690" y="1403"/>
                    <a:pt x="19878" y="1403"/>
                  </a:cubicBezTo>
                  <a:cubicBezTo>
                    <a:pt x="19983" y="1403"/>
                    <a:pt x="20129" y="1340"/>
                    <a:pt x="20087" y="1214"/>
                  </a:cubicBezTo>
                  <a:cubicBezTo>
                    <a:pt x="20045" y="1005"/>
                    <a:pt x="19857" y="963"/>
                    <a:pt x="19711" y="942"/>
                  </a:cubicBezTo>
                  <a:close/>
                  <a:moveTo>
                    <a:pt x="18225" y="1863"/>
                  </a:moveTo>
                  <a:cubicBezTo>
                    <a:pt x="18225" y="1738"/>
                    <a:pt x="18162" y="1675"/>
                    <a:pt x="18079" y="1675"/>
                  </a:cubicBezTo>
                  <a:cubicBezTo>
                    <a:pt x="17974" y="1654"/>
                    <a:pt x="17911" y="1738"/>
                    <a:pt x="17911" y="1821"/>
                  </a:cubicBezTo>
                  <a:cubicBezTo>
                    <a:pt x="17911" y="1947"/>
                    <a:pt x="17953" y="2072"/>
                    <a:pt x="18100" y="2030"/>
                  </a:cubicBezTo>
                  <a:cubicBezTo>
                    <a:pt x="18162" y="2010"/>
                    <a:pt x="18183" y="1905"/>
                    <a:pt x="18225" y="1863"/>
                  </a:cubicBezTo>
                  <a:close/>
                  <a:moveTo>
                    <a:pt x="20485" y="1884"/>
                  </a:moveTo>
                  <a:lnTo>
                    <a:pt x="20317" y="1821"/>
                  </a:lnTo>
                  <a:cubicBezTo>
                    <a:pt x="20296" y="1884"/>
                    <a:pt x="20255" y="1947"/>
                    <a:pt x="20276" y="1968"/>
                  </a:cubicBezTo>
                  <a:cubicBezTo>
                    <a:pt x="20276" y="2010"/>
                    <a:pt x="20359" y="2010"/>
                    <a:pt x="20401" y="2051"/>
                  </a:cubicBezTo>
                  <a:cubicBezTo>
                    <a:pt x="20443" y="1989"/>
                    <a:pt x="20464" y="1926"/>
                    <a:pt x="20485" y="18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8" name="Google Shape;8668;p67"/>
            <p:cNvSpPr/>
            <p:nvPr/>
          </p:nvSpPr>
          <p:spPr>
            <a:xfrm>
              <a:off x="4232975" y="4637500"/>
              <a:ext cx="852650" cy="163225"/>
            </a:xfrm>
            <a:custGeom>
              <a:avLst/>
              <a:gdLst/>
              <a:ahLst/>
              <a:cxnLst/>
              <a:rect l="l" t="t" r="r" b="b"/>
              <a:pathLst>
                <a:path w="34106" h="6529" extrusionOk="0">
                  <a:moveTo>
                    <a:pt x="24816" y="544"/>
                  </a:moveTo>
                  <a:cubicBezTo>
                    <a:pt x="24816" y="837"/>
                    <a:pt x="24878" y="1026"/>
                    <a:pt x="25234" y="1088"/>
                  </a:cubicBezTo>
                  <a:cubicBezTo>
                    <a:pt x="25632" y="1130"/>
                    <a:pt x="26029" y="1298"/>
                    <a:pt x="26364" y="1570"/>
                  </a:cubicBezTo>
                  <a:cubicBezTo>
                    <a:pt x="26510" y="1674"/>
                    <a:pt x="28101" y="1967"/>
                    <a:pt x="28352" y="1988"/>
                  </a:cubicBezTo>
                  <a:cubicBezTo>
                    <a:pt x="28770" y="2051"/>
                    <a:pt x="29189" y="2176"/>
                    <a:pt x="29586" y="1821"/>
                  </a:cubicBezTo>
                  <a:cubicBezTo>
                    <a:pt x="29754" y="1674"/>
                    <a:pt x="29963" y="1883"/>
                    <a:pt x="30109" y="2030"/>
                  </a:cubicBezTo>
                  <a:cubicBezTo>
                    <a:pt x="30256" y="2176"/>
                    <a:pt x="30486" y="2365"/>
                    <a:pt x="30737" y="2281"/>
                  </a:cubicBezTo>
                  <a:cubicBezTo>
                    <a:pt x="31637" y="2009"/>
                    <a:pt x="31804" y="2972"/>
                    <a:pt x="32390" y="3244"/>
                  </a:cubicBezTo>
                  <a:cubicBezTo>
                    <a:pt x="32474" y="3285"/>
                    <a:pt x="32432" y="3516"/>
                    <a:pt x="32264" y="3662"/>
                  </a:cubicBezTo>
                  <a:cubicBezTo>
                    <a:pt x="31930" y="3474"/>
                    <a:pt x="31511" y="3432"/>
                    <a:pt x="31156" y="3306"/>
                  </a:cubicBezTo>
                  <a:cubicBezTo>
                    <a:pt x="30632" y="3097"/>
                    <a:pt x="30319" y="3369"/>
                    <a:pt x="29942" y="3578"/>
                  </a:cubicBezTo>
                  <a:cubicBezTo>
                    <a:pt x="29837" y="3641"/>
                    <a:pt x="29775" y="3767"/>
                    <a:pt x="29816" y="3871"/>
                  </a:cubicBezTo>
                  <a:cubicBezTo>
                    <a:pt x="29858" y="3997"/>
                    <a:pt x="29963" y="4060"/>
                    <a:pt x="30088" y="4060"/>
                  </a:cubicBezTo>
                  <a:cubicBezTo>
                    <a:pt x="30381" y="4122"/>
                    <a:pt x="30674" y="4101"/>
                    <a:pt x="30967" y="3997"/>
                  </a:cubicBezTo>
                  <a:cubicBezTo>
                    <a:pt x="31281" y="3850"/>
                    <a:pt x="31679" y="3892"/>
                    <a:pt x="31972" y="4101"/>
                  </a:cubicBezTo>
                  <a:cubicBezTo>
                    <a:pt x="32453" y="4394"/>
                    <a:pt x="32934" y="4373"/>
                    <a:pt x="33457" y="4352"/>
                  </a:cubicBezTo>
                  <a:cubicBezTo>
                    <a:pt x="33729" y="4352"/>
                    <a:pt x="33729" y="4332"/>
                    <a:pt x="34106" y="4624"/>
                  </a:cubicBezTo>
                  <a:cubicBezTo>
                    <a:pt x="34064" y="4666"/>
                    <a:pt x="34043" y="4750"/>
                    <a:pt x="34001" y="4750"/>
                  </a:cubicBezTo>
                  <a:cubicBezTo>
                    <a:pt x="33227" y="4729"/>
                    <a:pt x="33227" y="4729"/>
                    <a:pt x="33583" y="5524"/>
                  </a:cubicBezTo>
                  <a:cubicBezTo>
                    <a:pt x="33373" y="5754"/>
                    <a:pt x="33164" y="5482"/>
                    <a:pt x="32955" y="5524"/>
                  </a:cubicBezTo>
                  <a:cubicBezTo>
                    <a:pt x="32348" y="5587"/>
                    <a:pt x="32578" y="5231"/>
                    <a:pt x="32704" y="4896"/>
                  </a:cubicBezTo>
                  <a:cubicBezTo>
                    <a:pt x="32369" y="4938"/>
                    <a:pt x="32097" y="4980"/>
                    <a:pt x="31804" y="4980"/>
                  </a:cubicBezTo>
                  <a:cubicBezTo>
                    <a:pt x="31637" y="4980"/>
                    <a:pt x="31574" y="4980"/>
                    <a:pt x="31511" y="5252"/>
                  </a:cubicBezTo>
                  <a:cubicBezTo>
                    <a:pt x="31448" y="5503"/>
                    <a:pt x="31051" y="5399"/>
                    <a:pt x="30863" y="5189"/>
                  </a:cubicBezTo>
                  <a:cubicBezTo>
                    <a:pt x="30716" y="5043"/>
                    <a:pt x="30591" y="4876"/>
                    <a:pt x="30486" y="4708"/>
                  </a:cubicBezTo>
                  <a:cubicBezTo>
                    <a:pt x="30339" y="4499"/>
                    <a:pt x="30151" y="4394"/>
                    <a:pt x="29984" y="4604"/>
                  </a:cubicBezTo>
                  <a:cubicBezTo>
                    <a:pt x="29775" y="4896"/>
                    <a:pt x="29293" y="4729"/>
                    <a:pt x="29147" y="5189"/>
                  </a:cubicBezTo>
                  <a:cubicBezTo>
                    <a:pt x="29063" y="5440"/>
                    <a:pt x="28791" y="5231"/>
                    <a:pt x="28624" y="5106"/>
                  </a:cubicBezTo>
                  <a:cubicBezTo>
                    <a:pt x="28477" y="5001"/>
                    <a:pt x="28540" y="4792"/>
                    <a:pt x="28456" y="4624"/>
                  </a:cubicBezTo>
                  <a:cubicBezTo>
                    <a:pt x="28394" y="4520"/>
                    <a:pt x="28268" y="4457"/>
                    <a:pt x="28163" y="4520"/>
                  </a:cubicBezTo>
                  <a:cubicBezTo>
                    <a:pt x="28017" y="4562"/>
                    <a:pt x="28017" y="4687"/>
                    <a:pt x="28080" y="4813"/>
                  </a:cubicBezTo>
                  <a:cubicBezTo>
                    <a:pt x="28205" y="4980"/>
                    <a:pt x="28352" y="5210"/>
                    <a:pt x="28038" y="5294"/>
                  </a:cubicBezTo>
                  <a:cubicBezTo>
                    <a:pt x="27515" y="5420"/>
                    <a:pt x="27640" y="5796"/>
                    <a:pt x="27598" y="6131"/>
                  </a:cubicBezTo>
                  <a:lnTo>
                    <a:pt x="26029" y="6089"/>
                  </a:lnTo>
                  <a:cubicBezTo>
                    <a:pt x="25841" y="5650"/>
                    <a:pt x="25841" y="5650"/>
                    <a:pt x="25318" y="6047"/>
                  </a:cubicBezTo>
                  <a:lnTo>
                    <a:pt x="24795" y="6068"/>
                  </a:lnTo>
                  <a:cubicBezTo>
                    <a:pt x="24669" y="5880"/>
                    <a:pt x="24565" y="5880"/>
                    <a:pt x="24439" y="6068"/>
                  </a:cubicBezTo>
                  <a:lnTo>
                    <a:pt x="24083" y="6047"/>
                  </a:lnTo>
                  <a:cubicBezTo>
                    <a:pt x="24041" y="5775"/>
                    <a:pt x="23895" y="5671"/>
                    <a:pt x="23644" y="5754"/>
                  </a:cubicBezTo>
                  <a:cubicBezTo>
                    <a:pt x="23184" y="5964"/>
                    <a:pt x="22744" y="5943"/>
                    <a:pt x="22389" y="5545"/>
                  </a:cubicBezTo>
                  <a:cubicBezTo>
                    <a:pt x="22284" y="5420"/>
                    <a:pt x="22117" y="5336"/>
                    <a:pt x="21991" y="5440"/>
                  </a:cubicBezTo>
                  <a:cubicBezTo>
                    <a:pt x="21656" y="5733"/>
                    <a:pt x="21091" y="5712"/>
                    <a:pt x="20882" y="6236"/>
                  </a:cubicBezTo>
                  <a:lnTo>
                    <a:pt x="19480" y="6257"/>
                  </a:lnTo>
                  <a:cubicBezTo>
                    <a:pt x="19355" y="6068"/>
                    <a:pt x="19229" y="6068"/>
                    <a:pt x="19104" y="6257"/>
                  </a:cubicBezTo>
                  <a:lnTo>
                    <a:pt x="18769" y="6257"/>
                  </a:lnTo>
                  <a:cubicBezTo>
                    <a:pt x="18539" y="5985"/>
                    <a:pt x="18350" y="5985"/>
                    <a:pt x="18225" y="6340"/>
                  </a:cubicBezTo>
                  <a:cubicBezTo>
                    <a:pt x="17827" y="6445"/>
                    <a:pt x="17388" y="6466"/>
                    <a:pt x="16990" y="6403"/>
                  </a:cubicBezTo>
                  <a:cubicBezTo>
                    <a:pt x="16865" y="6005"/>
                    <a:pt x="16802" y="5503"/>
                    <a:pt x="16216" y="5985"/>
                  </a:cubicBezTo>
                  <a:cubicBezTo>
                    <a:pt x="16091" y="6089"/>
                    <a:pt x="15944" y="5964"/>
                    <a:pt x="15798" y="5964"/>
                  </a:cubicBezTo>
                  <a:cubicBezTo>
                    <a:pt x="15546" y="5964"/>
                    <a:pt x="15588" y="6173"/>
                    <a:pt x="15567" y="6340"/>
                  </a:cubicBezTo>
                  <a:cubicBezTo>
                    <a:pt x="15274" y="6424"/>
                    <a:pt x="14961" y="6424"/>
                    <a:pt x="14668" y="6340"/>
                  </a:cubicBezTo>
                  <a:cubicBezTo>
                    <a:pt x="14479" y="5943"/>
                    <a:pt x="14228" y="6026"/>
                    <a:pt x="13977" y="6257"/>
                  </a:cubicBezTo>
                  <a:cubicBezTo>
                    <a:pt x="12847" y="6319"/>
                    <a:pt x="11717" y="6298"/>
                    <a:pt x="10609" y="6194"/>
                  </a:cubicBezTo>
                  <a:cubicBezTo>
                    <a:pt x="10567" y="5838"/>
                    <a:pt x="10211" y="5880"/>
                    <a:pt x="10002" y="5754"/>
                  </a:cubicBezTo>
                  <a:cubicBezTo>
                    <a:pt x="9374" y="5399"/>
                    <a:pt x="9269" y="5461"/>
                    <a:pt x="9186" y="6236"/>
                  </a:cubicBezTo>
                  <a:cubicBezTo>
                    <a:pt x="8244" y="6529"/>
                    <a:pt x="7303" y="6382"/>
                    <a:pt x="6340" y="6361"/>
                  </a:cubicBezTo>
                  <a:cubicBezTo>
                    <a:pt x="6361" y="6005"/>
                    <a:pt x="6884" y="6131"/>
                    <a:pt x="6884" y="5733"/>
                  </a:cubicBezTo>
                  <a:cubicBezTo>
                    <a:pt x="6884" y="5294"/>
                    <a:pt x="7240" y="5064"/>
                    <a:pt x="7554" y="4855"/>
                  </a:cubicBezTo>
                  <a:cubicBezTo>
                    <a:pt x="7847" y="4708"/>
                    <a:pt x="8077" y="4478"/>
                    <a:pt x="8244" y="4185"/>
                  </a:cubicBezTo>
                  <a:cubicBezTo>
                    <a:pt x="8391" y="3871"/>
                    <a:pt x="8265" y="3348"/>
                    <a:pt x="8035" y="3327"/>
                  </a:cubicBezTo>
                  <a:cubicBezTo>
                    <a:pt x="7658" y="3306"/>
                    <a:pt x="7847" y="3704"/>
                    <a:pt x="7658" y="3829"/>
                  </a:cubicBezTo>
                  <a:cubicBezTo>
                    <a:pt x="7637" y="3850"/>
                    <a:pt x="7596" y="3829"/>
                    <a:pt x="7512" y="3850"/>
                  </a:cubicBezTo>
                  <a:cubicBezTo>
                    <a:pt x="7344" y="3557"/>
                    <a:pt x="7282" y="3160"/>
                    <a:pt x="6905" y="2972"/>
                  </a:cubicBezTo>
                  <a:cubicBezTo>
                    <a:pt x="6800" y="2909"/>
                    <a:pt x="6717" y="2783"/>
                    <a:pt x="6759" y="2679"/>
                  </a:cubicBezTo>
                  <a:cubicBezTo>
                    <a:pt x="6989" y="2218"/>
                    <a:pt x="6549" y="1904"/>
                    <a:pt x="6528" y="1507"/>
                  </a:cubicBezTo>
                  <a:cubicBezTo>
                    <a:pt x="6528" y="1256"/>
                    <a:pt x="6445" y="984"/>
                    <a:pt x="6131" y="1005"/>
                  </a:cubicBezTo>
                  <a:cubicBezTo>
                    <a:pt x="5838" y="1047"/>
                    <a:pt x="5712" y="1256"/>
                    <a:pt x="5691" y="1570"/>
                  </a:cubicBezTo>
                  <a:cubicBezTo>
                    <a:pt x="5587" y="2030"/>
                    <a:pt x="5545" y="2511"/>
                    <a:pt x="5545" y="2972"/>
                  </a:cubicBezTo>
                  <a:cubicBezTo>
                    <a:pt x="4457" y="3034"/>
                    <a:pt x="4101" y="2030"/>
                    <a:pt x="3369" y="1591"/>
                  </a:cubicBezTo>
                  <a:cubicBezTo>
                    <a:pt x="3160" y="1465"/>
                    <a:pt x="3118" y="1067"/>
                    <a:pt x="2720" y="1235"/>
                  </a:cubicBezTo>
                  <a:cubicBezTo>
                    <a:pt x="2386" y="1381"/>
                    <a:pt x="2114" y="1026"/>
                    <a:pt x="1779" y="1151"/>
                  </a:cubicBezTo>
                  <a:cubicBezTo>
                    <a:pt x="1695" y="1172"/>
                    <a:pt x="1590" y="1235"/>
                    <a:pt x="1632" y="1319"/>
                  </a:cubicBezTo>
                  <a:cubicBezTo>
                    <a:pt x="1758" y="1695"/>
                    <a:pt x="1590" y="2030"/>
                    <a:pt x="1465" y="2344"/>
                  </a:cubicBezTo>
                  <a:cubicBezTo>
                    <a:pt x="1298" y="2762"/>
                    <a:pt x="1800" y="2972"/>
                    <a:pt x="1821" y="3327"/>
                  </a:cubicBezTo>
                  <a:cubicBezTo>
                    <a:pt x="942" y="3432"/>
                    <a:pt x="544" y="2783"/>
                    <a:pt x="0" y="2323"/>
                  </a:cubicBezTo>
                  <a:cubicBezTo>
                    <a:pt x="565" y="1863"/>
                    <a:pt x="607" y="1339"/>
                    <a:pt x="230" y="754"/>
                  </a:cubicBezTo>
                  <a:cubicBezTo>
                    <a:pt x="189" y="628"/>
                    <a:pt x="147" y="523"/>
                    <a:pt x="147" y="398"/>
                  </a:cubicBezTo>
                  <a:cubicBezTo>
                    <a:pt x="314" y="398"/>
                    <a:pt x="523" y="440"/>
                    <a:pt x="670" y="251"/>
                  </a:cubicBezTo>
                  <a:lnTo>
                    <a:pt x="1381" y="210"/>
                  </a:lnTo>
                  <a:cubicBezTo>
                    <a:pt x="1904" y="691"/>
                    <a:pt x="2909" y="670"/>
                    <a:pt x="3683" y="147"/>
                  </a:cubicBezTo>
                  <a:cubicBezTo>
                    <a:pt x="4457" y="21"/>
                    <a:pt x="5231" y="0"/>
                    <a:pt x="6005" y="126"/>
                  </a:cubicBezTo>
                  <a:cubicBezTo>
                    <a:pt x="6319" y="565"/>
                    <a:pt x="6675" y="461"/>
                    <a:pt x="7052" y="231"/>
                  </a:cubicBezTo>
                  <a:lnTo>
                    <a:pt x="7951" y="293"/>
                  </a:lnTo>
                  <a:cubicBezTo>
                    <a:pt x="8202" y="670"/>
                    <a:pt x="8244" y="670"/>
                    <a:pt x="8474" y="293"/>
                  </a:cubicBezTo>
                  <a:lnTo>
                    <a:pt x="8851" y="251"/>
                  </a:lnTo>
                  <a:lnTo>
                    <a:pt x="9730" y="754"/>
                  </a:lnTo>
                  <a:cubicBezTo>
                    <a:pt x="10253" y="900"/>
                    <a:pt x="10776" y="984"/>
                    <a:pt x="11132" y="419"/>
                  </a:cubicBezTo>
                  <a:cubicBezTo>
                    <a:pt x="11278" y="419"/>
                    <a:pt x="11404" y="377"/>
                    <a:pt x="11487" y="251"/>
                  </a:cubicBezTo>
                  <a:lnTo>
                    <a:pt x="11843" y="293"/>
                  </a:lnTo>
                  <a:cubicBezTo>
                    <a:pt x="11927" y="649"/>
                    <a:pt x="12241" y="586"/>
                    <a:pt x="12492" y="586"/>
                  </a:cubicBezTo>
                  <a:lnTo>
                    <a:pt x="15212" y="586"/>
                  </a:lnTo>
                  <a:cubicBezTo>
                    <a:pt x="15254" y="837"/>
                    <a:pt x="15107" y="1235"/>
                    <a:pt x="15337" y="1339"/>
                  </a:cubicBezTo>
                  <a:cubicBezTo>
                    <a:pt x="15798" y="1528"/>
                    <a:pt x="16216" y="1904"/>
                    <a:pt x="16781" y="1821"/>
                  </a:cubicBezTo>
                  <a:cubicBezTo>
                    <a:pt x="16907" y="1800"/>
                    <a:pt x="17032" y="1800"/>
                    <a:pt x="17074" y="1674"/>
                  </a:cubicBezTo>
                  <a:cubicBezTo>
                    <a:pt x="17116" y="1486"/>
                    <a:pt x="16990" y="1402"/>
                    <a:pt x="16844" y="1339"/>
                  </a:cubicBezTo>
                  <a:cubicBezTo>
                    <a:pt x="16739" y="1298"/>
                    <a:pt x="16614" y="1298"/>
                    <a:pt x="16509" y="1298"/>
                  </a:cubicBezTo>
                  <a:cubicBezTo>
                    <a:pt x="16028" y="1298"/>
                    <a:pt x="15902" y="984"/>
                    <a:pt x="15923" y="586"/>
                  </a:cubicBezTo>
                  <a:cubicBezTo>
                    <a:pt x="16342" y="607"/>
                    <a:pt x="16760" y="544"/>
                    <a:pt x="17179" y="419"/>
                  </a:cubicBezTo>
                  <a:cubicBezTo>
                    <a:pt x="17137" y="921"/>
                    <a:pt x="17471" y="1088"/>
                    <a:pt x="17869" y="1088"/>
                  </a:cubicBezTo>
                  <a:cubicBezTo>
                    <a:pt x="18287" y="1067"/>
                    <a:pt x="18706" y="1193"/>
                    <a:pt x="19041" y="1465"/>
                  </a:cubicBezTo>
                  <a:cubicBezTo>
                    <a:pt x="18999" y="1088"/>
                    <a:pt x="18978" y="837"/>
                    <a:pt x="18936" y="586"/>
                  </a:cubicBezTo>
                  <a:cubicBezTo>
                    <a:pt x="19145" y="586"/>
                    <a:pt x="19355" y="607"/>
                    <a:pt x="19480" y="377"/>
                  </a:cubicBezTo>
                  <a:lnTo>
                    <a:pt x="20171" y="377"/>
                  </a:lnTo>
                  <a:cubicBezTo>
                    <a:pt x="20233" y="795"/>
                    <a:pt x="20568" y="837"/>
                    <a:pt x="20861" y="942"/>
                  </a:cubicBezTo>
                  <a:cubicBezTo>
                    <a:pt x="21489" y="1151"/>
                    <a:pt x="22158" y="1130"/>
                    <a:pt x="22765" y="1402"/>
                  </a:cubicBezTo>
                  <a:cubicBezTo>
                    <a:pt x="23330" y="1653"/>
                    <a:pt x="23665" y="1339"/>
                    <a:pt x="23728" y="586"/>
                  </a:cubicBezTo>
                  <a:lnTo>
                    <a:pt x="23916" y="356"/>
                  </a:lnTo>
                  <a:lnTo>
                    <a:pt x="24418" y="356"/>
                  </a:lnTo>
                  <a:cubicBezTo>
                    <a:pt x="24502" y="503"/>
                    <a:pt x="24669" y="565"/>
                    <a:pt x="24816" y="544"/>
                  </a:cubicBezTo>
                  <a:close/>
                  <a:moveTo>
                    <a:pt x="9207" y="3871"/>
                  </a:moveTo>
                  <a:cubicBezTo>
                    <a:pt x="9416" y="3892"/>
                    <a:pt x="9541" y="3788"/>
                    <a:pt x="9541" y="3641"/>
                  </a:cubicBezTo>
                  <a:cubicBezTo>
                    <a:pt x="9541" y="3411"/>
                    <a:pt x="9374" y="3244"/>
                    <a:pt x="9165" y="3223"/>
                  </a:cubicBezTo>
                  <a:cubicBezTo>
                    <a:pt x="9018" y="3181"/>
                    <a:pt x="8872" y="3306"/>
                    <a:pt x="8893" y="3474"/>
                  </a:cubicBezTo>
                  <a:cubicBezTo>
                    <a:pt x="8872" y="3662"/>
                    <a:pt x="8997" y="3850"/>
                    <a:pt x="9207" y="3871"/>
                  </a:cubicBezTo>
                  <a:close/>
                  <a:moveTo>
                    <a:pt x="7386" y="1109"/>
                  </a:moveTo>
                  <a:cubicBezTo>
                    <a:pt x="7386" y="984"/>
                    <a:pt x="7261" y="900"/>
                    <a:pt x="7156" y="921"/>
                  </a:cubicBezTo>
                  <a:cubicBezTo>
                    <a:pt x="7031" y="921"/>
                    <a:pt x="6926" y="1026"/>
                    <a:pt x="6947" y="1151"/>
                  </a:cubicBezTo>
                  <a:cubicBezTo>
                    <a:pt x="6926" y="1319"/>
                    <a:pt x="7072" y="1423"/>
                    <a:pt x="7240" y="1381"/>
                  </a:cubicBezTo>
                  <a:cubicBezTo>
                    <a:pt x="7365" y="1360"/>
                    <a:pt x="7407" y="1256"/>
                    <a:pt x="7386" y="1130"/>
                  </a:cubicBezTo>
                  <a:close/>
                  <a:moveTo>
                    <a:pt x="24209" y="4206"/>
                  </a:moveTo>
                  <a:cubicBezTo>
                    <a:pt x="24167" y="4185"/>
                    <a:pt x="24104" y="4143"/>
                    <a:pt x="24062" y="4143"/>
                  </a:cubicBezTo>
                  <a:cubicBezTo>
                    <a:pt x="24041" y="4164"/>
                    <a:pt x="24021" y="4248"/>
                    <a:pt x="24000" y="4290"/>
                  </a:cubicBezTo>
                  <a:cubicBezTo>
                    <a:pt x="24041" y="4311"/>
                    <a:pt x="24104" y="4352"/>
                    <a:pt x="24146" y="4352"/>
                  </a:cubicBezTo>
                  <a:cubicBezTo>
                    <a:pt x="24188" y="4332"/>
                    <a:pt x="24188" y="4269"/>
                    <a:pt x="24209" y="4227"/>
                  </a:cubicBezTo>
                  <a:close/>
                  <a:moveTo>
                    <a:pt x="21028" y="1381"/>
                  </a:moveTo>
                  <a:cubicBezTo>
                    <a:pt x="20966" y="1339"/>
                    <a:pt x="20903" y="1298"/>
                    <a:pt x="20882" y="1319"/>
                  </a:cubicBezTo>
                  <a:cubicBezTo>
                    <a:pt x="20840" y="1319"/>
                    <a:pt x="20840" y="1402"/>
                    <a:pt x="20798" y="1465"/>
                  </a:cubicBezTo>
                  <a:cubicBezTo>
                    <a:pt x="20861" y="1486"/>
                    <a:pt x="20924" y="1528"/>
                    <a:pt x="20945" y="1507"/>
                  </a:cubicBezTo>
                  <a:cubicBezTo>
                    <a:pt x="20987" y="1486"/>
                    <a:pt x="21008" y="1423"/>
                    <a:pt x="21028" y="13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9" name="Google Shape;8669;p67"/>
            <p:cNvSpPr/>
            <p:nvPr/>
          </p:nvSpPr>
          <p:spPr>
            <a:xfrm>
              <a:off x="5753075" y="4641150"/>
              <a:ext cx="574900" cy="128200"/>
            </a:xfrm>
            <a:custGeom>
              <a:avLst/>
              <a:gdLst/>
              <a:ahLst/>
              <a:cxnLst/>
              <a:rect l="l" t="t" r="r" b="b"/>
              <a:pathLst>
                <a:path w="22996" h="5128" extrusionOk="0">
                  <a:moveTo>
                    <a:pt x="544" y="4960"/>
                  </a:moveTo>
                  <a:cubicBezTo>
                    <a:pt x="565" y="4688"/>
                    <a:pt x="523" y="4416"/>
                    <a:pt x="419" y="4186"/>
                  </a:cubicBezTo>
                  <a:cubicBezTo>
                    <a:pt x="335" y="4039"/>
                    <a:pt x="398" y="3872"/>
                    <a:pt x="544" y="3809"/>
                  </a:cubicBezTo>
                  <a:cubicBezTo>
                    <a:pt x="712" y="3746"/>
                    <a:pt x="816" y="3851"/>
                    <a:pt x="900" y="3976"/>
                  </a:cubicBezTo>
                  <a:cubicBezTo>
                    <a:pt x="1381" y="4520"/>
                    <a:pt x="1528" y="4499"/>
                    <a:pt x="1946" y="3893"/>
                  </a:cubicBezTo>
                  <a:cubicBezTo>
                    <a:pt x="2281" y="3432"/>
                    <a:pt x="2574" y="3390"/>
                    <a:pt x="2992" y="3704"/>
                  </a:cubicBezTo>
                  <a:cubicBezTo>
                    <a:pt x="3348" y="3976"/>
                    <a:pt x="3348" y="3976"/>
                    <a:pt x="4143" y="3851"/>
                  </a:cubicBezTo>
                  <a:cubicBezTo>
                    <a:pt x="3829" y="3014"/>
                    <a:pt x="3850" y="3014"/>
                    <a:pt x="4855" y="3139"/>
                  </a:cubicBezTo>
                  <a:cubicBezTo>
                    <a:pt x="5001" y="2386"/>
                    <a:pt x="4980" y="2261"/>
                    <a:pt x="4415" y="2009"/>
                  </a:cubicBezTo>
                  <a:cubicBezTo>
                    <a:pt x="4018" y="1821"/>
                    <a:pt x="3704" y="1486"/>
                    <a:pt x="3557" y="1089"/>
                  </a:cubicBezTo>
                  <a:cubicBezTo>
                    <a:pt x="3327" y="608"/>
                    <a:pt x="2992" y="398"/>
                    <a:pt x="2637" y="503"/>
                  </a:cubicBezTo>
                  <a:cubicBezTo>
                    <a:pt x="2323" y="587"/>
                    <a:pt x="2030" y="670"/>
                    <a:pt x="2218" y="1089"/>
                  </a:cubicBezTo>
                  <a:cubicBezTo>
                    <a:pt x="2239" y="1173"/>
                    <a:pt x="2260" y="1256"/>
                    <a:pt x="2239" y="1361"/>
                  </a:cubicBezTo>
                  <a:cubicBezTo>
                    <a:pt x="2218" y="1465"/>
                    <a:pt x="2093" y="1549"/>
                    <a:pt x="1967" y="1549"/>
                  </a:cubicBezTo>
                  <a:cubicBezTo>
                    <a:pt x="1883" y="1528"/>
                    <a:pt x="1821" y="1465"/>
                    <a:pt x="1800" y="1403"/>
                  </a:cubicBezTo>
                  <a:cubicBezTo>
                    <a:pt x="1674" y="1089"/>
                    <a:pt x="1967" y="608"/>
                    <a:pt x="1528" y="461"/>
                  </a:cubicBezTo>
                  <a:cubicBezTo>
                    <a:pt x="1214" y="336"/>
                    <a:pt x="837" y="398"/>
                    <a:pt x="482" y="398"/>
                  </a:cubicBezTo>
                  <a:cubicBezTo>
                    <a:pt x="272" y="398"/>
                    <a:pt x="63" y="377"/>
                    <a:pt x="0" y="126"/>
                  </a:cubicBezTo>
                  <a:cubicBezTo>
                    <a:pt x="2072" y="22"/>
                    <a:pt x="4143" y="64"/>
                    <a:pt x="6215" y="64"/>
                  </a:cubicBezTo>
                  <a:cubicBezTo>
                    <a:pt x="7449" y="1"/>
                    <a:pt x="8684" y="22"/>
                    <a:pt x="9939" y="105"/>
                  </a:cubicBezTo>
                  <a:cubicBezTo>
                    <a:pt x="11320" y="252"/>
                    <a:pt x="12701" y="126"/>
                    <a:pt x="14082" y="377"/>
                  </a:cubicBezTo>
                  <a:cubicBezTo>
                    <a:pt x="14375" y="419"/>
                    <a:pt x="14668" y="419"/>
                    <a:pt x="14961" y="398"/>
                  </a:cubicBezTo>
                  <a:cubicBezTo>
                    <a:pt x="16572" y="398"/>
                    <a:pt x="18204" y="524"/>
                    <a:pt x="19815" y="733"/>
                  </a:cubicBezTo>
                  <a:cubicBezTo>
                    <a:pt x="20066" y="796"/>
                    <a:pt x="20338" y="796"/>
                    <a:pt x="20589" y="775"/>
                  </a:cubicBezTo>
                  <a:cubicBezTo>
                    <a:pt x="21426" y="629"/>
                    <a:pt x="22054" y="1026"/>
                    <a:pt x="22702" y="1486"/>
                  </a:cubicBezTo>
                  <a:cubicBezTo>
                    <a:pt x="22995" y="1675"/>
                    <a:pt x="22933" y="1863"/>
                    <a:pt x="22870" y="2156"/>
                  </a:cubicBezTo>
                  <a:cubicBezTo>
                    <a:pt x="22807" y="2428"/>
                    <a:pt x="22828" y="2805"/>
                    <a:pt x="22430" y="2805"/>
                  </a:cubicBezTo>
                  <a:cubicBezTo>
                    <a:pt x="22054" y="2846"/>
                    <a:pt x="21656" y="2993"/>
                    <a:pt x="21321" y="3181"/>
                  </a:cubicBezTo>
                  <a:cubicBezTo>
                    <a:pt x="21133" y="3286"/>
                    <a:pt x="20945" y="3349"/>
                    <a:pt x="20736" y="3349"/>
                  </a:cubicBezTo>
                  <a:cubicBezTo>
                    <a:pt x="19689" y="3244"/>
                    <a:pt x="18727" y="3788"/>
                    <a:pt x="17681" y="3746"/>
                  </a:cubicBezTo>
                  <a:cubicBezTo>
                    <a:pt x="17555" y="3725"/>
                    <a:pt x="17451" y="3746"/>
                    <a:pt x="17346" y="3809"/>
                  </a:cubicBezTo>
                  <a:cubicBezTo>
                    <a:pt x="16321" y="4541"/>
                    <a:pt x="15170" y="4248"/>
                    <a:pt x="14082" y="4227"/>
                  </a:cubicBezTo>
                  <a:cubicBezTo>
                    <a:pt x="13391" y="4186"/>
                    <a:pt x="12680" y="4186"/>
                    <a:pt x="11990" y="4269"/>
                  </a:cubicBezTo>
                  <a:cubicBezTo>
                    <a:pt x="11006" y="4395"/>
                    <a:pt x="10002" y="4227"/>
                    <a:pt x="9018" y="4458"/>
                  </a:cubicBezTo>
                  <a:cubicBezTo>
                    <a:pt x="7951" y="4709"/>
                    <a:pt x="6842" y="4667"/>
                    <a:pt x="5775" y="4730"/>
                  </a:cubicBezTo>
                  <a:cubicBezTo>
                    <a:pt x="4018" y="4855"/>
                    <a:pt x="2281" y="5127"/>
                    <a:pt x="544" y="49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0" name="Google Shape;8670;p67"/>
            <p:cNvSpPr/>
            <p:nvPr/>
          </p:nvSpPr>
          <p:spPr>
            <a:xfrm>
              <a:off x="3998100" y="4643250"/>
              <a:ext cx="445175" cy="158525"/>
            </a:xfrm>
            <a:custGeom>
              <a:avLst/>
              <a:gdLst/>
              <a:ahLst/>
              <a:cxnLst/>
              <a:rect l="l" t="t" r="r" b="b"/>
              <a:pathLst>
                <a:path w="17807" h="6341" extrusionOk="0">
                  <a:moveTo>
                    <a:pt x="9563" y="147"/>
                  </a:moveTo>
                  <a:cubicBezTo>
                    <a:pt x="9563" y="252"/>
                    <a:pt x="9604" y="377"/>
                    <a:pt x="9646" y="482"/>
                  </a:cubicBezTo>
                  <a:cubicBezTo>
                    <a:pt x="10023" y="1068"/>
                    <a:pt x="9981" y="1591"/>
                    <a:pt x="9437" y="2051"/>
                  </a:cubicBezTo>
                  <a:cubicBezTo>
                    <a:pt x="9981" y="2511"/>
                    <a:pt x="10358" y="3160"/>
                    <a:pt x="11237" y="3055"/>
                  </a:cubicBezTo>
                  <a:cubicBezTo>
                    <a:pt x="11216" y="2700"/>
                    <a:pt x="10713" y="2511"/>
                    <a:pt x="10881" y="2072"/>
                  </a:cubicBezTo>
                  <a:cubicBezTo>
                    <a:pt x="11006" y="1758"/>
                    <a:pt x="11174" y="1423"/>
                    <a:pt x="11048" y="1068"/>
                  </a:cubicBezTo>
                  <a:cubicBezTo>
                    <a:pt x="11027" y="963"/>
                    <a:pt x="11111" y="900"/>
                    <a:pt x="11195" y="879"/>
                  </a:cubicBezTo>
                  <a:cubicBezTo>
                    <a:pt x="11529" y="754"/>
                    <a:pt x="11822" y="1109"/>
                    <a:pt x="12157" y="963"/>
                  </a:cubicBezTo>
                  <a:cubicBezTo>
                    <a:pt x="12534" y="796"/>
                    <a:pt x="12576" y="1193"/>
                    <a:pt x="12785" y="1319"/>
                  </a:cubicBezTo>
                  <a:cubicBezTo>
                    <a:pt x="13517" y="1758"/>
                    <a:pt x="13873" y="2762"/>
                    <a:pt x="14982" y="2721"/>
                  </a:cubicBezTo>
                  <a:cubicBezTo>
                    <a:pt x="14961" y="2239"/>
                    <a:pt x="15003" y="1758"/>
                    <a:pt x="15107" y="1298"/>
                  </a:cubicBezTo>
                  <a:cubicBezTo>
                    <a:pt x="15149" y="984"/>
                    <a:pt x="15296" y="775"/>
                    <a:pt x="15568" y="754"/>
                  </a:cubicBezTo>
                  <a:cubicBezTo>
                    <a:pt x="15819" y="712"/>
                    <a:pt x="15923" y="984"/>
                    <a:pt x="15944" y="1235"/>
                  </a:cubicBezTo>
                  <a:cubicBezTo>
                    <a:pt x="15965" y="1633"/>
                    <a:pt x="16405" y="1946"/>
                    <a:pt x="16175" y="2407"/>
                  </a:cubicBezTo>
                  <a:cubicBezTo>
                    <a:pt x="16133" y="2511"/>
                    <a:pt x="16216" y="2658"/>
                    <a:pt x="16321" y="2700"/>
                  </a:cubicBezTo>
                  <a:cubicBezTo>
                    <a:pt x="16698" y="2888"/>
                    <a:pt x="16760" y="3306"/>
                    <a:pt x="16928" y="3578"/>
                  </a:cubicBezTo>
                  <a:cubicBezTo>
                    <a:pt x="17011" y="3578"/>
                    <a:pt x="17053" y="3578"/>
                    <a:pt x="17074" y="3578"/>
                  </a:cubicBezTo>
                  <a:cubicBezTo>
                    <a:pt x="17263" y="3453"/>
                    <a:pt x="17074" y="3055"/>
                    <a:pt x="17451" y="3076"/>
                  </a:cubicBezTo>
                  <a:cubicBezTo>
                    <a:pt x="17681" y="3097"/>
                    <a:pt x="17807" y="3599"/>
                    <a:pt x="17660" y="3934"/>
                  </a:cubicBezTo>
                  <a:cubicBezTo>
                    <a:pt x="17493" y="4206"/>
                    <a:pt x="17263" y="4436"/>
                    <a:pt x="16970" y="4604"/>
                  </a:cubicBezTo>
                  <a:cubicBezTo>
                    <a:pt x="16656" y="4813"/>
                    <a:pt x="16300" y="5022"/>
                    <a:pt x="16300" y="5462"/>
                  </a:cubicBezTo>
                  <a:cubicBezTo>
                    <a:pt x="16300" y="5859"/>
                    <a:pt x="15777" y="5755"/>
                    <a:pt x="15777" y="6089"/>
                  </a:cubicBezTo>
                  <a:cubicBezTo>
                    <a:pt x="15547" y="6173"/>
                    <a:pt x="15296" y="6194"/>
                    <a:pt x="15066" y="6131"/>
                  </a:cubicBezTo>
                  <a:cubicBezTo>
                    <a:pt x="15066" y="5817"/>
                    <a:pt x="15066" y="5482"/>
                    <a:pt x="15024" y="5169"/>
                  </a:cubicBezTo>
                  <a:cubicBezTo>
                    <a:pt x="15003" y="5043"/>
                    <a:pt x="14877" y="4938"/>
                    <a:pt x="14752" y="4980"/>
                  </a:cubicBezTo>
                  <a:cubicBezTo>
                    <a:pt x="14626" y="4980"/>
                    <a:pt x="14563" y="5085"/>
                    <a:pt x="14542" y="5210"/>
                  </a:cubicBezTo>
                  <a:cubicBezTo>
                    <a:pt x="14459" y="5441"/>
                    <a:pt x="14689" y="5650"/>
                    <a:pt x="14584" y="5901"/>
                  </a:cubicBezTo>
                  <a:cubicBezTo>
                    <a:pt x="14291" y="6047"/>
                    <a:pt x="13936" y="6006"/>
                    <a:pt x="13685" y="5796"/>
                  </a:cubicBezTo>
                  <a:cubicBezTo>
                    <a:pt x="13224" y="5524"/>
                    <a:pt x="13308" y="5922"/>
                    <a:pt x="13287" y="6173"/>
                  </a:cubicBezTo>
                  <a:lnTo>
                    <a:pt x="12931" y="6173"/>
                  </a:lnTo>
                  <a:cubicBezTo>
                    <a:pt x="12889" y="5859"/>
                    <a:pt x="13015" y="5524"/>
                    <a:pt x="12785" y="5169"/>
                  </a:cubicBezTo>
                  <a:cubicBezTo>
                    <a:pt x="12178" y="5901"/>
                    <a:pt x="11383" y="5587"/>
                    <a:pt x="10651" y="5650"/>
                  </a:cubicBezTo>
                  <a:cubicBezTo>
                    <a:pt x="10546" y="5650"/>
                    <a:pt x="10421" y="5608"/>
                    <a:pt x="10337" y="5524"/>
                  </a:cubicBezTo>
                  <a:cubicBezTo>
                    <a:pt x="9835" y="5127"/>
                    <a:pt x="9793" y="5148"/>
                    <a:pt x="9521" y="5650"/>
                  </a:cubicBezTo>
                  <a:cubicBezTo>
                    <a:pt x="9458" y="5796"/>
                    <a:pt x="9458" y="6006"/>
                    <a:pt x="9249" y="6047"/>
                  </a:cubicBezTo>
                  <a:cubicBezTo>
                    <a:pt x="8872" y="5713"/>
                    <a:pt x="8851" y="5692"/>
                    <a:pt x="8412" y="5901"/>
                  </a:cubicBezTo>
                  <a:cubicBezTo>
                    <a:pt x="8182" y="6027"/>
                    <a:pt x="8035" y="5901"/>
                    <a:pt x="7847" y="5838"/>
                  </a:cubicBezTo>
                  <a:cubicBezTo>
                    <a:pt x="7366" y="5629"/>
                    <a:pt x="6759" y="5838"/>
                    <a:pt x="6361" y="6319"/>
                  </a:cubicBezTo>
                  <a:lnTo>
                    <a:pt x="5106" y="6340"/>
                  </a:lnTo>
                  <a:cubicBezTo>
                    <a:pt x="4750" y="6047"/>
                    <a:pt x="4269" y="6236"/>
                    <a:pt x="3871" y="6089"/>
                  </a:cubicBezTo>
                  <a:cubicBezTo>
                    <a:pt x="3767" y="6047"/>
                    <a:pt x="3725" y="6236"/>
                    <a:pt x="3704" y="6340"/>
                  </a:cubicBezTo>
                  <a:lnTo>
                    <a:pt x="3348" y="6340"/>
                  </a:lnTo>
                  <a:cubicBezTo>
                    <a:pt x="3202" y="5880"/>
                    <a:pt x="2930" y="5964"/>
                    <a:pt x="2637" y="6173"/>
                  </a:cubicBezTo>
                  <a:cubicBezTo>
                    <a:pt x="2323" y="6173"/>
                    <a:pt x="2009" y="6068"/>
                    <a:pt x="1737" y="5880"/>
                  </a:cubicBezTo>
                  <a:cubicBezTo>
                    <a:pt x="1905" y="5127"/>
                    <a:pt x="1800" y="4897"/>
                    <a:pt x="1089" y="4646"/>
                  </a:cubicBezTo>
                  <a:cubicBezTo>
                    <a:pt x="963" y="4604"/>
                    <a:pt x="817" y="4604"/>
                    <a:pt x="670" y="4604"/>
                  </a:cubicBezTo>
                  <a:cubicBezTo>
                    <a:pt x="607" y="4541"/>
                    <a:pt x="565" y="4478"/>
                    <a:pt x="503" y="4436"/>
                  </a:cubicBezTo>
                  <a:cubicBezTo>
                    <a:pt x="670" y="4164"/>
                    <a:pt x="691" y="3830"/>
                    <a:pt x="900" y="3558"/>
                  </a:cubicBezTo>
                  <a:cubicBezTo>
                    <a:pt x="1109" y="3286"/>
                    <a:pt x="1109" y="2930"/>
                    <a:pt x="921" y="2658"/>
                  </a:cubicBezTo>
                  <a:cubicBezTo>
                    <a:pt x="754" y="2407"/>
                    <a:pt x="565" y="2051"/>
                    <a:pt x="168" y="2386"/>
                  </a:cubicBezTo>
                  <a:cubicBezTo>
                    <a:pt x="126" y="2428"/>
                    <a:pt x="1" y="2323"/>
                    <a:pt x="21" y="2239"/>
                  </a:cubicBezTo>
                  <a:cubicBezTo>
                    <a:pt x="21" y="2135"/>
                    <a:pt x="63" y="2030"/>
                    <a:pt x="105" y="2009"/>
                  </a:cubicBezTo>
                  <a:cubicBezTo>
                    <a:pt x="545" y="1800"/>
                    <a:pt x="1026" y="1653"/>
                    <a:pt x="1528" y="1591"/>
                  </a:cubicBezTo>
                  <a:cubicBezTo>
                    <a:pt x="1737" y="1591"/>
                    <a:pt x="1988" y="1549"/>
                    <a:pt x="2009" y="1298"/>
                  </a:cubicBezTo>
                  <a:cubicBezTo>
                    <a:pt x="2051" y="984"/>
                    <a:pt x="1716" y="1109"/>
                    <a:pt x="1570" y="1005"/>
                  </a:cubicBezTo>
                  <a:cubicBezTo>
                    <a:pt x="1528" y="963"/>
                    <a:pt x="1507" y="900"/>
                    <a:pt x="1486" y="858"/>
                  </a:cubicBezTo>
                  <a:cubicBezTo>
                    <a:pt x="1570" y="649"/>
                    <a:pt x="1946" y="691"/>
                    <a:pt x="1926" y="398"/>
                  </a:cubicBezTo>
                  <a:lnTo>
                    <a:pt x="2449" y="356"/>
                  </a:lnTo>
                  <a:cubicBezTo>
                    <a:pt x="2721" y="691"/>
                    <a:pt x="3265" y="377"/>
                    <a:pt x="3516" y="837"/>
                  </a:cubicBezTo>
                  <a:cubicBezTo>
                    <a:pt x="3704" y="1172"/>
                    <a:pt x="3955" y="1109"/>
                    <a:pt x="4039" y="712"/>
                  </a:cubicBezTo>
                  <a:cubicBezTo>
                    <a:pt x="4102" y="545"/>
                    <a:pt x="4164" y="398"/>
                    <a:pt x="4206" y="231"/>
                  </a:cubicBezTo>
                  <a:cubicBezTo>
                    <a:pt x="4562" y="147"/>
                    <a:pt x="4918" y="147"/>
                    <a:pt x="5273" y="210"/>
                  </a:cubicBezTo>
                  <a:cubicBezTo>
                    <a:pt x="5378" y="733"/>
                    <a:pt x="5378" y="733"/>
                    <a:pt x="5755" y="482"/>
                  </a:cubicBezTo>
                  <a:lnTo>
                    <a:pt x="5985" y="356"/>
                  </a:lnTo>
                  <a:lnTo>
                    <a:pt x="6340" y="356"/>
                  </a:lnTo>
                  <a:cubicBezTo>
                    <a:pt x="6445" y="712"/>
                    <a:pt x="6508" y="1068"/>
                    <a:pt x="6152" y="1361"/>
                  </a:cubicBezTo>
                  <a:cubicBezTo>
                    <a:pt x="5922" y="1549"/>
                    <a:pt x="5901" y="1884"/>
                    <a:pt x="6089" y="2093"/>
                  </a:cubicBezTo>
                  <a:cubicBezTo>
                    <a:pt x="6236" y="2323"/>
                    <a:pt x="6424" y="2511"/>
                    <a:pt x="6738" y="2428"/>
                  </a:cubicBezTo>
                  <a:cubicBezTo>
                    <a:pt x="7156" y="2323"/>
                    <a:pt x="7700" y="2825"/>
                    <a:pt x="7993" y="2177"/>
                  </a:cubicBezTo>
                  <a:cubicBezTo>
                    <a:pt x="7993" y="2156"/>
                    <a:pt x="8161" y="2197"/>
                    <a:pt x="8244" y="2197"/>
                  </a:cubicBezTo>
                  <a:cubicBezTo>
                    <a:pt x="8558" y="2197"/>
                    <a:pt x="9270" y="1570"/>
                    <a:pt x="9312" y="1277"/>
                  </a:cubicBezTo>
                  <a:cubicBezTo>
                    <a:pt x="9332" y="1151"/>
                    <a:pt x="9312" y="984"/>
                    <a:pt x="9207" y="963"/>
                  </a:cubicBezTo>
                  <a:cubicBezTo>
                    <a:pt x="8516" y="900"/>
                    <a:pt x="8788" y="440"/>
                    <a:pt x="8830" y="84"/>
                  </a:cubicBezTo>
                  <a:cubicBezTo>
                    <a:pt x="9060" y="1"/>
                    <a:pt x="9291" y="1"/>
                    <a:pt x="9521" y="42"/>
                  </a:cubicBezTo>
                  <a:cubicBezTo>
                    <a:pt x="9542" y="84"/>
                    <a:pt x="9542" y="105"/>
                    <a:pt x="9563" y="147"/>
                  </a:cubicBezTo>
                  <a:close/>
                  <a:moveTo>
                    <a:pt x="12304" y="2407"/>
                  </a:moveTo>
                  <a:cubicBezTo>
                    <a:pt x="12345" y="2386"/>
                    <a:pt x="12471" y="2365"/>
                    <a:pt x="12471" y="2323"/>
                  </a:cubicBezTo>
                  <a:cubicBezTo>
                    <a:pt x="12534" y="2177"/>
                    <a:pt x="12429" y="2114"/>
                    <a:pt x="12304" y="2114"/>
                  </a:cubicBezTo>
                  <a:cubicBezTo>
                    <a:pt x="12220" y="2114"/>
                    <a:pt x="12136" y="2156"/>
                    <a:pt x="12136" y="2260"/>
                  </a:cubicBezTo>
                  <a:cubicBezTo>
                    <a:pt x="12115" y="2344"/>
                    <a:pt x="12178" y="2407"/>
                    <a:pt x="12304" y="240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1" name="Google Shape;8671;p67"/>
            <p:cNvSpPr/>
            <p:nvPr/>
          </p:nvSpPr>
          <p:spPr>
            <a:xfrm>
              <a:off x="5127975" y="4751525"/>
              <a:ext cx="328525" cy="37700"/>
            </a:xfrm>
            <a:custGeom>
              <a:avLst/>
              <a:gdLst/>
              <a:ahLst/>
              <a:cxnLst/>
              <a:rect l="l" t="t" r="r" b="b"/>
              <a:pathLst>
                <a:path w="13141" h="1508" extrusionOk="0">
                  <a:moveTo>
                    <a:pt x="1" y="1424"/>
                  </a:moveTo>
                  <a:cubicBezTo>
                    <a:pt x="126" y="1005"/>
                    <a:pt x="314" y="796"/>
                    <a:pt x="817" y="859"/>
                  </a:cubicBezTo>
                  <a:cubicBezTo>
                    <a:pt x="1277" y="921"/>
                    <a:pt x="1758" y="879"/>
                    <a:pt x="2198" y="691"/>
                  </a:cubicBezTo>
                  <a:cubicBezTo>
                    <a:pt x="2993" y="377"/>
                    <a:pt x="3871" y="335"/>
                    <a:pt x="4687" y="607"/>
                  </a:cubicBezTo>
                  <a:cubicBezTo>
                    <a:pt x="5085" y="775"/>
                    <a:pt x="5503" y="712"/>
                    <a:pt x="5838" y="461"/>
                  </a:cubicBezTo>
                  <a:cubicBezTo>
                    <a:pt x="5985" y="335"/>
                    <a:pt x="6215" y="315"/>
                    <a:pt x="6403" y="231"/>
                  </a:cubicBezTo>
                  <a:cubicBezTo>
                    <a:pt x="6759" y="43"/>
                    <a:pt x="7073" y="1"/>
                    <a:pt x="7282" y="419"/>
                  </a:cubicBezTo>
                  <a:cubicBezTo>
                    <a:pt x="7366" y="587"/>
                    <a:pt x="7512" y="796"/>
                    <a:pt x="7680" y="733"/>
                  </a:cubicBezTo>
                  <a:cubicBezTo>
                    <a:pt x="8203" y="503"/>
                    <a:pt x="8726" y="796"/>
                    <a:pt x="9228" y="775"/>
                  </a:cubicBezTo>
                  <a:cubicBezTo>
                    <a:pt x="9416" y="754"/>
                    <a:pt x="9584" y="775"/>
                    <a:pt x="9730" y="628"/>
                  </a:cubicBezTo>
                  <a:cubicBezTo>
                    <a:pt x="10274" y="22"/>
                    <a:pt x="10860" y="335"/>
                    <a:pt x="11404" y="587"/>
                  </a:cubicBezTo>
                  <a:cubicBezTo>
                    <a:pt x="11739" y="733"/>
                    <a:pt x="11969" y="900"/>
                    <a:pt x="12345" y="670"/>
                  </a:cubicBezTo>
                  <a:cubicBezTo>
                    <a:pt x="12701" y="461"/>
                    <a:pt x="13036" y="607"/>
                    <a:pt x="13141" y="1068"/>
                  </a:cubicBezTo>
                  <a:cubicBezTo>
                    <a:pt x="12053" y="1089"/>
                    <a:pt x="10944" y="1068"/>
                    <a:pt x="9856" y="1131"/>
                  </a:cubicBezTo>
                  <a:cubicBezTo>
                    <a:pt x="8140" y="1235"/>
                    <a:pt x="6403" y="1256"/>
                    <a:pt x="4667" y="1319"/>
                  </a:cubicBezTo>
                  <a:cubicBezTo>
                    <a:pt x="3118" y="1403"/>
                    <a:pt x="1570" y="1507"/>
                    <a:pt x="1" y="14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2" name="Google Shape;8672;p67"/>
            <p:cNvSpPr/>
            <p:nvPr/>
          </p:nvSpPr>
          <p:spPr>
            <a:xfrm>
              <a:off x="4146125" y="4641675"/>
              <a:ext cx="85825" cy="71700"/>
            </a:xfrm>
            <a:custGeom>
              <a:avLst/>
              <a:gdLst/>
              <a:ahLst/>
              <a:cxnLst/>
              <a:rect l="l" t="t" r="r" b="b"/>
              <a:pathLst>
                <a:path w="3433" h="2868" extrusionOk="0">
                  <a:moveTo>
                    <a:pt x="2930" y="105"/>
                  </a:moveTo>
                  <a:cubicBezTo>
                    <a:pt x="2888" y="461"/>
                    <a:pt x="2616" y="921"/>
                    <a:pt x="3307" y="984"/>
                  </a:cubicBezTo>
                  <a:cubicBezTo>
                    <a:pt x="3411" y="984"/>
                    <a:pt x="3432" y="1172"/>
                    <a:pt x="3411" y="1298"/>
                  </a:cubicBezTo>
                  <a:cubicBezTo>
                    <a:pt x="3370" y="1591"/>
                    <a:pt x="2658" y="2219"/>
                    <a:pt x="2344" y="2219"/>
                  </a:cubicBezTo>
                  <a:cubicBezTo>
                    <a:pt x="2261" y="2219"/>
                    <a:pt x="2114" y="2177"/>
                    <a:pt x="2114" y="2198"/>
                  </a:cubicBezTo>
                  <a:cubicBezTo>
                    <a:pt x="1800" y="2867"/>
                    <a:pt x="1256" y="2365"/>
                    <a:pt x="838" y="2449"/>
                  </a:cubicBezTo>
                  <a:cubicBezTo>
                    <a:pt x="524" y="2532"/>
                    <a:pt x="336" y="2344"/>
                    <a:pt x="189" y="2114"/>
                  </a:cubicBezTo>
                  <a:cubicBezTo>
                    <a:pt x="1" y="1905"/>
                    <a:pt x="43" y="1570"/>
                    <a:pt x="252" y="1382"/>
                  </a:cubicBezTo>
                  <a:cubicBezTo>
                    <a:pt x="629" y="1089"/>
                    <a:pt x="545" y="733"/>
                    <a:pt x="440" y="377"/>
                  </a:cubicBezTo>
                  <a:cubicBezTo>
                    <a:pt x="608" y="377"/>
                    <a:pt x="754" y="315"/>
                    <a:pt x="796" y="126"/>
                  </a:cubicBezTo>
                  <a:cubicBezTo>
                    <a:pt x="1026" y="22"/>
                    <a:pt x="1277" y="1"/>
                    <a:pt x="1507" y="84"/>
                  </a:cubicBezTo>
                  <a:cubicBezTo>
                    <a:pt x="1759" y="461"/>
                    <a:pt x="1800" y="461"/>
                    <a:pt x="2031" y="84"/>
                  </a:cubicBezTo>
                  <a:cubicBezTo>
                    <a:pt x="2323" y="1"/>
                    <a:pt x="2637" y="22"/>
                    <a:pt x="2930" y="1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3" name="Google Shape;8673;p67"/>
            <p:cNvSpPr/>
            <p:nvPr/>
          </p:nvSpPr>
          <p:spPr>
            <a:xfrm>
              <a:off x="4157125" y="4770875"/>
              <a:ext cx="166375" cy="35075"/>
            </a:xfrm>
            <a:custGeom>
              <a:avLst/>
              <a:gdLst/>
              <a:ahLst/>
              <a:cxnLst/>
              <a:rect l="l" t="t" r="r" b="b"/>
              <a:pathLst>
                <a:path w="6655" h="1403" extrusionOk="0">
                  <a:moveTo>
                    <a:pt x="0" y="1194"/>
                  </a:moveTo>
                  <a:cubicBezTo>
                    <a:pt x="419" y="712"/>
                    <a:pt x="1026" y="503"/>
                    <a:pt x="1507" y="712"/>
                  </a:cubicBezTo>
                  <a:cubicBezTo>
                    <a:pt x="1695" y="796"/>
                    <a:pt x="1821" y="901"/>
                    <a:pt x="2072" y="796"/>
                  </a:cubicBezTo>
                  <a:cubicBezTo>
                    <a:pt x="2490" y="566"/>
                    <a:pt x="2511" y="587"/>
                    <a:pt x="2888" y="922"/>
                  </a:cubicBezTo>
                  <a:cubicBezTo>
                    <a:pt x="3097" y="880"/>
                    <a:pt x="3097" y="670"/>
                    <a:pt x="3181" y="524"/>
                  </a:cubicBezTo>
                  <a:cubicBezTo>
                    <a:pt x="3432" y="1"/>
                    <a:pt x="3474" y="1"/>
                    <a:pt x="3976" y="398"/>
                  </a:cubicBezTo>
                  <a:cubicBezTo>
                    <a:pt x="4080" y="482"/>
                    <a:pt x="4185" y="524"/>
                    <a:pt x="4311" y="524"/>
                  </a:cubicBezTo>
                  <a:cubicBezTo>
                    <a:pt x="5022" y="461"/>
                    <a:pt x="5838" y="775"/>
                    <a:pt x="6424" y="43"/>
                  </a:cubicBezTo>
                  <a:cubicBezTo>
                    <a:pt x="6654" y="398"/>
                    <a:pt x="6528" y="733"/>
                    <a:pt x="6570" y="1047"/>
                  </a:cubicBezTo>
                  <a:cubicBezTo>
                    <a:pt x="4792" y="1403"/>
                    <a:pt x="3013" y="1173"/>
                    <a:pt x="1235" y="1235"/>
                  </a:cubicBezTo>
                  <a:cubicBezTo>
                    <a:pt x="816" y="1235"/>
                    <a:pt x="419" y="1214"/>
                    <a:pt x="0" y="11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4" name="Google Shape;8674;p67"/>
            <p:cNvSpPr/>
            <p:nvPr/>
          </p:nvSpPr>
          <p:spPr>
            <a:xfrm>
              <a:off x="4737750" y="4641675"/>
              <a:ext cx="88950" cy="35600"/>
            </a:xfrm>
            <a:custGeom>
              <a:avLst/>
              <a:gdLst/>
              <a:ahLst/>
              <a:cxnLst/>
              <a:rect l="l" t="t" r="r" b="b"/>
              <a:pathLst>
                <a:path w="3558" h="1424" extrusionOk="0">
                  <a:moveTo>
                    <a:pt x="3558" y="377"/>
                  </a:moveTo>
                  <a:cubicBezTo>
                    <a:pt x="3474" y="1110"/>
                    <a:pt x="3160" y="1424"/>
                    <a:pt x="2595" y="1172"/>
                  </a:cubicBezTo>
                  <a:cubicBezTo>
                    <a:pt x="1967" y="921"/>
                    <a:pt x="1319" y="942"/>
                    <a:pt x="691" y="733"/>
                  </a:cubicBezTo>
                  <a:cubicBezTo>
                    <a:pt x="377" y="628"/>
                    <a:pt x="42" y="587"/>
                    <a:pt x="1" y="168"/>
                  </a:cubicBezTo>
                  <a:cubicBezTo>
                    <a:pt x="147" y="22"/>
                    <a:pt x="377" y="1"/>
                    <a:pt x="545" y="105"/>
                  </a:cubicBezTo>
                  <a:cubicBezTo>
                    <a:pt x="649" y="461"/>
                    <a:pt x="963" y="356"/>
                    <a:pt x="1214" y="356"/>
                  </a:cubicBezTo>
                  <a:cubicBezTo>
                    <a:pt x="1988" y="419"/>
                    <a:pt x="2783" y="231"/>
                    <a:pt x="3558" y="3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5" name="Google Shape;8675;p67"/>
            <p:cNvSpPr/>
            <p:nvPr/>
          </p:nvSpPr>
          <p:spPr>
            <a:xfrm>
              <a:off x="4756050" y="4770350"/>
              <a:ext cx="79550" cy="27225"/>
            </a:xfrm>
            <a:custGeom>
              <a:avLst/>
              <a:gdLst/>
              <a:ahLst/>
              <a:cxnLst/>
              <a:rect l="l" t="t" r="r" b="b"/>
              <a:pathLst>
                <a:path w="3182" h="1089" extrusionOk="0">
                  <a:moveTo>
                    <a:pt x="1" y="901"/>
                  </a:moveTo>
                  <a:cubicBezTo>
                    <a:pt x="189" y="378"/>
                    <a:pt x="754" y="398"/>
                    <a:pt x="1110" y="106"/>
                  </a:cubicBezTo>
                  <a:cubicBezTo>
                    <a:pt x="1235" y="1"/>
                    <a:pt x="1403" y="85"/>
                    <a:pt x="1486" y="189"/>
                  </a:cubicBezTo>
                  <a:cubicBezTo>
                    <a:pt x="1863" y="608"/>
                    <a:pt x="2282" y="608"/>
                    <a:pt x="2763" y="419"/>
                  </a:cubicBezTo>
                  <a:cubicBezTo>
                    <a:pt x="2993" y="315"/>
                    <a:pt x="3160" y="440"/>
                    <a:pt x="3181" y="691"/>
                  </a:cubicBezTo>
                  <a:cubicBezTo>
                    <a:pt x="2302" y="963"/>
                    <a:pt x="1382" y="922"/>
                    <a:pt x="482" y="1026"/>
                  </a:cubicBezTo>
                  <a:cubicBezTo>
                    <a:pt x="315" y="1089"/>
                    <a:pt x="126" y="1026"/>
                    <a:pt x="1" y="9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6" name="Google Shape;8676;p67"/>
            <p:cNvSpPr/>
            <p:nvPr/>
          </p:nvSpPr>
          <p:spPr>
            <a:xfrm>
              <a:off x="5655775" y="4760950"/>
              <a:ext cx="97325" cy="21475"/>
            </a:xfrm>
            <a:custGeom>
              <a:avLst/>
              <a:gdLst/>
              <a:ahLst/>
              <a:cxnLst/>
              <a:rect l="l" t="t" r="r" b="b"/>
              <a:pathLst>
                <a:path w="3893" h="859" extrusionOk="0">
                  <a:moveTo>
                    <a:pt x="0" y="461"/>
                  </a:moveTo>
                  <a:cubicBezTo>
                    <a:pt x="105" y="210"/>
                    <a:pt x="293" y="230"/>
                    <a:pt x="503" y="210"/>
                  </a:cubicBezTo>
                  <a:cubicBezTo>
                    <a:pt x="1486" y="189"/>
                    <a:pt x="2469" y="314"/>
                    <a:pt x="3432" y="42"/>
                  </a:cubicBezTo>
                  <a:cubicBezTo>
                    <a:pt x="3599" y="0"/>
                    <a:pt x="3788" y="63"/>
                    <a:pt x="3892" y="210"/>
                  </a:cubicBezTo>
                  <a:cubicBezTo>
                    <a:pt x="3139" y="461"/>
                    <a:pt x="2428" y="858"/>
                    <a:pt x="1570" y="565"/>
                  </a:cubicBezTo>
                  <a:cubicBezTo>
                    <a:pt x="1089" y="398"/>
                    <a:pt x="524" y="607"/>
                    <a:pt x="0" y="4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7" name="Google Shape;8677;p67"/>
            <p:cNvSpPr/>
            <p:nvPr/>
          </p:nvSpPr>
          <p:spPr>
            <a:xfrm>
              <a:off x="4661900" y="4641675"/>
              <a:ext cx="47625" cy="31425"/>
            </a:xfrm>
            <a:custGeom>
              <a:avLst/>
              <a:gdLst/>
              <a:ahLst/>
              <a:cxnLst/>
              <a:rect l="l" t="t" r="r" b="b"/>
              <a:pathLst>
                <a:path w="1905" h="1257" extrusionOk="0">
                  <a:moveTo>
                    <a:pt x="22" y="210"/>
                  </a:moveTo>
                  <a:lnTo>
                    <a:pt x="22" y="64"/>
                  </a:lnTo>
                  <a:cubicBezTo>
                    <a:pt x="314" y="1"/>
                    <a:pt x="628" y="1"/>
                    <a:pt x="921" y="84"/>
                  </a:cubicBezTo>
                  <a:cubicBezTo>
                    <a:pt x="1089" y="587"/>
                    <a:pt x="1507" y="294"/>
                    <a:pt x="1800" y="377"/>
                  </a:cubicBezTo>
                  <a:cubicBezTo>
                    <a:pt x="1842" y="628"/>
                    <a:pt x="1863" y="880"/>
                    <a:pt x="1905" y="1256"/>
                  </a:cubicBezTo>
                  <a:cubicBezTo>
                    <a:pt x="1570" y="1005"/>
                    <a:pt x="1151" y="880"/>
                    <a:pt x="733" y="900"/>
                  </a:cubicBezTo>
                  <a:cubicBezTo>
                    <a:pt x="335" y="900"/>
                    <a:pt x="1" y="712"/>
                    <a:pt x="22" y="2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8" name="Google Shape;8678;p67"/>
            <p:cNvSpPr/>
            <p:nvPr/>
          </p:nvSpPr>
          <p:spPr>
            <a:xfrm>
              <a:off x="4328700" y="4766700"/>
              <a:ext cx="46050" cy="36125"/>
            </a:xfrm>
            <a:custGeom>
              <a:avLst/>
              <a:gdLst/>
              <a:ahLst/>
              <a:cxnLst/>
              <a:rect l="l" t="t" r="r" b="b"/>
              <a:pathLst>
                <a:path w="1842" h="1445" extrusionOk="0">
                  <a:moveTo>
                    <a:pt x="63" y="1214"/>
                  </a:moveTo>
                  <a:cubicBezTo>
                    <a:pt x="84" y="984"/>
                    <a:pt x="0" y="586"/>
                    <a:pt x="461" y="858"/>
                  </a:cubicBezTo>
                  <a:cubicBezTo>
                    <a:pt x="712" y="1068"/>
                    <a:pt x="1067" y="1089"/>
                    <a:pt x="1360" y="963"/>
                  </a:cubicBezTo>
                  <a:cubicBezTo>
                    <a:pt x="1486" y="712"/>
                    <a:pt x="1235" y="503"/>
                    <a:pt x="1318" y="272"/>
                  </a:cubicBezTo>
                  <a:cubicBezTo>
                    <a:pt x="1360" y="147"/>
                    <a:pt x="1402" y="42"/>
                    <a:pt x="1549" y="42"/>
                  </a:cubicBezTo>
                  <a:cubicBezTo>
                    <a:pt x="1674" y="0"/>
                    <a:pt x="1779" y="84"/>
                    <a:pt x="1800" y="210"/>
                  </a:cubicBezTo>
                  <a:cubicBezTo>
                    <a:pt x="1821" y="544"/>
                    <a:pt x="1821" y="858"/>
                    <a:pt x="1842" y="1193"/>
                  </a:cubicBezTo>
                  <a:cubicBezTo>
                    <a:pt x="1277" y="1423"/>
                    <a:pt x="628" y="1444"/>
                    <a:pt x="63" y="12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9" name="Google Shape;8679;p67"/>
            <p:cNvSpPr/>
            <p:nvPr/>
          </p:nvSpPr>
          <p:spPr>
            <a:xfrm>
              <a:off x="4059825" y="4643250"/>
              <a:ext cx="44500" cy="28275"/>
            </a:xfrm>
            <a:custGeom>
              <a:avLst/>
              <a:gdLst/>
              <a:ahLst/>
              <a:cxnLst/>
              <a:rect l="l" t="t" r="r" b="b"/>
              <a:pathLst>
                <a:path w="1780" h="1131" extrusionOk="0">
                  <a:moveTo>
                    <a:pt x="1779" y="189"/>
                  </a:moveTo>
                  <a:cubicBezTo>
                    <a:pt x="1716" y="356"/>
                    <a:pt x="1653" y="524"/>
                    <a:pt x="1612" y="691"/>
                  </a:cubicBezTo>
                  <a:cubicBezTo>
                    <a:pt x="1486" y="1047"/>
                    <a:pt x="1256" y="1130"/>
                    <a:pt x="1089" y="817"/>
                  </a:cubicBezTo>
                  <a:cubicBezTo>
                    <a:pt x="817" y="356"/>
                    <a:pt x="273" y="649"/>
                    <a:pt x="1" y="314"/>
                  </a:cubicBezTo>
                  <a:cubicBezTo>
                    <a:pt x="565" y="1"/>
                    <a:pt x="1172" y="231"/>
                    <a:pt x="1779" y="1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0" name="Google Shape;8680;p67"/>
            <p:cNvSpPr/>
            <p:nvPr/>
          </p:nvSpPr>
          <p:spPr>
            <a:xfrm>
              <a:off x="5535975" y="4766700"/>
              <a:ext cx="62275" cy="7875"/>
            </a:xfrm>
            <a:custGeom>
              <a:avLst/>
              <a:gdLst/>
              <a:ahLst/>
              <a:cxnLst/>
              <a:rect l="l" t="t" r="r" b="b"/>
              <a:pathLst>
                <a:path w="2491" h="315" extrusionOk="0">
                  <a:moveTo>
                    <a:pt x="1" y="314"/>
                  </a:moveTo>
                  <a:cubicBezTo>
                    <a:pt x="43" y="168"/>
                    <a:pt x="106" y="0"/>
                    <a:pt x="273" y="0"/>
                  </a:cubicBezTo>
                  <a:lnTo>
                    <a:pt x="2198" y="0"/>
                  </a:lnTo>
                  <a:cubicBezTo>
                    <a:pt x="2365" y="0"/>
                    <a:pt x="2449" y="147"/>
                    <a:pt x="2491" y="2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1" name="Google Shape;8681;p67"/>
            <p:cNvSpPr/>
            <p:nvPr/>
          </p:nvSpPr>
          <p:spPr>
            <a:xfrm>
              <a:off x="4463125" y="4771400"/>
              <a:ext cx="35600" cy="20950"/>
            </a:xfrm>
            <a:custGeom>
              <a:avLst/>
              <a:gdLst/>
              <a:ahLst/>
              <a:cxnLst/>
              <a:rect l="l" t="t" r="r" b="b"/>
              <a:pathLst>
                <a:path w="1424" h="838" extrusionOk="0">
                  <a:moveTo>
                    <a:pt x="1" y="838"/>
                  </a:moveTo>
                  <a:cubicBezTo>
                    <a:pt x="84" y="64"/>
                    <a:pt x="189" y="1"/>
                    <a:pt x="817" y="356"/>
                  </a:cubicBezTo>
                  <a:cubicBezTo>
                    <a:pt x="1026" y="482"/>
                    <a:pt x="1382" y="440"/>
                    <a:pt x="1423" y="79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2" name="Google Shape;8682;p67"/>
            <p:cNvSpPr/>
            <p:nvPr/>
          </p:nvSpPr>
          <p:spPr>
            <a:xfrm>
              <a:off x="4622150" y="4774550"/>
              <a:ext cx="36125" cy="23550"/>
            </a:xfrm>
            <a:custGeom>
              <a:avLst/>
              <a:gdLst/>
              <a:ahLst/>
              <a:cxnLst/>
              <a:rect l="l" t="t" r="r" b="b"/>
              <a:pathLst>
                <a:path w="1445" h="942" extrusionOk="0">
                  <a:moveTo>
                    <a:pt x="21" y="816"/>
                  </a:moveTo>
                  <a:cubicBezTo>
                    <a:pt x="42" y="670"/>
                    <a:pt x="0" y="440"/>
                    <a:pt x="252" y="440"/>
                  </a:cubicBezTo>
                  <a:cubicBezTo>
                    <a:pt x="398" y="440"/>
                    <a:pt x="544" y="586"/>
                    <a:pt x="670" y="482"/>
                  </a:cubicBezTo>
                  <a:cubicBezTo>
                    <a:pt x="1277" y="0"/>
                    <a:pt x="1319" y="482"/>
                    <a:pt x="1444" y="879"/>
                  </a:cubicBezTo>
                  <a:cubicBezTo>
                    <a:pt x="963" y="942"/>
                    <a:pt x="482" y="921"/>
                    <a:pt x="21" y="8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3" name="Google Shape;8683;p67"/>
            <p:cNvSpPr/>
            <p:nvPr/>
          </p:nvSpPr>
          <p:spPr>
            <a:xfrm>
              <a:off x="4090700" y="4793900"/>
              <a:ext cx="35575" cy="15200"/>
            </a:xfrm>
            <a:custGeom>
              <a:avLst/>
              <a:gdLst/>
              <a:ahLst/>
              <a:cxnLst/>
              <a:rect l="l" t="t" r="r" b="b"/>
              <a:pathLst>
                <a:path w="1423" h="608" extrusionOk="0">
                  <a:moveTo>
                    <a:pt x="0" y="314"/>
                  </a:moveTo>
                  <a:cubicBezTo>
                    <a:pt x="21" y="189"/>
                    <a:pt x="63" y="1"/>
                    <a:pt x="167" y="42"/>
                  </a:cubicBezTo>
                  <a:cubicBezTo>
                    <a:pt x="565" y="210"/>
                    <a:pt x="1046" y="1"/>
                    <a:pt x="1423" y="314"/>
                  </a:cubicBezTo>
                  <a:cubicBezTo>
                    <a:pt x="942" y="607"/>
                    <a:pt x="460" y="503"/>
                    <a:pt x="0" y="3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4" name="Google Shape;8684;p67"/>
            <p:cNvSpPr/>
            <p:nvPr/>
          </p:nvSpPr>
          <p:spPr>
            <a:xfrm>
              <a:off x="5097625" y="4772975"/>
              <a:ext cx="17300" cy="20950"/>
            </a:xfrm>
            <a:custGeom>
              <a:avLst/>
              <a:gdLst/>
              <a:ahLst/>
              <a:cxnLst/>
              <a:rect l="l" t="t" r="r" b="b"/>
              <a:pathLst>
                <a:path w="692" h="838" extrusionOk="0">
                  <a:moveTo>
                    <a:pt x="1" y="607"/>
                  </a:moveTo>
                  <a:cubicBezTo>
                    <a:pt x="210" y="482"/>
                    <a:pt x="440" y="1"/>
                    <a:pt x="691" y="586"/>
                  </a:cubicBezTo>
                  <a:cubicBezTo>
                    <a:pt x="524" y="817"/>
                    <a:pt x="168" y="838"/>
                    <a:pt x="1" y="60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5" name="Google Shape;8685;p67"/>
            <p:cNvSpPr/>
            <p:nvPr/>
          </p:nvSpPr>
          <p:spPr>
            <a:xfrm>
              <a:off x="4866425" y="4778200"/>
              <a:ext cx="18350" cy="15725"/>
            </a:xfrm>
            <a:custGeom>
              <a:avLst/>
              <a:gdLst/>
              <a:ahLst/>
              <a:cxnLst/>
              <a:rect l="l" t="t" r="r" b="b"/>
              <a:pathLst>
                <a:path w="734" h="629" extrusionOk="0">
                  <a:moveTo>
                    <a:pt x="1" y="398"/>
                  </a:moveTo>
                  <a:cubicBezTo>
                    <a:pt x="524" y="1"/>
                    <a:pt x="524" y="1"/>
                    <a:pt x="733" y="440"/>
                  </a:cubicBezTo>
                  <a:cubicBezTo>
                    <a:pt x="524" y="629"/>
                    <a:pt x="189" y="608"/>
                    <a:pt x="1" y="3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6" name="Google Shape;8686;p67"/>
            <p:cNvSpPr/>
            <p:nvPr/>
          </p:nvSpPr>
          <p:spPr>
            <a:xfrm>
              <a:off x="5607125" y="4768800"/>
              <a:ext cx="22000" cy="12050"/>
            </a:xfrm>
            <a:custGeom>
              <a:avLst/>
              <a:gdLst/>
              <a:ahLst/>
              <a:cxnLst/>
              <a:rect l="l" t="t" r="r" b="b"/>
              <a:pathLst>
                <a:path w="880" h="482" extrusionOk="0">
                  <a:moveTo>
                    <a:pt x="1" y="230"/>
                  </a:moveTo>
                  <a:cubicBezTo>
                    <a:pt x="252" y="0"/>
                    <a:pt x="628" y="0"/>
                    <a:pt x="879" y="230"/>
                  </a:cubicBezTo>
                  <a:cubicBezTo>
                    <a:pt x="628" y="481"/>
                    <a:pt x="252" y="481"/>
                    <a:pt x="1" y="23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7" name="Google Shape;8687;p67"/>
            <p:cNvSpPr/>
            <p:nvPr/>
          </p:nvSpPr>
          <p:spPr>
            <a:xfrm>
              <a:off x="4130450" y="4645350"/>
              <a:ext cx="17800" cy="15175"/>
            </a:xfrm>
            <a:custGeom>
              <a:avLst/>
              <a:gdLst/>
              <a:ahLst/>
              <a:cxnLst/>
              <a:rect l="l" t="t" r="r" b="b"/>
              <a:pathLst>
                <a:path w="712" h="607" extrusionOk="0">
                  <a:moveTo>
                    <a:pt x="712" y="230"/>
                  </a:moveTo>
                  <a:lnTo>
                    <a:pt x="502" y="356"/>
                  </a:lnTo>
                  <a:cubicBezTo>
                    <a:pt x="105" y="607"/>
                    <a:pt x="105" y="607"/>
                    <a:pt x="0" y="84"/>
                  </a:cubicBezTo>
                  <a:cubicBezTo>
                    <a:pt x="230" y="21"/>
                    <a:pt x="481" y="0"/>
                    <a:pt x="712" y="4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8" name="Google Shape;8688;p67"/>
            <p:cNvSpPr/>
            <p:nvPr/>
          </p:nvSpPr>
          <p:spPr>
            <a:xfrm>
              <a:off x="4582925" y="4785525"/>
              <a:ext cx="17800" cy="12575"/>
            </a:xfrm>
            <a:custGeom>
              <a:avLst/>
              <a:gdLst/>
              <a:ahLst/>
              <a:cxnLst/>
              <a:rect l="l" t="t" r="r" b="b"/>
              <a:pathLst>
                <a:path w="712" h="503" extrusionOk="0">
                  <a:moveTo>
                    <a:pt x="0" y="294"/>
                  </a:moveTo>
                  <a:cubicBezTo>
                    <a:pt x="251" y="84"/>
                    <a:pt x="523" y="1"/>
                    <a:pt x="712" y="377"/>
                  </a:cubicBezTo>
                  <a:cubicBezTo>
                    <a:pt x="481" y="503"/>
                    <a:pt x="188" y="482"/>
                    <a:pt x="0" y="2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9" name="Google Shape;8689;p67"/>
            <p:cNvSpPr/>
            <p:nvPr/>
          </p:nvSpPr>
          <p:spPr>
            <a:xfrm>
              <a:off x="4689100" y="4786575"/>
              <a:ext cx="13625" cy="11000"/>
            </a:xfrm>
            <a:custGeom>
              <a:avLst/>
              <a:gdLst/>
              <a:ahLst/>
              <a:cxnLst/>
              <a:rect l="l" t="t" r="r" b="b"/>
              <a:pathLst>
                <a:path w="545" h="440" extrusionOk="0">
                  <a:moveTo>
                    <a:pt x="1" y="356"/>
                  </a:moveTo>
                  <a:cubicBezTo>
                    <a:pt x="126" y="1"/>
                    <a:pt x="314" y="1"/>
                    <a:pt x="545" y="252"/>
                  </a:cubicBezTo>
                  <a:cubicBezTo>
                    <a:pt x="398" y="419"/>
                    <a:pt x="189" y="440"/>
                    <a:pt x="1" y="3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0" name="Google Shape;8690;p67"/>
            <p:cNvSpPr/>
            <p:nvPr/>
          </p:nvSpPr>
          <p:spPr>
            <a:xfrm>
              <a:off x="5638000" y="4767750"/>
              <a:ext cx="8900" cy="6825"/>
            </a:xfrm>
            <a:custGeom>
              <a:avLst/>
              <a:gdLst/>
              <a:ahLst/>
              <a:cxnLst/>
              <a:rect l="l" t="t" r="r" b="b"/>
              <a:pathLst>
                <a:path w="356" h="273" extrusionOk="0">
                  <a:moveTo>
                    <a:pt x="0" y="230"/>
                  </a:moveTo>
                  <a:cubicBezTo>
                    <a:pt x="21" y="126"/>
                    <a:pt x="42" y="21"/>
                    <a:pt x="167" y="21"/>
                  </a:cubicBezTo>
                  <a:cubicBezTo>
                    <a:pt x="314" y="0"/>
                    <a:pt x="335" y="126"/>
                    <a:pt x="356" y="210"/>
                  </a:cubicBezTo>
                  <a:cubicBezTo>
                    <a:pt x="251" y="272"/>
                    <a:pt x="126" y="272"/>
                    <a:pt x="0" y="23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1" name="Google Shape;8691;p67"/>
            <p:cNvSpPr/>
            <p:nvPr/>
          </p:nvSpPr>
          <p:spPr>
            <a:xfrm>
              <a:off x="4711600" y="4788150"/>
              <a:ext cx="8925" cy="8925"/>
            </a:xfrm>
            <a:custGeom>
              <a:avLst/>
              <a:gdLst/>
              <a:ahLst/>
              <a:cxnLst/>
              <a:rect l="l" t="t" r="r" b="b"/>
              <a:pathLst>
                <a:path w="357" h="357" extrusionOk="0">
                  <a:moveTo>
                    <a:pt x="0" y="189"/>
                  </a:moveTo>
                  <a:cubicBezTo>
                    <a:pt x="105" y="0"/>
                    <a:pt x="231" y="21"/>
                    <a:pt x="356" y="189"/>
                  </a:cubicBezTo>
                  <a:cubicBezTo>
                    <a:pt x="231" y="356"/>
                    <a:pt x="105" y="356"/>
                    <a:pt x="0" y="1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2" name="Google Shape;8692;p67"/>
            <p:cNvSpPr/>
            <p:nvPr/>
          </p:nvSpPr>
          <p:spPr>
            <a:xfrm>
              <a:off x="4844450" y="4783450"/>
              <a:ext cx="8925" cy="9425"/>
            </a:xfrm>
            <a:custGeom>
              <a:avLst/>
              <a:gdLst/>
              <a:ahLst/>
              <a:cxnLst/>
              <a:rect l="l" t="t" r="r" b="b"/>
              <a:pathLst>
                <a:path w="357" h="377" extrusionOk="0">
                  <a:moveTo>
                    <a:pt x="1" y="188"/>
                  </a:moveTo>
                  <a:cubicBezTo>
                    <a:pt x="126" y="0"/>
                    <a:pt x="252" y="21"/>
                    <a:pt x="357" y="209"/>
                  </a:cubicBezTo>
                  <a:cubicBezTo>
                    <a:pt x="231" y="377"/>
                    <a:pt x="126" y="356"/>
                    <a:pt x="1" y="18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3" name="Google Shape;8693;p67"/>
            <p:cNvSpPr/>
            <p:nvPr/>
          </p:nvSpPr>
          <p:spPr>
            <a:xfrm>
              <a:off x="5474250" y="4775075"/>
              <a:ext cx="8400" cy="8400"/>
            </a:xfrm>
            <a:custGeom>
              <a:avLst/>
              <a:gdLst/>
              <a:ahLst/>
              <a:cxnLst/>
              <a:rect l="l" t="t" r="r" b="b"/>
              <a:pathLst>
                <a:path w="336" h="336" extrusionOk="0">
                  <a:moveTo>
                    <a:pt x="1" y="168"/>
                  </a:moveTo>
                  <a:cubicBezTo>
                    <a:pt x="106" y="0"/>
                    <a:pt x="231" y="0"/>
                    <a:pt x="336" y="168"/>
                  </a:cubicBezTo>
                  <a:cubicBezTo>
                    <a:pt x="231" y="335"/>
                    <a:pt x="106" y="335"/>
                    <a:pt x="1" y="1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4" name="Google Shape;8694;p67"/>
            <p:cNvSpPr/>
            <p:nvPr/>
          </p:nvSpPr>
          <p:spPr>
            <a:xfrm>
              <a:off x="5097125" y="4725900"/>
              <a:ext cx="52850" cy="39775"/>
            </a:xfrm>
            <a:custGeom>
              <a:avLst/>
              <a:gdLst/>
              <a:ahLst/>
              <a:cxnLst/>
              <a:rect l="l" t="t" r="r" b="b"/>
              <a:pathLst>
                <a:path w="2114" h="1591" extrusionOk="0">
                  <a:moveTo>
                    <a:pt x="42" y="1109"/>
                  </a:moveTo>
                  <a:cubicBezTo>
                    <a:pt x="84" y="942"/>
                    <a:pt x="147" y="754"/>
                    <a:pt x="167" y="586"/>
                  </a:cubicBezTo>
                  <a:cubicBezTo>
                    <a:pt x="209" y="210"/>
                    <a:pt x="439" y="126"/>
                    <a:pt x="732" y="231"/>
                  </a:cubicBezTo>
                  <a:cubicBezTo>
                    <a:pt x="1088" y="335"/>
                    <a:pt x="1402" y="461"/>
                    <a:pt x="1695" y="105"/>
                  </a:cubicBezTo>
                  <a:cubicBezTo>
                    <a:pt x="1779" y="0"/>
                    <a:pt x="1925" y="0"/>
                    <a:pt x="2009" y="105"/>
                  </a:cubicBezTo>
                  <a:cubicBezTo>
                    <a:pt x="2113" y="210"/>
                    <a:pt x="2030" y="314"/>
                    <a:pt x="2009" y="419"/>
                  </a:cubicBezTo>
                  <a:cubicBezTo>
                    <a:pt x="1967" y="796"/>
                    <a:pt x="1611" y="1068"/>
                    <a:pt x="1255" y="1005"/>
                  </a:cubicBezTo>
                  <a:cubicBezTo>
                    <a:pt x="879" y="963"/>
                    <a:pt x="732" y="1026"/>
                    <a:pt x="607" y="1360"/>
                  </a:cubicBezTo>
                  <a:cubicBezTo>
                    <a:pt x="565" y="1528"/>
                    <a:pt x="398" y="1591"/>
                    <a:pt x="251" y="1528"/>
                  </a:cubicBezTo>
                  <a:cubicBezTo>
                    <a:pt x="84" y="1444"/>
                    <a:pt x="0" y="1277"/>
                    <a:pt x="42" y="110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5" name="Google Shape;8695;p67"/>
            <p:cNvSpPr/>
            <p:nvPr/>
          </p:nvSpPr>
          <p:spPr>
            <a:xfrm>
              <a:off x="5821600" y="4678825"/>
              <a:ext cx="14150" cy="12050"/>
            </a:xfrm>
            <a:custGeom>
              <a:avLst/>
              <a:gdLst/>
              <a:ahLst/>
              <a:cxnLst/>
              <a:rect l="l" t="t" r="r" b="b"/>
              <a:pathLst>
                <a:path w="566" h="482" extrusionOk="0">
                  <a:moveTo>
                    <a:pt x="314" y="482"/>
                  </a:moveTo>
                  <a:cubicBezTo>
                    <a:pt x="168" y="482"/>
                    <a:pt x="0" y="461"/>
                    <a:pt x="21" y="272"/>
                  </a:cubicBezTo>
                  <a:cubicBezTo>
                    <a:pt x="0" y="105"/>
                    <a:pt x="147" y="0"/>
                    <a:pt x="293" y="0"/>
                  </a:cubicBezTo>
                  <a:cubicBezTo>
                    <a:pt x="461" y="0"/>
                    <a:pt x="565" y="126"/>
                    <a:pt x="565" y="293"/>
                  </a:cubicBezTo>
                  <a:cubicBezTo>
                    <a:pt x="565" y="461"/>
                    <a:pt x="440" y="461"/>
                    <a:pt x="314" y="4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6" name="Google Shape;8696;p67"/>
            <p:cNvSpPr/>
            <p:nvPr/>
          </p:nvSpPr>
          <p:spPr>
            <a:xfrm>
              <a:off x="5341400" y="4657375"/>
              <a:ext cx="15725" cy="11525"/>
            </a:xfrm>
            <a:custGeom>
              <a:avLst/>
              <a:gdLst/>
              <a:ahLst/>
              <a:cxnLst/>
              <a:rect l="l" t="t" r="r" b="b"/>
              <a:pathLst>
                <a:path w="629" h="461" extrusionOk="0">
                  <a:moveTo>
                    <a:pt x="210" y="0"/>
                  </a:moveTo>
                  <a:cubicBezTo>
                    <a:pt x="356" y="21"/>
                    <a:pt x="544" y="84"/>
                    <a:pt x="586" y="272"/>
                  </a:cubicBezTo>
                  <a:cubicBezTo>
                    <a:pt x="628" y="398"/>
                    <a:pt x="482" y="461"/>
                    <a:pt x="377" y="461"/>
                  </a:cubicBezTo>
                  <a:cubicBezTo>
                    <a:pt x="189" y="461"/>
                    <a:pt x="0" y="419"/>
                    <a:pt x="21" y="168"/>
                  </a:cubicBezTo>
                  <a:cubicBezTo>
                    <a:pt x="21" y="84"/>
                    <a:pt x="105" y="0"/>
                    <a:pt x="2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7" name="Google Shape;8697;p67"/>
            <p:cNvSpPr/>
            <p:nvPr/>
          </p:nvSpPr>
          <p:spPr>
            <a:xfrm>
              <a:off x="5301650" y="4675150"/>
              <a:ext cx="7875" cy="9975"/>
            </a:xfrm>
            <a:custGeom>
              <a:avLst/>
              <a:gdLst/>
              <a:ahLst/>
              <a:cxnLst/>
              <a:rect l="l" t="t" r="r" b="b"/>
              <a:pathLst>
                <a:path w="315" h="399" extrusionOk="0">
                  <a:moveTo>
                    <a:pt x="314" y="210"/>
                  </a:moveTo>
                  <a:cubicBezTo>
                    <a:pt x="272" y="252"/>
                    <a:pt x="251" y="357"/>
                    <a:pt x="189" y="357"/>
                  </a:cubicBezTo>
                  <a:cubicBezTo>
                    <a:pt x="42" y="398"/>
                    <a:pt x="21" y="273"/>
                    <a:pt x="0" y="168"/>
                  </a:cubicBezTo>
                  <a:cubicBezTo>
                    <a:pt x="0" y="85"/>
                    <a:pt x="63" y="1"/>
                    <a:pt x="168" y="1"/>
                  </a:cubicBezTo>
                  <a:cubicBezTo>
                    <a:pt x="251" y="22"/>
                    <a:pt x="293" y="85"/>
                    <a:pt x="314" y="2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8" name="Google Shape;8698;p67"/>
            <p:cNvSpPr/>
            <p:nvPr/>
          </p:nvSpPr>
          <p:spPr>
            <a:xfrm>
              <a:off x="5360225" y="4679350"/>
              <a:ext cx="5775" cy="5250"/>
            </a:xfrm>
            <a:custGeom>
              <a:avLst/>
              <a:gdLst/>
              <a:ahLst/>
              <a:cxnLst/>
              <a:rect l="l" t="t" r="r" b="b"/>
              <a:pathLst>
                <a:path w="231" h="210" extrusionOk="0">
                  <a:moveTo>
                    <a:pt x="231" y="63"/>
                  </a:moveTo>
                  <a:cubicBezTo>
                    <a:pt x="210" y="105"/>
                    <a:pt x="189" y="168"/>
                    <a:pt x="168" y="209"/>
                  </a:cubicBezTo>
                  <a:cubicBezTo>
                    <a:pt x="105" y="189"/>
                    <a:pt x="42" y="189"/>
                    <a:pt x="22" y="147"/>
                  </a:cubicBezTo>
                  <a:cubicBezTo>
                    <a:pt x="1" y="105"/>
                    <a:pt x="63" y="42"/>
                    <a:pt x="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9" name="Google Shape;8699;p67"/>
            <p:cNvSpPr/>
            <p:nvPr/>
          </p:nvSpPr>
          <p:spPr>
            <a:xfrm>
              <a:off x="4611175" y="4651100"/>
              <a:ext cx="50225" cy="32975"/>
            </a:xfrm>
            <a:custGeom>
              <a:avLst/>
              <a:gdLst/>
              <a:ahLst/>
              <a:cxnLst/>
              <a:rect l="l" t="t" r="r" b="b"/>
              <a:pathLst>
                <a:path w="2009" h="1319" extrusionOk="0">
                  <a:moveTo>
                    <a:pt x="105" y="0"/>
                  </a:moveTo>
                  <a:lnTo>
                    <a:pt x="837" y="0"/>
                  </a:lnTo>
                  <a:cubicBezTo>
                    <a:pt x="816" y="398"/>
                    <a:pt x="942" y="691"/>
                    <a:pt x="1402" y="691"/>
                  </a:cubicBezTo>
                  <a:cubicBezTo>
                    <a:pt x="1527" y="691"/>
                    <a:pt x="1632" y="712"/>
                    <a:pt x="1758" y="754"/>
                  </a:cubicBezTo>
                  <a:cubicBezTo>
                    <a:pt x="1883" y="795"/>
                    <a:pt x="2009" y="900"/>
                    <a:pt x="1967" y="1067"/>
                  </a:cubicBezTo>
                  <a:cubicBezTo>
                    <a:pt x="1925" y="1214"/>
                    <a:pt x="1799" y="1214"/>
                    <a:pt x="1695" y="1235"/>
                  </a:cubicBezTo>
                  <a:cubicBezTo>
                    <a:pt x="1109" y="1319"/>
                    <a:pt x="691" y="942"/>
                    <a:pt x="230" y="733"/>
                  </a:cubicBezTo>
                  <a:cubicBezTo>
                    <a:pt x="0" y="649"/>
                    <a:pt x="146" y="251"/>
                    <a:pt x="1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0" name="Google Shape;8700;p67"/>
            <p:cNvSpPr/>
            <p:nvPr/>
          </p:nvSpPr>
          <p:spPr>
            <a:xfrm>
              <a:off x="4476200" y="4645875"/>
              <a:ext cx="35600" cy="15175"/>
            </a:xfrm>
            <a:custGeom>
              <a:avLst/>
              <a:gdLst/>
              <a:ahLst/>
              <a:cxnLst/>
              <a:rect l="l" t="t" r="r" b="b"/>
              <a:pathLst>
                <a:path w="1424" h="607" extrusionOk="0">
                  <a:moveTo>
                    <a:pt x="1" y="377"/>
                  </a:moveTo>
                  <a:cubicBezTo>
                    <a:pt x="1" y="168"/>
                    <a:pt x="189" y="0"/>
                    <a:pt x="398" y="42"/>
                  </a:cubicBezTo>
                  <a:lnTo>
                    <a:pt x="1424" y="42"/>
                  </a:lnTo>
                  <a:cubicBezTo>
                    <a:pt x="1068" y="607"/>
                    <a:pt x="545" y="523"/>
                    <a:pt x="1" y="3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1" name="Google Shape;8701;p67"/>
            <p:cNvSpPr/>
            <p:nvPr/>
          </p:nvSpPr>
          <p:spPr>
            <a:xfrm>
              <a:off x="4454750" y="4717525"/>
              <a:ext cx="16775" cy="17300"/>
            </a:xfrm>
            <a:custGeom>
              <a:avLst/>
              <a:gdLst/>
              <a:ahLst/>
              <a:cxnLst/>
              <a:rect l="l" t="t" r="r" b="b"/>
              <a:pathLst>
                <a:path w="671" h="692" extrusionOk="0">
                  <a:moveTo>
                    <a:pt x="336" y="670"/>
                  </a:moveTo>
                  <a:cubicBezTo>
                    <a:pt x="126" y="649"/>
                    <a:pt x="1" y="461"/>
                    <a:pt x="22" y="273"/>
                  </a:cubicBezTo>
                  <a:cubicBezTo>
                    <a:pt x="1" y="126"/>
                    <a:pt x="147" y="1"/>
                    <a:pt x="294" y="43"/>
                  </a:cubicBezTo>
                  <a:cubicBezTo>
                    <a:pt x="503" y="43"/>
                    <a:pt x="670" y="231"/>
                    <a:pt x="649" y="440"/>
                  </a:cubicBezTo>
                  <a:cubicBezTo>
                    <a:pt x="670" y="607"/>
                    <a:pt x="545" y="691"/>
                    <a:pt x="336" y="67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2" name="Google Shape;8702;p67"/>
            <p:cNvSpPr/>
            <p:nvPr/>
          </p:nvSpPr>
          <p:spPr>
            <a:xfrm>
              <a:off x="4406100" y="4660500"/>
              <a:ext cx="12075" cy="13125"/>
            </a:xfrm>
            <a:custGeom>
              <a:avLst/>
              <a:gdLst/>
              <a:ahLst/>
              <a:cxnLst/>
              <a:rect l="l" t="t" r="r" b="b"/>
              <a:pathLst>
                <a:path w="483" h="525" extrusionOk="0">
                  <a:moveTo>
                    <a:pt x="461" y="210"/>
                  </a:moveTo>
                  <a:cubicBezTo>
                    <a:pt x="482" y="336"/>
                    <a:pt x="440" y="440"/>
                    <a:pt x="315" y="461"/>
                  </a:cubicBezTo>
                  <a:cubicBezTo>
                    <a:pt x="147" y="524"/>
                    <a:pt x="1" y="399"/>
                    <a:pt x="22" y="252"/>
                  </a:cubicBezTo>
                  <a:cubicBezTo>
                    <a:pt x="1" y="127"/>
                    <a:pt x="106" y="22"/>
                    <a:pt x="231" y="22"/>
                  </a:cubicBezTo>
                  <a:cubicBezTo>
                    <a:pt x="336" y="1"/>
                    <a:pt x="461" y="85"/>
                    <a:pt x="461" y="2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3" name="Google Shape;8703;p67"/>
            <p:cNvSpPr/>
            <p:nvPr/>
          </p:nvSpPr>
          <p:spPr>
            <a:xfrm>
              <a:off x="4832950" y="4741075"/>
              <a:ext cx="5250" cy="5775"/>
            </a:xfrm>
            <a:custGeom>
              <a:avLst/>
              <a:gdLst/>
              <a:ahLst/>
              <a:cxnLst/>
              <a:rect l="l" t="t" r="r" b="b"/>
              <a:pathLst>
                <a:path w="210" h="231" extrusionOk="0">
                  <a:moveTo>
                    <a:pt x="210" y="84"/>
                  </a:moveTo>
                  <a:cubicBezTo>
                    <a:pt x="189" y="126"/>
                    <a:pt x="189" y="209"/>
                    <a:pt x="147" y="209"/>
                  </a:cubicBezTo>
                  <a:cubicBezTo>
                    <a:pt x="105" y="230"/>
                    <a:pt x="42" y="189"/>
                    <a:pt x="1" y="168"/>
                  </a:cubicBezTo>
                  <a:cubicBezTo>
                    <a:pt x="22" y="105"/>
                    <a:pt x="42" y="42"/>
                    <a:pt x="63" y="21"/>
                  </a:cubicBezTo>
                  <a:cubicBezTo>
                    <a:pt x="105" y="0"/>
                    <a:pt x="168" y="63"/>
                    <a:pt x="210" y="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4" name="Google Shape;8704;p67"/>
            <p:cNvSpPr/>
            <p:nvPr/>
          </p:nvSpPr>
          <p:spPr>
            <a:xfrm>
              <a:off x="4753450" y="4670450"/>
              <a:ext cx="5250" cy="5250"/>
            </a:xfrm>
            <a:custGeom>
              <a:avLst/>
              <a:gdLst/>
              <a:ahLst/>
              <a:cxnLst/>
              <a:rect l="l" t="t" r="r" b="b"/>
              <a:pathLst>
                <a:path w="210" h="210" extrusionOk="0">
                  <a:moveTo>
                    <a:pt x="209" y="63"/>
                  </a:moveTo>
                  <a:cubicBezTo>
                    <a:pt x="189" y="105"/>
                    <a:pt x="168" y="189"/>
                    <a:pt x="126" y="210"/>
                  </a:cubicBezTo>
                  <a:cubicBezTo>
                    <a:pt x="105" y="210"/>
                    <a:pt x="42" y="168"/>
                    <a:pt x="0" y="147"/>
                  </a:cubicBezTo>
                  <a:cubicBezTo>
                    <a:pt x="21" y="105"/>
                    <a:pt x="21" y="21"/>
                    <a:pt x="63" y="1"/>
                  </a:cubicBezTo>
                  <a:cubicBezTo>
                    <a:pt x="105" y="1"/>
                    <a:pt x="147" y="42"/>
                    <a:pt x="209" y="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5" name="Google Shape;8705;p67"/>
            <p:cNvSpPr/>
            <p:nvPr/>
          </p:nvSpPr>
          <p:spPr>
            <a:xfrm>
              <a:off x="4300975" y="4696075"/>
              <a:ext cx="10475" cy="7350"/>
            </a:xfrm>
            <a:custGeom>
              <a:avLst/>
              <a:gdLst/>
              <a:ahLst/>
              <a:cxnLst/>
              <a:rect l="l" t="t" r="r" b="b"/>
              <a:pathLst>
                <a:path w="419" h="294" extrusionOk="0">
                  <a:moveTo>
                    <a:pt x="189" y="294"/>
                  </a:moveTo>
                  <a:cubicBezTo>
                    <a:pt x="63" y="273"/>
                    <a:pt x="0" y="231"/>
                    <a:pt x="21" y="147"/>
                  </a:cubicBezTo>
                  <a:cubicBezTo>
                    <a:pt x="21" y="43"/>
                    <a:pt x="105" y="1"/>
                    <a:pt x="189" y="1"/>
                  </a:cubicBezTo>
                  <a:cubicBezTo>
                    <a:pt x="314" y="1"/>
                    <a:pt x="419" y="64"/>
                    <a:pt x="356" y="210"/>
                  </a:cubicBezTo>
                  <a:cubicBezTo>
                    <a:pt x="356" y="252"/>
                    <a:pt x="230" y="294"/>
                    <a:pt x="189" y="2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06" name="Google Shape;8706;p67"/>
          <p:cNvGrpSpPr/>
          <p:nvPr/>
        </p:nvGrpSpPr>
        <p:grpSpPr>
          <a:xfrm rot="-5400000" flipH="1">
            <a:off x="3675888" y="3846358"/>
            <a:ext cx="1197789" cy="82923"/>
            <a:chOff x="3998100" y="4633825"/>
            <a:chExt cx="2329875" cy="175275"/>
          </a:xfrm>
        </p:grpSpPr>
        <p:sp>
          <p:nvSpPr>
            <p:cNvPr id="8707" name="Google Shape;8707;p67"/>
            <p:cNvSpPr/>
            <p:nvPr/>
          </p:nvSpPr>
          <p:spPr>
            <a:xfrm>
              <a:off x="4853875" y="4633825"/>
              <a:ext cx="1023725" cy="161150"/>
            </a:xfrm>
            <a:custGeom>
              <a:avLst/>
              <a:gdLst/>
              <a:ahLst/>
              <a:cxnLst/>
              <a:rect l="l" t="t" r="r" b="b"/>
              <a:pathLst>
                <a:path w="40949" h="6446" extrusionOk="0">
                  <a:moveTo>
                    <a:pt x="2449" y="524"/>
                  </a:moveTo>
                  <a:lnTo>
                    <a:pt x="2993" y="545"/>
                  </a:lnTo>
                  <a:cubicBezTo>
                    <a:pt x="3055" y="629"/>
                    <a:pt x="3097" y="629"/>
                    <a:pt x="3160" y="566"/>
                  </a:cubicBezTo>
                  <a:cubicBezTo>
                    <a:pt x="3641" y="503"/>
                    <a:pt x="4123" y="503"/>
                    <a:pt x="4583" y="587"/>
                  </a:cubicBezTo>
                  <a:cubicBezTo>
                    <a:pt x="4646" y="670"/>
                    <a:pt x="4667" y="775"/>
                    <a:pt x="4729" y="796"/>
                  </a:cubicBezTo>
                  <a:cubicBezTo>
                    <a:pt x="4897" y="838"/>
                    <a:pt x="4918" y="691"/>
                    <a:pt x="4939" y="587"/>
                  </a:cubicBezTo>
                  <a:cubicBezTo>
                    <a:pt x="5587" y="503"/>
                    <a:pt x="6257" y="503"/>
                    <a:pt x="6905" y="587"/>
                  </a:cubicBezTo>
                  <a:cubicBezTo>
                    <a:pt x="7261" y="984"/>
                    <a:pt x="7428" y="984"/>
                    <a:pt x="7784" y="587"/>
                  </a:cubicBezTo>
                  <a:cubicBezTo>
                    <a:pt x="8600" y="503"/>
                    <a:pt x="9437" y="503"/>
                    <a:pt x="10274" y="608"/>
                  </a:cubicBezTo>
                  <a:cubicBezTo>
                    <a:pt x="10316" y="670"/>
                    <a:pt x="10337" y="796"/>
                    <a:pt x="10400" y="817"/>
                  </a:cubicBezTo>
                  <a:cubicBezTo>
                    <a:pt x="10567" y="859"/>
                    <a:pt x="10588" y="712"/>
                    <a:pt x="10630" y="608"/>
                  </a:cubicBezTo>
                  <a:lnTo>
                    <a:pt x="10985" y="608"/>
                  </a:lnTo>
                  <a:cubicBezTo>
                    <a:pt x="11237" y="963"/>
                    <a:pt x="11278" y="963"/>
                    <a:pt x="11509" y="587"/>
                  </a:cubicBezTo>
                  <a:cubicBezTo>
                    <a:pt x="12157" y="524"/>
                    <a:pt x="12806" y="524"/>
                    <a:pt x="13454" y="587"/>
                  </a:cubicBezTo>
                  <a:cubicBezTo>
                    <a:pt x="13747" y="1005"/>
                    <a:pt x="13852" y="1005"/>
                    <a:pt x="14166" y="587"/>
                  </a:cubicBezTo>
                  <a:cubicBezTo>
                    <a:pt x="14752" y="524"/>
                    <a:pt x="15338" y="503"/>
                    <a:pt x="15944" y="545"/>
                  </a:cubicBezTo>
                  <a:cubicBezTo>
                    <a:pt x="16154" y="817"/>
                    <a:pt x="16488" y="712"/>
                    <a:pt x="16760" y="817"/>
                  </a:cubicBezTo>
                  <a:cubicBezTo>
                    <a:pt x="17032" y="942"/>
                    <a:pt x="17263" y="775"/>
                    <a:pt x="17346" y="461"/>
                  </a:cubicBezTo>
                  <a:cubicBezTo>
                    <a:pt x="18120" y="357"/>
                    <a:pt x="18895" y="315"/>
                    <a:pt x="19669" y="378"/>
                  </a:cubicBezTo>
                  <a:cubicBezTo>
                    <a:pt x="19711" y="419"/>
                    <a:pt x="19773" y="482"/>
                    <a:pt x="19815" y="482"/>
                  </a:cubicBezTo>
                  <a:cubicBezTo>
                    <a:pt x="21029" y="503"/>
                    <a:pt x="22221" y="503"/>
                    <a:pt x="23435" y="524"/>
                  </a:cubicBezTo>
                  <a:cubicBezTo>
                    <a:pt x="23602" y="524"/>
                    <a:pt x="23707" y="398"/>
                    <a:pt x="23728" y="252"/>
                  </a:cubicBezTo>
                  <a:cubicBezTo>
                    <a:pt x="24084" y="168"/>
                    <a:pt x="24439" y="168"/>
                    <a:pt x="24795" y="231"/>
                  </a:cubicBezTo>
                  <a:cubicBezTo>
                    <a:pt x="25025" y="629"/>
                    <a:pt x="25088" y="629"/>
                    <a:pt x="25318" y="252"/>
                  </a:cubicBezTo>
                  <a:lnTo>
                    <a:pt x="26030" y="189"/>
                  </a:lnTo>
                  <a:cubicBezTo>
                    <a:pt x="26553" y="524"/>
                    <a:pt x="27159" y="294"/>
                    <a:pt x="27703" y="461"/>
                  </a:cubicBezTo>
                  <a:cubicBezTo>
                    <a:pt x="27871" y="503"/>
                    <a:pt x="27955" y="252"/>
                    <a:pt x="27996" y="85"/>
                  </a:cubicBezTo>
                  <a:cubicBezTo>
                    <a:pt x="28227" y="1"/>
                    <a:pt x="28478" y="22"/>
                    <a:pt x="28708" y="106"/>
                  </a:cubicBezTo>
                  <a:cubicBezTo>
                    <a:pt x="29147" y="503"/>
                    <a:pt x="29691" y="503"/>
                    <a:pt x="30235" y="398"/>
                  </a:cubicBezTo>
                  <a:cubicBezTo>
                    <a:pt x="30256" y="398"/>
                    <a:pt x="30277" y="294"/>
                    <a:pt x="30298" y="252"/>
                  </a:cubicBezTo>
                  <a:lnTo>
                    <a:pt x="30821" y="252"/>
                  </a:lnTo>
                  <a:cubicBezTo>
                    <a:pt x="31198" y="650"/>
                    <a:pt x="31428" y="650"/>
                    <a:pt x="31867" y="273"/>
                  </a:cubicBezTo>
                  <a:lnTo>
                    <a:pt x="32913" y="357"/>
                  </a:lnTo>
                  <a:cubicBezTo>
                    <a:pt x="33018" y="524"/>
                    <a:pt x="33144" y="566"/>
                    <a:pt x="33269" y="378"/>
                  </a:cubicBezTo>
                  <a:cubicBezTo>
                    <a:pt x="34169" y="357"/>
                    <a:pt x="35048" y="378"/>
                    <a:pt x="35947" y="440"/>
                  </a:cubicBezTo>
                  <a:cubicBezTo>
                    <a:pt x="36010" y="712"/>
                    <a:pt x="36198" y="712"/>
                    <a:pt x="36429" y="712"/>
                  </a:cubicBezTo>
                  <a:cubicBezTo>
                    <a:pt x="36784" y="712"/>
                    <a:pt x="37161" y="670"/>
                    <a:pt x="37475" y="775"/>
                  </a:cubicBezTo>
                  <a:cubicBezTo>
                    <a:pt x="37893" y="942"/>
                    <a:pt x="37621" y="1403"/>
                    <a:pt x="37726" y="1717"/>
                  </a:cubicBezTo>
                  <a:cubicBezTo>
                    <a:pt x="37768" y="1800"/>
                    <a:pt x="37830" y="1863"/>
                    <a:pt x="37914" y="1884"/>
                  </a:cubicBezTo>
                  <a:cubicBezTo>
                    <a:pt x="38040" y="1884"/>
                    <a:pt x="38144" y="1800"/>
                    <a:pt x="38165" y="1675"/>
                  </a:cubicBezTo>
                  <a:cubicBezTo>
                    <a:pt x="38186" y="1591"/>
                    <a:pt x="38186" y="1486"/>
                    <a:pt x="38144" y="1403"/>
                  </a:cubicBezTo>
                  <a:cubicBezTo>
                    <a:pt x="37977" y="984"/>
                    <a:pt x="38270" y="880"/>
                    <a:pt x="38563" y="817"/>
                  </a:cubicBezTo>
                  <a:cubicBezTo>
                    <a:pt x="38939" y="712"/>
                    <a:pt x="39253" y="942"/>
                    <a:pt x="39483" y="1403"/>
                  </a:cubicBezTo>
                  <a:cubicBezTo>
                    <a:pt x="39651" y="1821"/>
                    <a:pt x="39944" y="2156"/>
                    <a:pt x="40341" y="2344"/>
                  </a:cubicBezTo>
                  <a:cubicBezTo>
                    <a:pt x="40927" y="2595"/>
                    <a:pt x="40948" y="2721"/>
                    <a:pt x="40781" y="3453"/>
                  </a:cubicBezTo>
                  <a:cubicBezTo>
                    <a:pt x="39776" y="3328"/>
                    <a:pt x="39776" y="3349"/>
                    <a:pt x="40069" y="4165"/>
                  </a:cubicBezTo>
                  <a:cubicBezTo>
                    <a:pt x="39295" y="4290"/>
                    <a:pt x="39295" y="4290"/>
                    <a:pt x="38939" y="4039"/>
                  </a:cubicBezTo>
                  <a:cubicBezTo>
                    <a:pt x="38521" y="3704"/>
                    <a:pt x="38207" y="3746"/>
                    <a:pt x="37893" y="4207"/>
                  </a:cubicBezTo>
                  <a:cubicBezTo>
                    <a:pt x="37454" y="4834"/>
                    <a:pt x="37328" y="4834"/>
                    <a:pt x="36847" y="4290"/>
                  </a:cubicBezTo>
                  <a:cubicBezTo>
                    <a:pt x="36742" y="4186"/>
                    <a:pt x="36659" y="4060"/>
                    <a:pt x="36491" y="4144"/>
                  </a:cubicBezTo>
                  <a:cubicBezTo>
                    <a:pt x="36345" y="4186"/>
                    <a:pt x="36282" y="4374"/>
                    <a:pt x="36366" y="4499"/>
                  </a:cubicBezTo>
                  <a:cubicBezTo>
                    <a:pt x="36450" y="4751"/>
                    <a:pt x="36491" y="5023"/>
                    <a:pt x="36470" y="5295"/>
                  </a:cubicBezTo>
                  <a:lnTo>
                    <a:pt x="35947" y="5315"/>
                  </a:lnTo>
                  <a:cubicBezTo>
                    <a:pt x="35843" y="5169"/>
                    <a:pt x="35654" y="5106"/>
                    <a:pt x="35487" y="5169"/>
                  </a:cubicBezTo>
                  <a:cubicBezTo>
                    <a:pt x="34525" y="5420"/>
                    <a:pt x="33541" y="5295"/>
                    <a:pt x="32558" y="5336"/>
                  </a:cubicBezTo>
                  <a:cubicBezTo>
                    <a:pt x="32348" y="5336"/>
                    <a:pt x="32160" y="5336"/>
                    <a:pt x="32056" y="5567"/>
                  </a:cubicBezTo>
                  <a:lnTo>
                    <a:pt x="31700" y="5608"/>
                  </a:lnTo>
                  <a:cubicBezTo>
                    <a:pt x="31679" y="5504"/>
                    <a:pt x="31658" y="5399"/>
                    <a:pt x="31512" y="5399"/>
                  </a:cubicBezTo>
                  <a:cubicBezTo>
                    <a:pt x="31386" y="5399"/>
                    <a:pt x="31365" y="5525"/>
                    <a:pt x="31344" y="5629"/>
                  </a:cubicBezTo>
                  <a:lnTo>
                    <a:pt x="30988" y="5671"/>
                  </a:lnTo>
                  <a:cubicBezTo>
                    <a:pt x="30737" y="5441"/>
                    <a:pt x="30361" y="5441"/>
                    <a:pt x="30110" y="5671"/>
                  </a:cubicBezTo>
                  <a:lnTo>
                    <a:pt x="29754" y="5650"/>
                  </a:lnTo>
                  <a:cubicBezTo>
                    <a:pt x="29712" y="5504"/>
                    <a:pt x="29649" y="5357"/>
                    <a:pt x="29482" y="5357"/>
                  </a:cubicBezTo>
                  <a:lnTo>
                    <a:pt x="27536" y="5357"/>
                  </a:lnTo>
                  <a:cubicBezTo>
                    <a:pt x="27369" y="5357"/>
                    <a:pt x="27306" y="5504"/>
                    <a:pt x="27285" y="5671"/>
                  </a:cubicBezTo>
                  <a:cubicBezTo>
                    <a:pt x="26574" y="5859"/>
                    <a:pt x="25862" y="5922"/>
                    <a:pt x="25130" y="5839"/>
                  </a:cubicBezTo>
                  <a:cubicBezTo>
                    <a:pt x="25025" y="5671"/>
                    <a:pt x="24900" y="5671"/>
                    <a:pt x="24795" y="5839"/>
                  </a:cubicBezTo>
                  <a:cubicBezTo>
                    <a:pt x="24565" y="5880"/>
                    <a:pt x="24314" y="5880"/>
                    <a:pt x="24084" y="5818"/>
                  </a:cubicBezTo>
                  <a:cubicBezTo>
                    <a:pt x="24000" y="5336"/>
                    <a:pt x="23644" y="5211"/>
                    <a:pt x="23309" y="5399"/>
                  </a:cubicBezTo>
                  <a:cubicBezTo>
                    <a:pt x="22912" y="5629"/>
                    <a:pt x="22682" y="5483"/>
                    <a:pt x="22347" y="5315"/>
                  </a:cubicBezTo>
                  <a:cubicBezTo>
                    <a:pt x="21803" y="5064"/>
                    <a:pt x="21217" y="4751"/>
                    <a:pt x="20673" y="5357"/>
                  </a:cubicBezTo>
                  <a:cubicBezTo>
                    <a:pt x="20548" y="5504"/>
                    <a:pt x="20359" y="5504"/>
                    <a:pt x="20192" y="5504"/>
                  </a:cubicBezTo>
                  <a:cubicBezTo>
                    <a:pt x="19669" y="5546"/>
                    <a:pt x="19167" y="5253"/>
                    <a:pt x="18623" y="5462"/>
                  </a:cubicBezTo>
                  <a:cubicBezTo>
                    <a:pt x="18476" y="5525"/>
                    <a:pt x="18330" y="5336"/>
                    <a:pt x="18246" y="5169"/>
                  </a:cubicBezTo>
                  <a:cubicBezTo>
                    <a:pt x="18016" y="4730"/>
                    <a:pt x="17723" y="4771"/>
                    <a:pt x="17346" y="4960"/>
                  </a:cubicBezTo>
                  <a:cubicBezTo>
                    <a:pt x="17179" y="5064"/>
                    <a:pt x="16928" y="5064"/>
                    <a:pt x="16781" y="5190"/>
                  </a:cubicBezTo>
                  <a:cubicBezTo>
                    <a:pt x="16447" y="5441"/>
                    <a:pt x="16028" y="5504"/>
                    <a:pt x="15631" y="5357"/>
                  </a:cubicBezTo>
                  <a:cubicBezTo>
                    <a:pt x="14814" y="5085"/>
                    <a:pt x="13936" y="5106"/>
                    <a:pt x="13141" y="5441"/>
                  </a:cubicBezTo>
                  <a:cubicBezTo>
                    <a:pt x="12701" y="5608"/>
                    <a:pt x="12220" y="5671"/>
                    <a:pt x="11760" y="5587"/>
                  </a:cubicBezTo>
                  <a:cubicBezTo>
                    <a:pt x="11237" y="5525"/>
                    <a:pt x="11069" y="5755"/>
                    <a:pt x="10965" y="6173"/>
                  </a:cubicBezTo>
                  <a:lnTo>
                    <a:pt x="10441" y="6173"/>
                  </a:lnTo>
                  <a:cubicBezTo>
                    <a:pt x="10169" y="5587"/>
                    <a:pt x="9960" y="6069"/>
                    <a:pt x="9730" y="6194"/>
                  </a:cubicBezTo>
                  <a:cubicBezTo>
                    <a:pt x="9040" y="6194"/>
                    <a:pt x="8328" y="6215"/>
                    <a:pt x="7617" y="6194"/>
                  </a:cubicBezTo>
                  <a:cubicBezTo>
                    <a:pt x="6236" y="6173"/>
                    <a:pt x="4855" y="6445"/>
                    <a:pt x="3474" y="6362"/>
                  </a:cubicBezTo>
                  <a:cubicBezTo>
                    <a:pt x="3244" y="6341"/>
                    <a:pt x="3014" y="6404"/>
                    <a:pt x="2783" y="6278"/>
                  </a:cubicBezTo>
                  <a:cubicBezTo>
                    <a:pt x="2825" y="5943"/>
                    <a:pt x="2721" y="5546"/>
                    <a:pt x="3223" y="5420"/>
                  </a:cubicBezTo>
                  <a:cubicBezTo>
                    <a:pt x="3537" y="5357"/>
                    <a:pt x="3390" y="5127"/>
                    <a:pt x="3265" y="4939"/>
                  </a:cubicBezTo>
                  <a:cubicBezTo>
                    <a:pt x="3202" y="4834"/>
                    <a:pt x="3202" y="4709"/>
                    <a:pt x="3348" y="4646"/>
                  </a:cubicBezTo>
                  <a:cubicBezTo>
                    <a:pt x="3453" y="4604"/>
                    <a:pt x="3599" y="4646"/>
                    <a:pt x="3641" y="4771"/>
                  </a:cubicBezTo>
                  <a:cubicBezTo>
                    <a:pt x="3725" y="4918"/>
                    <a:pt x="3662" y="5148"/>
                    <a:pt x="3830" y="5253"/>
                  </a:cubicBezTo>
                  <a:cubicBezTo>
                    <a:pt x="3976" y="5357"/>
                    <a:pt x="4248" y="5587"/>
                    <a:pt x="4353" y="5315"/>
                  </a:cubicBezTo>
                  <a:cubicBezTo>
                    <a:pt x="4499" y="4876"/>
                    <a:pt x="4959" y="5023"/>
                    <a:pt x="5190" y="4730"/>
                  </a:cubicBezTo>
                  <a:cubicBezTo>
                    <a:pt x="5336" y="4520"/>
                    <a:pt x="5545" y="4625"/>
                    <a:pt x="5692" y="4834"/>
                  </a:cubicBezTo>
                  <a:cubicBezTo>
                    <a:pt x="5796" y="5002"/>
                    <a:pt x="5901" y="5169"/>
                    <a:pt x="6048" y="5336"/>
                  </a:cubicBezTo>
                  <a:cubicBezTo>
                    <a:pt x="6257" y="5546"/>
                    <a:pt x="6654" y="5587"/>
                    <a:pt x="6696" y="5378"/>
                  </a:cubicBezTo>
                  <a:cubicBezTo>
                    <a:pt x="6759" y="5169"/>
                    <a:pt x="6822" y="5148"/>
                    <a:pt x="7010" y="5127"/>
                  </a:cubicBezTo>
                  <a:cubicBezTo>
                    <a:pt x="7282" y="5106"/>
                    <a:pt x="7575" y="5064"/>
                    <a:pt x="7889" y="5023"/>
                  </a:cubicBezTo>
                  <a:cubicBezTo>
                    <a:pt x="7763" y="5357"/>
                    <a:pt x="7533" y="5713"/>
                    <a:pt x="8140" y="5650"/>
                  </a:cubicBezTo>
                  <a:cubicBezTo>
                    <a:pt x="8349" y="5629"/>
                    <a:pt x="8558" y="5922"/>
                    <a:pt x="8768" y="5650"/>
                  </a:cubicBezTo>
                  <a:cubicBezTo>
                    <a:pt x="8412" y="4876"/>
                    <a:pt x="8412" y="4876"/>
                    <a:pt x="9207" y="4876"/>
                  </a:cubicBezTo>
                  <a:cubicBezTo>
                    <a:pt x="9228" y="4876"/>
                    <a:pt x="9270" y="4792"/>
                    <a:pt x="9291" y="4751"/>
                  </a:cubicBezTo>
                  <a:cubicBezTo>
                    <a:pt x="8914" y="4499"/>
                    <a:pt x="8914" y="4499"/>
                    <a:pt x="8642" y="4499"/>
                  </a:cubicBezTo>
                  <a:cubicBezTo>
                    <a:pt x="8119" y="4520"/>
                    <a:pt x="7638" y="4520"/>
                    <a:pt x="7177" y="4227"/>
                  </a:cubicBezTo>
                  <a:cubicBezTo>
                    <a:pt x="6864" y="4018"/>
                    <a:pt x="6487" y="3976"/>
                    <a:pt x="6152" y="4123"/>
                  </a:cubicBezTo>
                  <a:cubicBezTo>
                    <a:pt x="5859" y="4227"/>
                    <a:pt x="5566" y="4248"/>
                    <a:pt x="5273" y="4207"/>
                  </a:cubicBezTo>
                  <a:cubicBezTo>
                    <a:pt x="5148" y="4207"/>
                    <a:pt x="5043" y="4123"/>
                    <a:pt x="5022" y="4018"/>
                  </a:cubicBezTo>
                  <a:cubicBezTo>
                    <a:pt x="4980" y="3893"/>
                    <a:pt x="5022" y="3767"/>
                    <a:pt x="5148" y="3725"/>
                  </a:cubicBezTo>
                  <a:cubicBezTo>
                    <a:pt x="5503" y="3516"/>
                    <a:pt x="5817" y="3223"/>
                    <a:pt x="6340" y="3432"/>
                  </a:cubicBezTo>
                  <a:cubicBezTo>
                    <a:pt x="6696" y="3579"/>
                    <a:pt x="7136" y="3600"/>
                    <a:pt x="7449" y="3809"/>
                  </a:cubicBezTo>
                  <a:cubicBezTo>
                    <a:pt x="7617" y="3663"/>
                    <a:pt x="7659" y="3411"/>
                    <a:pt x="7575" y="3370"/>
                  </a:cubicBezTo>
                  <a:cubicBezTo>
                    <a:pt x="6989" y="3119"/>
                    <a:pt x="6822" y="2135"/>
                    <a:pt x="5922" y="2428"/>
                  </a:cubicBezTo>
                  <a:cubicBezTo>
                    <a:pt x="5671" y="2491"/>
                    <a:pt x="5483" y="2323"/>
                    <a:pt x="5294" y="2156"/>
                  </a:cubicBezTo>
                  <a:cubicBezTo>
                    <a:pt x="5127" y="1989"/>
                    <a:pt x="4918" y="1821"/>
                    <a:pt x="4771" y="1968"/>
                  </a:cubicBezTo>
                  <a:cubicBezTo>
                    <a:pt x="4374" y="2302"/>
                    <a:pt x="3976" y="2177"/>
                    <a:pt x="3537" y="2135"/>
                  </a:cubicBezTo>
                  <a:cubicBezTo>
                    <a:pt x="3286" y="2093"/>
                    <a:pt x="1716" y="1821"/>
                    <a:pt x="1549" y="1696"/>
                  </a:cubicBezTo>
                  <a:cubicBezTo>
                    <a:pt x="1214" y="1445"/>
                    <a:pt x="838" y="1277"/>
                    <a:pt x="419" y="1214"/>
                  </a:cubicBezTo>
                  <a:cubicBezTo>
                    <a:pt x="63" y="1173"/>
                    <a:pt x="1" y="963"/>
                    <a:pt x="1" y="670"/>
                  </a:cubicBezTo>
                  <a:cubicBezTo>
                    <a:pt x="440" y="670"/>
                    <a:pt x="879" y="691"/>
                    <a:pt x="1319" y="670"/>
                  </a:cubicBezTo>
                  <a:cubicBezTo>
                    <a:pt x="1758" y="650"/>
                    <a:pt x="2114" y="838"/>
                    <a:pt x="2449" y="524"/>
                  </a:cubicBezTo>
                  <a:close/>
                  <a:moveTo>
                    <a:pt x="9772" y="4792"/>
                  </a:moveTo>
                  <a:cubicBezTo>
                    <a:pt x="9730" y="4960"/>
                    <a:pt x="9814" y="5148"/>
                    <a:pt x="10002" y="5211"/>
                  </a:cubicBezTo>
                  <a:cubicBezTo>
                    <a:pt x="10128" y="5295"/>
                    <a:pt x="10316" y="5211"/>
                    <a:pt x="10358" y="5064"/>
                  </a:cubicBezTo>
                  <a:cubicBezTo>
                    <a:pt x="10462" y="4730"/>
                    <a:pt x="10609" y="4646"/>
                    <a:pt x="10985" y="4688"/>
                  </a:cubicBezTo>
                  <a:cubicBezTo>
                    <a:pt x="11362" y="4751"/>
                    <a:pt x="11697" y="4499"/>
                    <a:pt x="11739" y="4123"/>
                  </a:cubicBezTo>
                  <a:cubicBezTo>
                    <a:pt x="11760" y="4018"/>
                    <a:pt x="11843" y="3893"/>
                    <a:pt x="11739" y="3788"/>
                  </a:cubicBezTo>
                  <a:cubicBezTo>
                    <a:pt x="11655" y="3704"/>
                    <a:pt x="11509" y="3704"/>
                    <a:pt x="11425" y="3788"/>
                  </a:cubicBezTo>
                  <a:cubicBezTo>
                    <a:pt x="11132" y="4144"/>
                    <a:pt x="10818" y="4039"/>
                    <a:pt x="10483" y="3914"/>
                  </a:cubicBezTo>
                  <a:cubicBezTo>
                    <a:pt x="10190" y="3830"/>
                    <a:pt x="9960" y="3914"/>
                    <a:pt x="9918" y="4269"/>
                  </a:cubicBezTo>
                  <a:cubicBezTo>
                    <a:pt x="9877" y="4458"/>
                    <a:pt x="9835" y="4625"/>
                    <a:pt x="9772" y="4792"/>
                  </a:cubicBezTo>
                  <a:close/>
                  <a:moveTo>
                    <a:pt x="39023" y="2282"/>
                  </a:moveTo>
                  <a:cubicBezTo>
                    <a:pt x="39149" y="2261"/>
                    <a:pt x="39295" y="2240"/>
                    <a:pt x="39295" y="2093"/>
                  </a:cubicBezTo>
                  <a:cubicBezTo>
                    <a:pt x="39295" y="1947"/>
                    <a:pt x="39170" y="1821"/>
                    <a:pt x="39023" y="1821"/>
                  </a:cubicBezTo>
                  <a:cubicBezTo>
                    <a:pt x="38877" y="1800"/>
                    <a:pt x="38730" y="1926"/>
                    <a:pt x="38730" y="2072"/>
                  </a:cubicBezTo>
                  <a:cubicBezTo>
                    <a:pt x="38730" y="2261"/>
                    <a:pt x="38877" y="2282"/>
                    <a:pt x="39023" y="2282"/>
                  </a:cubicBezTo>
                  <a:close/>
                  <a:moveTo>
                    <a:pt x="19711" y="942"/>
                  </a:moveTo>
                  <a:cubicBezTo>
                    <a:pt x="19606" y="942"/>
                    <a:pt x="19522" y="1026"/>
                    <a:pt x="19522" y="1110"/>
                  </a:cubicBezTo>
                  <a:cubicBezTo>
                    <a:pt x="19501" y="1361"/>
                    <a:pt x="19690" y="1403"/>
                    <a:pt x="19878" y="1403"/>
                  </a:cubicBezTo>
                  <a:cubicBezTo>
                    <a:pt x="19983" y="1403"/>
                    <a:pt x="20129" y="1340"/>
                    <a:pt x="20087" y="1214"/>
                  </a:cubicBezTo>
                  <a:cubicBezTo>
                    <a:pt x="20045" y="1005"/>
                    <a:pt x="19857" y="963"/>
                    <a:pt x="19711" y="942"/>
                  </a:cubicBezTo>
                  <a:close/>
                  <a:moveTo>
                    <a:pt x="18225" y="1863"/>
                  </a:moveTo>
                  <a:cubicBezTo>
                    <a:pt x="18225" y="1738"/>
                    <a:pt x="18162" y="1675"/>
                    <a:pt x="18079" y="1675"/>
                  </a:cubicBezTo>
                  <a:cubicBezTo>
                    <a:pt x="17974" y="1654"/>
                    <a:pt x="17911" y="1738"/>
                    <a:pt x="17911" y="1821"/>
                  </a:cubicBezTo>
                  <a:cubicBezTo>
                    <a:pt x="17911" y="1947"/>
                    <a:pt x="17953" y="2072"/>
                    <a:pt x="18100" y="2030"/>
                  </a:cubicBezTo>
                  <a:cubicBezTo>
                    <a:pt x="18162" y="2010"/>
                    <a:pt x="18183" y="1905"/>
                    <a:pt x="18225" y="1863"/>
                  </a:cubicBezTo>
                  <a:close/>
                  <a:moveTo>
                    <a:pt x="20485" y="1884"/>
                  </a:moveTo>
                  <a:lnTo>
                    <a:pt x="20317" y="1821"/>
                  </a:lnTo>
                  <a:cubicBezTo>
                    <a:pt x="20296" y="1884"/>
                    <a:pt x="20255" y="1947"/>
                    <a:pt x="20276" y="1968"/>
                  </a:cubicBezTo>
                  <a:cubicBezTo>
                    <a:pt x="20276" y="2010"/>
                    <a:pt x="20359" y="2010"/>
                    <a:pt x="20401" y="2051"/>
                  </a:cubicBezTo>
                  <a:cubicBezTo>
                    <a:pt x="20443" y="1989"/>
                    <a:pt x="20464" y="1926"/>
                    <a:pt x="20485" y="18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8" name="Google Shape;8708;p67"/>
            <p:cNvSpPr/>
            <p:nvPr/>
          </p:nvSpPr>
          <p:spPr>
            <a:xfrm>
              <a:off x="4232975" y="4637500"/>
              <a:ext cx="852650" cy="163225"/>
            </a:xfrm>
            <a:custGeom>
              <a:avLst/>
              <a:gdLst/>
              <a:ahLst/>
              <a:cxnLst/>
              <a:rect l="l" t="t" r="r" b="b"/>
              <a:pathLst>
                <a:path w="34106" h="6529" extrusionOk="0">
                  <a:moveTo>
                    <a:pt x="24816" y="544"/>
                  </a:moveTo>
                  <a:cubicBezTo>
                    <a:pt x="24816" y="837"/>
                    <a:pt x="24878" y="1026"/>
                    <a:pt x="25234" y="1088"/>
                  </a:cubicBezTo>
                  <a:cubicBezTo>
                    <a:pt x="25632" y="1130"/>
                    <a:pt x="26029" y="1298"/>
                    <a:pt x="26364" y="1570"/>
                  </a:cubicBezTo>
                  <a:cubicBezTo>
                    <a:pt x="26510" y="1674"/>
                    <a:pt x="28101" y="1967"/>
                    <a:pt x="28352" y="1988"/>
                  </a:cubicBezTo>
                  <a:cubicBezTo>
                    <a:pt x="28770" y="2051"/>
                    <a:pt x="29189" y="2176"/>
                    <a:pt x="29586" y="1821"/>
                  </a:cubicBezTo>
                  <a:cubicBezTo>
                    <a:pt x="29754" y="1674"/>
                    <a:pt x="29963" y="1883"/>
                    <a:pt x="30109" y="2030"/>
                  </a:cubicBezTo>
                  <a:cubicBezTo>
                    <a:pt x="30256" y="2176"/>
                    <a:pt x="30486" y="2365"/>
                    <a:pt x="30737" y="2281"/>
                  </a:cubicBezTo>
                  <a:cubicBezTo>
                    <a:pt x="31637" y="2009"/>
                    <a:pt x="31804" y="2972"/>
                    <a:pt x="32390" y="3244"/>
                  </a:cubicBezTo>
                  <a:cubicBezTo>
                    <a:pt x="32474" y="3285"/>
                    <a:pt x="32432" y="3516"/>
                    <a:pt x="32264" y="3662"/>
                  </a:cubicBezTo>
                  <a:cubicBezTo>
                    <a:pt x="31930" y="3474"/>
                    <a:pt x="31511" y="3432"/>
                    <a:pt x="31156" y="3306"/>
                  </a:cubicBezTo>
                  <a:cubicBezTo>
                    <a:pt x="30632" y="3097"/>
                    <a:pt x="30319" y="3369"/>
                    <a:pt x="29942" y="3578"/>
                  </a:cubicBezTo>
                  <a:cubicBezTo>
                    <a:pt x="29837" y="3641"/>
                    <a:pt x="29775" y="3767"/>
                    <a:pt x="29816" y="3871"/>
                  </a:cubicBezTo>
                  <a:cubicBezTo>
                    <a:pt x="29858" y="3997"/>
                    <a:pt x="29963" y="4060"/>
                    <a:pt x="30088" y="4060"/>
                  </a:cubicBezTo>
                  <a:cubicBezTo>
                    <a:pt x="30381" y="4122"/>
                    <a:pt x="30674" y="4101"/>
                    <a:pt x="30967" y="3997"/>
                  </a:cubicBezTo>
                  <a:cubicBezTo>
                    <a:pt x="31281" y="3850"/>
                    <a:pt x="31679" y="3892"/>
                    <a:pt x="31972" y="4101"/>
                  </a:cubicBezTo>
                  <a:cubicBezTo>
                    <a:pt x="32453" y="4394"/>
                    <a:pt x="32934" y="4373"/>
                    <a:pt x="33457" y="4352"/>
                  </a:cubicBezTo>
                  <a:cubicBezTo>
                    <a:pt x="33729" y="4352"/>
                    <a:pt x="33729" y="4332"/>
                    <a:pt x="34106" y="4624"/>
                  </a:cubicBezTo>
                  <a:cubicBezTo>
                    <a:pt x="34064" y="4666"/>
                    <a:pt x="34043" y="4750"/>
                    <a:pt x="34001" y="4750"/>
                  </a:cubicBezTo>
                  <a:cubicBezTo>
                    <a:pt x="33227" y="4729"/>
                    <a:pt x="33227" y="4729"/>
                    <a:pt x="33583" y="5524"/>
                  </a:cubicBezTo>
                  <a:cubicBezTo>
                    <a:pt x="33373" y="5754"/>
                    <a:pt x="33164" y="5482"/>
                    <a:pt x="32955" y="5524"/>
                  </a:cubicBezTo>
                  <a:cubicBezTo>
                    <a:pt x="32348" y="5587"/>
                    <a:pt x="32578" y="5231"/>
                    <a:pt x="32704" y="4896"/>
                  </a:cubicBezTo>
                  <a:cubicBezTo>
                    <a:pt x="32369" y="4938"/>
                    <a:pt x="32097" y="4980"/>
                    <a:pt x="31804" y="4980"/>
                  </a:cubicBezTo>
                  <a:cubicBezTo>
                    <a:pt x="31637" y="4980"/>
                    <a:pt x="31574" y="4980"/>
                    <a:pt x="31511" y="5252"/>
                  </a:cubicBezTo>
                  <a:cubicBezTo>
                    <a:pt x="31448" y="5503"/>
                    <a:pt x="31051" y="5399"/>
                    <a:pt x="30863" y="5189"/>
                  </a:cubicBezTo>
                  <a:cubicBezTo>
                    <a:pt x="30716" y="5043"/>
                    <a:pt x="30591" y="4876"/>
                    <a:pt x="30486" y="4708"/>
                  </a:cubicBezTo>
                  <a:cubicBezTo>
                    <a:pt x="30339" y="4499"/>
                    <a:pt x="30151" y="4394"/>
                    <a:pt x="29984" y="4604"/>
                  </a:cubicBezTo>
                  <a:cubicBezTo>
                    <a:pt x="29775" y="4896"/>
                    <a:pt x="29293" y="4729"/>
                    <a:pt x="29147" y="5189"/>
                  </a:cubicBezTo>
                  <a:cubicBezTo>
                    <a:pt x="29063" y="5440"/>
                    <a:pt x="28791" y="5231"/>
                    <a:pt x="28624" y="5106"/>
                  </a:cubicBezTo>
                  <a:cubicBezTo>
                    <a:pt x="28477" y="5001"/>
                    <a:pt x="28540" y="4792"/>
                    <a:pt x="28456" y="4624"/>
                  </a:cubicBezTo>
                  <a:cubicBezTo>
                    <a:pt x="28394" y="4520"/>
                    <a:pt x="28268" y="4457"/>
                    <a:pt x="28163" y="4520"/>
                  </a:cubicBezTo>
                  <a:cubicBezTo>
                    <a:pt x="28017" y="4562"/>
                    <a:pt x="28017" y="4687"/>
                    <a:pt x="28080" y="4813"/>
                  </a:cubicBezTo>
                  <a:cubicBezTo>
                    <a:pt x="28205" y="4980"/>
                    <a:pt x="28352" y="5210"/>
                    <a:pt x="28038" y="5294"/>
                  </a:cubicBezTo>
                  <a:cubicBezTo>
                    <a:pt x="27515" y="5420"/>
                    <a:pt x="27640" y="5796"/>
                    <a:pt x="27598" y="6131"/>
                  </a:cubicBezTo>
                  <a:lnTo>
                    <a:pt x="26029" y="6089"/>
                  </a:lnTo>
                  <a:cubicBezTo>
                    <a:pt x="25841" y="5650"/>
                    <a:pt x="25841" y="5650"/>
                    <a:pt x="25318" y="6047"/>
                  </a:cubicBezTo>
                  <a:lnTo>
                    <a:pt x="24795" y="6068"/>
                  </a:lnTo>
                  <a:cubicBezTo>
                    <a:pt x="24669" y="5880"/>
                    <a:pt x="24565" y="5880"/>
                    <a:pt x="24439" y="6068"/>
                  </a:cubicBezTo>
                  <a:lnTo>
                    <a:pt x="24083" y="6047"/>
                  </a:lnTo>
                  <a:cubicBezTo>
                    <a:pt x="24041" y="5775"/>
                    <a:pt x="23895" y="5671"/>
                    <a:pt x="23644" y="5754"/>
                  </a:cubicBezTo>
                  <a:cubicBezTo>
                    <a:pt x="23184" y="5964"/>
                    <a:pt x="22744" y="5943"/>
                    <a:pt x="22389" y="5545"/>
                  </a:cubicBezTo>
                  <a:cubicBezTo>
                    <a:pt x="22284" y="5420"/>
                    <a:pt x="22117" y="5336"/>
                    <a:pt x="21991" y="5440"/>
                  </a:cubicBezTo>
                  <a:cubicBezTo>
                    <a:pt x="21656" y="5733"/>
                    <a:pt x="21091" y="5712"/>
                    <a:pt x="20882" y="6236"/>
                  </a:cubicBezTo>
                  <a:lnTo>
                    <a:pt x="19480" y="6257"/>
                  </a:lnTo>
                  <a:cubicBezTo>
                    <a:pt x="19355" y="6068"/>
                    <a:pt x="19229" y="6068"/>
                    <a:pt x="19104" y="6257"/>
                  </a:cubicBezTo>
                  <a:lnTo>
                    <a:pt x="18769" y="6257"/>
                  </a:lnTo>
                  <a:cubicBezTo>
                    <a:pt x="18539" y="5985"/>
                    <a:pt x="18350" y="5985"/>
                    <a:pt x="18225" y="6340"/>
                  </a:cubicBezTo>
                  <a:cubicBezTo>
                    <a:pt x="17827" y="6445"/>
                    <a:pt x="17388" y="6466"/>
                    <a:pt x="16990" y="6403"/>
                  </a:cubicBezTo>
                  <a:cubicBezTo>
                    <a:pt x="16865" y="6005"/>
                    <a:pt x="16802" y="5503"/>
                    <a:pt x="16216" y="5985"/>
                  </a:cubicBezTo>
                  <a:cubicBezTo>
                    <a:pt x="16091" y="6089"/>
                    <a:pt x="15944" y="5964"/>
                    <a:pt x="15798" y="5964"/>
                  </a:cubicBezTo>
                  <a:cubicBezTo>
                    <a:pt x="15546" y="5964"/>
                    <a:pt x="15588" y="6173"/>
                    <a:pt x="15567" y="6340"/>
                  </a:cubicBezTo>
                  <a:cubicBezTo>
                    <a:pt x="15274" y="6424"/>
                    <a:pt x="14961" y="6424"/>
                    <a:pt x="14668" y="6340"/>
                  </a:cubicBezTo>
                  <a:cubicBezTo>
                    <a:pt x="14479" y="5943"/>
                    <a:pt x="14228" y="6026"/>
                    <a:pt x="13977" y="6257"/>
                  </a:cubicBezTo>
                  <a:cubicBezTo>
                    <a:pt x="12847" y="6319"/>
                    <a:pt x="11717" y="6298"/>
                    <a:pt x="10609" y="6194"/>
                  </a:cubicBezTo>
                  <a:cubicBezTo>
                    <a:pt x="10567" y="5838"/>
                    <a:pt x="10211" y="5880"/>
                    <a:pt x="10002" y="5754"/>
                  </a:cubicBezTo>
                  <a:cubicBezTo>
                    <a:pt x="9374" y="5399"/>
                    <a:pt x="9269" y="5461"/>
                    <a:pt x="9186" y="6236"/>
                  </a:cubicBezTo>
                  <a:cubicBezTo>
                    <a:pt x="8244" y="6529"/>
                    <a:pt x="7303" y="6382"/>
                    <a:pt x="6340" y="6361"/>
                  </a:cubicBezTo>
                  <a:cubicBezTo>
                    <a:pt x="6361" y="6005"/>
                    <a:pt x="6884" y="6131"/>
                    <a:pt x="6884" y="5733"/>
                  </a:cubicBezTo>
                  <a:cubicBezTo>
                    <a:pt x="6884" y="5294"/>
                    <a:pt x="7240" y="5064"/>
                    <a:pt x="7554" y="4855"/>
                  </a:cubicBezTo>
                  <a:cubicBezTo>
                    <a:pt x="7847" y="4708"/>
                    <a:pt x="8077" y="4478"/>
                    <a:pt x="8244" y="4185"/>
                  </a:cubicBezTo>
                  <a:cubicBezTo>
                    <a:pt x="8391" y="3871"/>
                    <a:pt x="8265" y="3348"/>
                    <a:pt x="8035" y="3327"/>
                  </a:cubicBezTo>
                  <a:cubicBezTo>
                    <a:pt x="7658" y="3306"/>
                    <a:pt x="7847" y="3704"/>
                    <a:pt x="7658" y="3829"/>
                  </a:cubicBezTo>
                  <a:cubicBezTo>
                    <a:pt x="7637" y="3850"/>
                    <a:pt x="7596" y="3829"/>
                    <a:pt x="7512" y="3850"/>
                  </a:cubicBezTo>
                  <a:cubicBezTo>
                    <a:pt x="7344" y="3557"/>
                    <a:pt x="7282" y="3160"/>
                    <a:pt x="6905" y="2972"/>
                  </a:cubicBezTo>
                  <a:cubicBezTo>
                    <a:pt x="6800" y="2909"/>
                    <a:pt x="6717" y="2783"/>
                    <a:pt x="6759" y="2679"/>
                  </a:cubicBezTo>
                  <a:cubicBezTo>
                    <a:pt x="6989" y="2218"/>
                    <a:pt x="6549" y="1904"/>
                    <a:pt x="6528" y="1507"/>
                  </a:cubicBezTo>
                  <a:cubicBezTo>
                    <a:pt x="6528" y="1256"/>
                    <a:pt x="6445" y="984"/>
                    <a:pt x="6131" y="1005"/>
                  </a:cubicBezTo>
                  <a:cubicBezTo>
                    <a:pt x="5838" y="1047"/>
                    <a:pt x="5712" y="1256"/>
                    <a:pt x="5691" y="1570"/>
                  </a:cubicBezTo>
                  <a:cubicBezTo>
                    <a:pt x="5587" y="2030"/>
                    <a:pt x="5545" y="2511"/>
                    <a:pt x="5545" y="2972"/>
                  </a:cubicBezTo>
                  <a:cubicBezTo>
                    <a:pt x="4457" y="3034"/>
                    <a:pt x="4101" y="2030"/>
                    <a:pt x="3369" y="1591"/>
                  </a:cubicBezTo>
                  <a:cubicBezTo>
                    <a:pt x="3160" y="1465"/>
                    <a:pt x="3118" y="1067"/>
                    <a:pt x="2720" y="1235"/>
                  </a:cubicBezTo>
                  <a:cubicBezTo>
                    <a:pt x="2386" y="1381"/>
                    <a:pt x="2114" y="1026"/>
                    <a:pt x="1779" y="1151"/>
                  </a:cubicBezTo>
                  <a:cubicBezTo>
                    <a:pt x="1695" y="1172"/>
                    <a:pt x="1590" y="1235"/>
                    <a:pt x="1632" y="1319"/>
                  </a:cubicBezTo>
                  <a:cubicBezTo>
                    <a:pt x="1758" y="1695"/>
                    <a:pt x="1590" y="2030"/>
                    <a:pt x="1465" y="2344"/>
                  </a:cubicBezTo>
                  <a:cubicBezTo>
                    <a:pt x="1298" y="2762"/>
                    <a:pt x="1800" y="2972"/>
                    <a:pt x="1821" y="3327"/>
                  </a:cubicBezTo>
                  <a:cubicBezTo>
                    <a:pt x="942" y="3432"/>
                    <a:pt x="544" y="2783"/>
                    <a:pt x="0" y="2323"/>
                  </a:cubicBezTo>
                  <a:cubicBezTo>
                    <a:pt x="565" y="1863"/>
                    <a:pt x="607" y="1339"/>
                    <a:pt x="230" y="754"/>
                  </a:cubicBezTo>
                  <a:cubicBezTo>
                    <a:pt x="189" y="628"/>
                    <a:pt x="147" y="523"/>
                    <a:pt x="147" y="398"/>
                  </a:cubicBezTo>
                  <a:cubicBezTo>
                    <a:pt x="314" y="398"/>
                    <a:pt x="523" y="440"/>
                    <a:pt x="670" y="251"/>
                  </a:cubicBezTo>
                  <a:lnTo>
                    <a:pt x="1381" y="210"/>
                  </a:lnTo>
                  <a:cubicBezTo>
                    <a:pt x="1904" y="691"/>
                    <a:pt x="2909" y="670"/>
                    <a:pt x="3683" y="147"/>
                  </a:cubicBezTo>
                  <a:cubicBezTo>
                    <a:pt x="4457" y="21"/>
                    <a:pt x="5231" y="0"/>
                    <a:pt x="6005" y="126"/>
                  </a:cubicBezTo>
                  <a:cubicBezTo>
                    <a:pt x="6319" y="565"/>
                    <a:pt x="6675" y="461"/>
                    <a:pt x="7052" y="231"/>
                  </a:cubicBezTo>
                  <a:lnTo>
                    <a:pt x="7951" y="293"/>
                  </a:lnTo>
                  <a:cubicBezTo>
                    <a:pt x="8202" y="670"/>
                    <a:pt x="8244" y="670"/>
                    <a:pt x="8474" y="293"/>
                  </a:cubicBezTo>
                  <a:lnTo>
                    <a:pt x="8851" y="251"/>
                  </a:lnTo>
                  <a:lnTo>
                    <a:pt x="9730" y="754"/>
                  </a:lnTo>
                  <a:cubicBezTo>
                    <a:pt x="10253" y="900"/>
                    <a:pt x="10776" y="984"/>
                    <a:pt x="11132" y="419"/>
                  </a:cubicBezTo>
                  <a:cubicBezTo>
                    <a:pt x="11278" y="419"/>
                    <a:pt x="11404" y="377"/>
                    <a:pt x="11487" y="251"/>
                  </a:cubicBezTo>
                  <a:lnTo>
                    <a:pt x="11843" y="293"/>
                  </a:lnTo>
                  <a:cubicBezTo>
                    <a:pt x="11927" y="649"/>
                    <a:pt x="12241" y="586"/>
                    <a:pt x="12492" y="586"/>
                  </a:cubicBezTo>
                  <a:lnTo>
                    <a:pt x="15212" y="586"/>
                  </a:lnTo>
                  <a:cubicBezTo>
                    <a:pt x="15254" y="837"/>
                    <a:pt x="15107" y="1235"/>
                    <a:pt x="15337" y="1339"/>
                  </a:cubicBezTo>
                  <a:cubicBezTo>
                    <a:pt x="15798" y="1528"/>
                    <a:pt x="16216" y="1904"/>
                    <a:pt x="16781" y="1821"/>
                  </a:cubicBezTo>
                  <a:cubicBezTo>
                    <a:pt x="16907" y="1800"/>
                    <a:pt x="17032" y="1800"/>
                    <a:pt x="17074" y="1674"/>
                  </a:cubicBezTo>
                  <a:cubicBezTo>
                    <a:pt x="17116" y="1486"/>
                    <a:pt x="16990" y="1402"/>
                    <a:pt x="16844" y="1339"/>
                  </a:cubicBezTo>
                  <a:cubicBezTo>
                    <a:pt x="16739" y="1298"/>
                    <a:pt x="16614" y="1298"/>
                    <a:pt x="16509" y="1298"/>
                  </a:cubicBezTo>
                  <a:cubicBezTo>
                    <a:pt x="16028" y="1298"/>
                    <a:pt x="15902" y="984"/>
                    <a:pt x="15923" y="586"/>
                  </a:cubicBezTo>
                  <a:cubicBezTo>
                    <a:pt x="16342" y="607"/>
                    <a:pt x="16760" y="544"/>
                    <a:pt x="17179" y="419"/>
                  </a:cubicBezTo>
                  <a:cubicBezTo>
                    <a:pt x="17137" y="921"/>
                    <a:pt x="17471" y="1088"/>
                    <a:pt x="17869" y="1088"/>
                  </a:cubicBezTo>
                  <a:cubicBezTo>
                    <a:pt x="18287" y="1067"/>
                    <a:pt x="18706" y="1193"/>
                    <a:pt x="19041" y="1465"/>
                  </a:cubicBezTo>
                  <a:cubicBezTo>
                    <a:pt x="18999" y="1088"/>
                    <a:pt x="18978" y="837"/>
                    <a:pt x="18936" y="586"/>
                  </a:cubicBezTo>
                  <a:cubicBezTo>
                    <a:pt x="19145" y="586"/>
                    <a:pt x="19355" y="607"/>
                    <a:pt x="19480" y="377"/>
                  </a:cubicBezTo>
                  <a:lnTo>
                    <a:pt x="20171" y="377"/>
                  </a:lnTo>
                  <a:cubicBezTo>
                    <a:pt x="20233" y="795"/>
                    <a:pt x="20568" y="837"/>
                    <a:pt x="20861" y="942"/>
                  </a:cubicBezTo>
                  <a:cubicBezTo>
                    <a:pt x="21489" y="1151"/>
                    <a:pt x="22158" y="1130"/>
                    <a:pt x="22765" y="1402"/>
                  </a:cubicBezTo>
                  <a:cubicBezTo>
                    <a:pt x="23330" y="1653"/>
                    <a:pt x="23665" y="1339"/>
                    <a:pt x="23728" y="586"/>
                  </a:cubicBezTo>
                  <a:lnTo>
                    <a:pt x="23916" y="356"/>
                  </a:lnTo>
                  <a:lnTo>
                    <a:pt x="24418" y="356"/>
                  </a:lnTo>
                  <a:cubicBezTo>
                    <a:pt x="24502" y="503"/>
                    <a:pt x="24669" y="565"/>
                    <a:pt x="24816" y="544"/>
                  </a:cubicBezTo>
                  <a:close/>
                  <a:moveTo>
                    <a:pt x="9207" y="3871"/>
                  </a:moveTo>
                  <a:cubicBezTo>
                    <a:pt x="9416" y="3892"/>
                    <a:pt x="9541" y="3788"/>
                    <a:pt x="9541" y="3641"/>
                  </a:cubicBezTo>
                  <a:cubicBezTo>
                    <a:pt x="9541" y="3411"/>
                    <a:pt x="9374" y="3244"/>
                    <a:pt x="9165" y="3223"/>
                  </a:cubicBezTo>
                  <a:cubicBezTo>
                    <a:pt x="9018" y="3181"/>
                    <a:pt x="8872" y="3306"/>
                    <a:pt x="8893" y="3474"/>
                  </a:cubicBezTo>
                  <a:cubicBezTo>
                    <a:pt x="8872" y="3662"/>
                    <a:pt x="8997" y="3850"/>
                    <a:pt x="9207" y="3871"/>
                  </a:cubicBezTo>
                  <a:close/>
                  <a:moveTo>
                    <a:pt x="7386" y="1109"/>
                  </a:moveTo>
                  <a:cubicBezTo>
                    <a:pt x="7386" y="984"/>
                    <a:pt x="7261" y="900"/>
                    <a:pt x="7156" y="921"/>
                  </a:cubicBezTo>
                  <a:cubicBezTo>
                    <a:pt x="7031" y="921"/>
                    <a:pt x="6926" y="1026"/>
                    <a:pt x="6947" y="1151"/>
                  </a:cubicBezTo>
                  <a:cubicBezTo>
                    <a:pt x="6926" y="1319"/>
                    <a:pt x="7072" y="1423"/>
                    <a:pt x="7240" y="1381"/>
                  </a:cubicBezTo>
                  <a:cubicBezTo>
                    <a:pt x="7365" y="1360"/>
                    <a:pt x="7407" y="1256"/>
                    <a:pt x="7386" y="1130"/>
                  </a:cubicBezTo>
                  <a:close/>
                  <a:moveTo>
                    <a:pt x="24209" y="4206"/>
                  </a:moveTo>
                  <a:cubicBezTo>
                    <a:pt x="24167" y="4185"/>
                    <a:pt x="24104" y="4143"/>
                    <a:pt x="24062" y="4143"/>
                  </a:cubicBezTo>
                  <a:cubicBezTo>
                    <a:pt x="24041" y="4164"/>
                    <a:pt x="24021" y="4248"/>
                    <a:pt x="24000" y="4290"/>
                  </a:cubicBezTo>
                  <a:cubicBezTo>
                    <a:pt x="24041" y="4311"/>
                    <a:pt x="24104" y="4352"/>
                    <a:pt x="24146" y="4352"/>
                  </a:cubicBezTo>
                  <a:cubicBezTo>
                    <a:pt x="24188" y="4332"/>
                    <a:pt x="24188" y="4269"/>
                    <a:pt x="24209" y="4227"/>
                  </a:cubicBezTo>
                  <a:close/>
                  <a:moveTo>
                    <a:pt x="21028" y="1381"/>
                  </a:moveTo>
                  <a:cubicBezTo>
                    <a:pt x="20966" y="1339"/>
                    <a:pt x="20903" y="1298"/>
                    <a:pt x="20882" y="1319"/>
                  </a:cubicBezTo>
                  <a:cubicBezTo>
                    <a:pt x="20840" y="1319"/>
                    <a:pt x="20840" y="1402"/>
                    <a:pt x="20798" y="1465"/>
                  </a:cubicBezTo>
                  <a:cubicBezTo>
                    <a:pt x="20861" y="1486"/>
                    <a:pt x="20924" y="1528"/>
                    <a:pt x="20945" y="1507"/>
                  </a:cubicBezTo>
                  <a:cubicBezTo>
                    <a:pt x="20987" y="1486"/>
                    <a:pt x="21008" y="1423"/>
                    <a:pt x="21028" y="138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9" name="Google Shape;8709;p67"/>
            <p:cNvSpPr/>
            <p:nvPr/>
          </p:nvSpPr>
          <p:spPr>
            <a:xfrm>
              <a:off x="5753075" y="4641150"/>
              <a:ext cx="574900" cy="128200"/>
            </a:xfrm>
            <a:custGeom>
              <a:avLst/>
              <a:gdLst/>
              <a:ahLst/>
              <a:cxnLst/>
              <a:rect l="l" t="t" r="r" b="b"/>
              <a:pathLst>
                <a:path w="22996" h="5128" extrusionOk="0">
                  <a:moveTo>
                    <a:pt x="544" y="4960"/>
                  </a:moveTo>
                  <a:cubicBezTo>
                    <a:pt x="565" y="4688"/>
                    <a:pt x="523" y="4416"/>
                    <a:pt x="419" y="4186"/>
                  </a:cubicBezTo>
                  <a:cubicBezTo>
                    <a:pt x="335" y="4039"/>
                    <a:pt x="398" y="3872"/>
                    <a:pt x="544" y="3809"/>
                  </a:cubicBezTo>
                  <a:cubicBezTo>
                    <a:pt x="712" y="3746"/>
                    <a:pt x="816" y="3851"/>
                    <a:pt x="900" y="3976"/>
                  </a:cubicBezTo>
                  <a:cubicBezTo>
                    <a:pt x="1381" y="4520"/>
                    <a:pt x="1528" y="4499"/>
                    <a:pt x="1946" y="3893"/>
                  </a:cubicBezTo>
                  <a:cubicBezTo>
                    <a:pt x="2281" y="3432"/>
                    <a:pt x="2574" y="3390"/>
                    <a:pt x="2992" y="3704"/>
                  </a:cubicBezTo>
                  <a:cubicBezTo>
                    <a:pt x="3348" y="3976"/>
                    <a:pt x="3348" y="3976"/>
                    <a:pt x="4143" y="3851"/>
                  </a:cubicBezTo>
                  <a:cubicBezTo>
                    <a:pt x="3829" y="3014"/>
                    <a:pt x="3850" y="3014"/>
                    <a:pt x="4855" y="3139"/>
                  </a:cubicBezTo>
                  <a:cubicBezTo>
                    <a:pt x="5001" y="2386"/>
                    <a:pt x="4980" y="2261"/>
                    <a:pt x="4415" y="2009"/>
                  </a:cubicBezTo>
                  <a:cubicBezTo>
                    <a:pt x="4018" y="1821"/>
                    <a:pt x="3704" y="1486"/>
                    <a:pt x="3557" y="1089"/>
                  </a:cubicBezTo>
                  <a:cubicBezTo>
                    <a:pt x="3327" y="608"/>
                    <a:pt x="2992" y="398"/>
                    <a:pt x="2637" y="503"/>
                  </a:cubicBezTo>
                  <a:cubicBezTo>
                    <a:pt x="2323" y="587"/>
                    <a:pt x="2030" y="670"/>
                    <a:pt x="2218" y="1089"/>
                  </a:cubicBezTo>
                  <a:cubicBezTo>
                    <a:pt x="2239" y="1173"/>
                    <a:pt x="2260" y="1256"/>
                    <a:pt x="2239" y="1361"/>
                  </a:cubicBezTo>
                  <a:cubicBezTo>
                    <a:pt x="2218" y="1465"/>
                    <a:pt x="2093" y="1549"/>
                    <a:pt x="1967" y="1549"/>
                  </a:cubicBezTo>
                  <a:cubicBezTo>
                    <a:pt x="1883" y="1528"/>
                    <a:pt x="1821" y="1465"/>
                    <a:pt x="1800" y="1403"/>
                  </a:cubicBezTo>
                  <a:cubicBezTo>
                    <a:pt x="1674" y="1089"/>
                    <a:pt x="1967" y="608"/>
                    <a:pt x="1528" y="461"/>
                  </a:cubicBezTo>
                  <a:cubicBezTo>
                    <a:pt x="1214" y="336"/>
                    <a:pt x="837" y="398"/>
                    <a:pt x="482" y="398"/>
                  </a:cubicBezTo>
                  <a:cubicBezTo>
                    <a:pt x="272" y="398"/>
                    <a:pt x="63" y="377"/>
                    <a:pt x="0" y="126"/>
                  </a:cubicBezTo>
                  <a:cubicBezTo>
                    <a:pt x="2072" y="22"/>
                    <a:pt x="4143" y="64"/>
                    <a:pt x="6215" y="64"/>
                  </a:cubicBezTo>
                  <a:cubicBezTo>
                    <a:pt x="7449" y="1"/>
                    <a:pt x="8684" y="22"/>
                    <a:pt x="9939" y="105"/>
                  </a:cubicBezTo>
                  <a:cubicBezTo>
                    <a:pt x="11320" y="252"/>
                    <a:pt x="12701" y="126"/>
                    <a:pt x="14082" y="377"/>
                  </a:cubicBezTo>
                  <a:cubicBezTo>
                    <a:pt x="14375" y="419"/>
                    <a:pt x="14668" y="419"/>
                    <a:pt x="14961" y="398"/>
                  </a:cubicBezTo>
                  <a:cubicBezTo>
                    <a:pt x="16572" y="398"/>
                    <a:pt x="18204" y="524"/>
                    <a:pt x="19815" y="733"/>
                  </a:cubicBezTo>
                  <a:cubicBezTo>
                    <a:pt x="20066" y="796"/>
                    <a:pt x="20338" y="796"/>
                    <a:pt x="20589" y="775"/>
                  </a:cubicBezTo>
                  <a:cubicBezTo>
                    <a:pt x="21426" y="629"/>
                    <a:pt x="22054" y="1026"/>
                    <a:pt x="22702" y="1486"/>
                  </a:cubicBezTo>
                  <a:cubicBezTo>
                    <a:pt x="22995" y="1675"/>
                    <a:pt x="22933" y="1863"/>
                    <a:pt x="22870" y="2156"/>
                  </a:cubicBezTo>
                  <a:cubicBezTo>
                    <a:pt x="22807" y="2428"/>
                    <a:pt x="22828" y="2805"/>
                    <a:pt x="22430" y="2805"/>
                  </a:cubicBezTo>
                  <a:cubicBezTo>
                    <a:pt x="22054" y="2846"/>
                    <a:pt x="21656" y="2993"/>
                    <a:pt x="21321" y="3181"/>
                  </a:cubicBezTo>
                  <a:cubicBezTo>
                    <a:pt x="21133" y="3286"/>
                    <a:pt x="20945" y="3349"/>
                    <a:pt x="20736" y="3349"/>
                  </a:cubicBezTo>
                  <a:cubicBezTo>
                    <a:pt x="19689" y="3244"/>
                    <a:pt x="18727" y="3788"/>
                    <a:pt x="17681" y="3746"/>
                  </a:cubicBezTo>
                  <a:cubicBezTo>
                    <a:pt x="17555" y="3725"/>
                    <a:pt x="17451" y="3746"/>
                    <a:pt x="17346" y="3809"/>
                  </a:cubicBezTo>
                  <a:cubicBezTo>
                    <a:pt x="16321" y="4541"/>
                    <a:pt x="15170" y="4248"/>
                    <a:pt x="14082" y="4227"/>
                  </a:cubicBezTo>
                  <a:cubicBezTo>
                    <a:pt x="13391" y="4186"/>
                    <a:pt x="12680" y="4186"/>
                    <a:pt x="11990" y="4269"/>
                  </a:cubicBezTo>
                  <a:cubicBezTo>
                    <a:pt x="11006" y="4395"/>
                    <a:pt x="10002" y="4227"/>
                    <a:pt x="9018" y="4458"/>
                  </a:cubicBezTo>
                  <a:cubicBezTo>
                    <a:pt x="7951" y="4709"/>
                    <a:pt x="6842" y="4667"/>
                    <a:pt x="5775" y="4730"/>
                  </a:cubicBezTo>
                  <a:cubicBezTo>
                    <a:pt x="4018" y="4855"/>
                    <a:pt x="2281" y="5127"/>
                    <a:pt x="544" y="49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0" name="Google Shape;8710;p67"/>
            <p:cNvSpPr/>
            <p:nvPr/>
          </p:nvSpPr>
          <p:spPr>
            <a:xfrm>
              <a:off x="3998100" y="4643250"/>
              <a:ext cx="445175" cy="158525"/>
            </a:xfrm>
            <a:custGeom>
              <a:avLst/>
              <a:gdLst/>
              <a:ahLst/>
              <a:cxnLst/>
              <a:rect l="l" t="t" r="r" b="b"/>
              <a:pathLst>
                <a:path w="17807" h="6341" extrusionOk="0">
                  <a:moveTo>
                    <a:pt x="9563" y="147"/>
                  </a:moveTo>
                  <a:cubicBezTo>
                    <a:pt x="9563" y="252"/>
                    <a:pt x="9604" y="377"/>
                    <a:pt x="9646" y="482"/>
                  </a:cubicBezTo>
                  <a:cubicBezTo>
                    <a:pt x="10023" y="1068"/>
                    <a:pt x="9981" y="1591"/>
                    <a:pt x="9437" y="2051"/>
                  </a:cubicBezTo>
                  <a:cubicBezTo>
                    <a:pt x="9981" y="2511"/>
                    <a:pt x="10358" y="3160"/>
                    <a:pt x="11237" y="3055"/>
                  </a:cubicBezTo>
                  <a:cubicBezTo>
                    <a:pt x="11216" y="2700"/>
                    <a:pt x="10713" y="2511"/>
                    <a:pt x="10881" y="2072"/>
                  </a:cubicBezTo>
                  <a:cubicBezTo>
                    <a:pt x="11006" y="1758"/>
                    <a:pt x="11174" y="1423"/>
                    <a:pt x="11048" y="1068"/>
                  </a:cubicBezTo>
                  <a:cubicBezTo>
                    <a:pt x="11027" y="963"/>
                    <a:pt x="11111" y="900"/>
                    <a:pt x="11195" y="879"/>
                  </a:cubicBezTo>
                  <a:cubicBezTo>
                    <a:pt x="11529" y="754"/>
                    <a:pt x="11822" y="1109"/>
                    <a:pt x="12157" y="963"/>
                  </a:cubicBezTo>
                  <a:cubicBezTo>
                    <a:pt x="12534" y="796"/>
                    <a:pt x="12576" y="1193"/>
                    <a:pt x="12785" y="1319"/>
                  </a:cubicBezTo>
                  <a:cubicBezTo>
                    <a:pt x="13517" y="1758"/>
                    <a:pt x="13873" y="2762"/>
                    <a:pt x="14982" y="2721"/>
                  </a:cubicBezTo>
                  <a:cubicBezTo>
                    <a:pt x="14961" y="2239"/>
                    <a:pt x="15003" y="1758"/>
                    <a:pt x="15107" y="1298"/>
                  </a:cubicBezTo>
                  <a:cubicBezTo>
                    <a:pt x="15149" y="984"/>
                    <a:pt x="15296" y="775"/>
                    <a:pt x="15568" y="754"/>
                  </a:cubicBezTo>
                  <a:cubicBezTo>
                    <a:pt x="15819" y="712"/>
                    <a:pt x="15923" y="984"/>
                    <a:pt x="15944" y="1235"/>
                  </a:cubicBezTo>
                  <a:cubicBezTo>
                    <a:pt x="15965" y="1633"/>
                    <a:pt x="16405" y="1946"/>
                    <a:pt x="16175" y="2407"/>
                  </a:cubicBezTo>
                  <a:cubicBezTo>
                    <a:pt x="16133" y="2511"/>
                    <a:pt x="16216" y="2658"/>
                    <a:pt x="16321" y="2700"/>
                  </a:cubicBezTo>
                  <a:cubicBezTo>
                    <a:pt x="16698" y="2888"/>
                    <a:pt x="16760" y="3306"/>
                    <a:pt x="16928" y="3578"/>
                  </a:cubicBezTo>
                  <a:cubicBezTo>
                    <a:pt x="17011" y="3578"/>
                    <a:pt x="17053" y="3578"/>
                    <a:pt x="17074" y="3578"/>
                  </a:cubicBezTo>
                  <a:cubicBezTo>
                    <a:pt x="17263" y="3453"/>
                    <a:pt x="17074" y="3055"/>
                    <a:pt x="17451" y="3076"/>
                  </a:cubicBezTo>
                  <a:cubicBezTo>
                    <a:pt x="17681" y="3097"/>
                    <a:pt x="17807" y="3599"/>
                    <a:pt x="17660" y="3934"/>
                  </a:cubicBezTo>
                  <a:cubicBezTo>
                    <a:pt x="17493" y="4206"/>
                    <a:pt x="17263" y="4436"/>
                    <a:pt x="16970" y="4604"/>
                  </a:cubicBezTo>
                  <a:cubicBezTo>
                    <a:pt x="16656" y="4813"/>
                    <a:pt x="16300" y="5022"/>
                    <a:pt x="16300" y="5462"/>
                  </a:cubicBezTo>
                  <a:cubicBezTo>
                    <a:pt x="16300" y="5859"/>
                    <a:pt x="15777" y="5755"/>
                    <a:pt x="15777" y="6089"/>
                  </a:cubicBezTo>
                  <a:cubicBezTo>
                    <a:pt x="15547" y="6173"/>
                    <a:pt x="15296" y="6194"/>
                    <a:pt x="15066" y="6131"/>
                  </a:cubicBezTo>
                  <a:cubicBezTo>
                    <a:pt x="15066" y="5817"/>
                    <a:pt x="15066" y="5482"/>
                    <a:pt x="15024" y="5169"/>
                  </a:cubicBezTo>
                  <a:cubicBezTo>
                    <a:pt x="15003" y="5043"/>
                    <a:pt x="14877" y="4938"/>
                    <a:pt x="14752" y="4980"/>
                  </a:cubicBezTo>
                  <a:cubicBezTo>
                    <a:pt x="14626" y="4980"/>
                    <a:pt x="14563" y="5085"/>
                    <a:pt x="14542" y="5210"/>
                  </a:cubicBezTo>
                  <a:cubicBezTo>
                    <a:pt x="14459" y="5441"/>
                    <a:pt x="14689" y="5650"/>
                    <a:pt x="14584" y="5901"/>
                  </a:cubicBezTo>
                  <a:cubicBezTo>
                    <a:pt x="14291" y="6047"/>
                    <a:pt x="13936" y="6006"/>
                    <a:pt x="13685" y="5796"/>
                  </a:cubicBezTo>
                  <a:cubicBezTo>
                    <a:pt x="13224" y="5524"/>
                    <a:pt x="13308" y="5922"/>
                    <a:pt x="13287" y="6173"/>
                  </a:cubicBezTo>
                  <a:lnTo>
                    <a:pt x="12931" y="6173"/>
                  </a:lnTo>
                  <a:cubicBezTo>
                    <a:pt x="12889" y="5859"/>
                    <a:pt x="13015" y="5524"/>
                    <a:pt x="12785" y="5169"/>
                  </a:cubicBezTo>
                  <a:cubicBezTo>
                    <a:pt x="12178" y="5901"/>
                    <a:pt x="11383" y="5587"/>
                    <a:pt x="10651" y="5650"/>
                  </a:cubicBezTo>
                  <a:cubicBezTo>
                    <a:pt x="10546" y="5650"/>
                    <a:pt x="10421" y="5608"/>
                    <a:pt x="10337" y="5524"/>
                  </a:cubicBezTo>
                  <a:cubicBezTo>
                    <a:pt x="9835" y="5127"/>
                    <a:pt x="9793" y="5148"/>
                    <a:pt x="9521" y="5650"/>
                  </a:cubicBezTo>
                  <a:cubicBezTo>
                    <a:pt x="9458" y="5796"/>
                    <a:pt x="9458" y="6006"/>
                    <a:pt x="9249" y="6047"/>
                  </a:cubicBezTo>
                  <a:cubicBezTo>
                    <a:pt x="8872" y="5713"/>
                    <a:pt x="8851" y="5692"/>
                    <a:pt x="8412" y="5901"/>
                  </a:cubicBezTo>
                  <a:cubicBezTo>
                    <a:pt x="8182" y="6027"/>
                    <a:pt x="8035" y="5901"/>
                    <a:pt x="7847" y="5838"/>
                  </a:cubicBezTo>
                  <a:cubicBezTo>
                    <a:pt x="7366" y="5629"/>
                    <a:pt x="6759" y="5838"/>
                    <a:pt x="6361" y="6319"/>
                  </a:cubicBezTo>
                  <a:lnTo>
                    <a:pt x="5106" y="6340"/>
                  </a:lnTo>
                  <a:cubicBezTo>
                    <a:pt x="4750" y="6047"/>
                    <a:pt x="4269" y="6236"/>
                    <a:pt x="3871" y="6089"/>
                  </a:cubicBezTo>
                  <a:cubicBezTo>
                    <a:pt x="3767" y="6047"/>
                    <a:pt x="3725" y="6236"/>
                    <a:pt x="3704" y="6340"/>
                  </a:cubicBezTo>
                  <a:lnTo>
                    <a:pt x="3348" y="6340"/>
                  </a:lnTo>
                  <a:cubicBezTo>
                    <a:pt x="3202" y="5880"/>
                    <a:pt x="2930" y="5964"/>
                    <a:pt x="2637" y="6173"/>
                  </a:cubicBezTo>
                  <a:cubicBezTo>
                    <a:pt x="2323" y="6173"/>
                    <a:pt x="2009" y="6068"/>
                    <a:pt x="1737" y="5880"/>
                  </a:cubicBezTo>
                  <a:cubicBezTo>
                    <a:pt x="1905" y="5127"/>
                    <a:pt x="1800" y="4897"/>
                    <a:pt x="1089" y="4646"/>
                  </a:cubicBezTo>
                  <a:cubicBezTo>
                    <a:pt x="963" y="4604"/>
                    <a:pt x="817" y="4604"/>
                    <a:pt x="670" y="4604"/>
                  </a:cubicBezTo>
                  <a:cubicBezTo>
                    <a:pt x="607" y="4541"/>
                    <a:pt x="565" y="4478"/>
                    <a:pt x="503" y="4436"/>
                  </a:cubicBezTo>
                  <a:cubicBezTo>
                    <a:pt x="670" y="4164"/>
                    <a:pt x="691" y="3830"/>
                    <a:pt x="900" y="3558"/>
                  </a:cubicBezTo>
                  <a:cubicBezTo>
                    <a:pt x="1109" y="3286"/>
                    <a:pt x="1109" y="2930"/>
                    <a:pt x="921" y="2658"/>
                  </a:cubicBezTo>
                  <a:cubicBezTo>
                    <a:pt x="754" y="2407"/>
                    <a:pt x="565" y="2051"/>
                    <a:pt x="168" y="2386"/>
                  </a:cubicBezTo>
                  <a:cubicBezTo>
                    <a:pt x="126" y="2428"/>
                    <a:pt x="1" y="2323"/>
                    <a:pt x="21" y="2239"/>
                  </a:cubicBezTo>
                  <a:cubicBezTo>
                    <a:pt x="21" y="2135"/>
                    <a:pt x="63" y="2030"/>
                    <a:pt x="105" y="2009"/>
                  </a:cubicBezTo>
                  <a:cubicBezTo>
                    <a:pt x="545" y="1800"/>
                    <a:pt x="1026" y="1653"/>
                    <a:pt x="1528" y="1591"/>
                  </a:cubicBezTo>
                  <a:cubicBezTo>
                    <a:pt x="1737" y="1591"/>
                    <a:pt x="1988" y="1549"/>
                    <a:pt x="2009" y="1298"/>
                  </a:cubicBezTo>
                  <a:cubicBezTo>
                    <a:pt x="2051" y="984"/>
                    <a:pt x="1716" y="1109"/>
                    <a:pt x="1570" y="1005"/>
                  </a:cubicBezTo>
                  <a:cubicBezTo>
                    <a:pt x="1528" y="963"/>
                    <a:pt x="1507" y="900"/>
                    <a:pt x="1486" y="858"/>
                  </a:cubicBezTo>
                  <a:cubicBezTo>
                    <a:pt x="1570" y="649"/>
                    <a:pt x="1946" y="691"/>
                    <a:pt x="1926" y="398"/>
                  </a:cubicBezTo>
                  <a:lnTo>
                    <a:pt x="2449" y="356"/>
                  </a:lnTo>
                  <a:cubicBezTo>
                    <a:pt x="2721" y="691"/>
                    <a:pt x="3265" y="377"/>
                    <a:pt x="3516" y="837"/>
                  </a:cubicBezTo>
                  <a:cubicBezTo>
                    <a:pt x="3704" y="1172"/>
                    <a:pt x="3955" y="1109"/>
                    <a:pt x="4039" y="712"/>
                  </a:cubicBezTo>
                  <a:cubicBezTo>
                    <a:pt x="4102" y="545"/>
                    <a:pt x="4164" y="398"/>
                    <a:pt x="4206" y="231"/>
                  </a:cubicBezTo>
                  <a:cubicBezTo>
                    <a:pt x="4562" y="147"/>
                    <a:pt x="4918" y="147"/>
                    <a:pt x="5273" y="210"/>
                  </a:cubicBezTo>
                  <a:cubicBezTo>
                    <a:pt x="5378" y="733"/>
                    <a:pt x="5378" y="733"/>
                    <a:pt x="5755" y="482"/>
                  </a:cubicBezTo>
                  <a:lnTo>
                    <a:pt x="5985" y="356"/>
                  </a:lnTo>
                  <a:lnTo>
                    <a:pt x="6340" y="356"/>
                  </a:lnTo>
                  <a:cubicBezTo>
                    <a:pt x="6445" y="712"/>
                    <a:pt x="6508" y="1068"/>
                    <a:pt x="6152" y="1361"/>
                  </a:cubicBezTo>
                  <a:cubicBezTo>
                    <a:pt x="5922" y="1549"/>
                    <a:pt x="5901" y="1884"/>
                    <a:pt x="6089" y="2093"/>
                  </a:cubicBezTo>
                  <a:cubicBezTo>
                    <a:pt x="6236" y="2323"/>
                    <a:pt x="6424" y="2511"/>
                    <a:pt x="6738" y="2428"/>
                  </a:cubicBezTo>
                  <a:cubicBezTo>
                    <a:pt x="7156" y="2323"/>
                    <a:pt x="7700" y="2825"/>
                    <a:pt x="7993" y="2177"/>
                  </a:cubicBezTo>
                  <a:cubicBezTo>
                    <a:pt x="7993" y="2156"/>
                    <a:pt x="8161" y="2197"/>
                    <a:pt x="8244" y="2197"/>
                  </a:cubicBezTo>
                  <a:cubicBezTo>
                    <a:pt x="8558" y="2197"/>
                    <a:pt x="9270" y="1570"/>
                    <a:pt x="9312" y="1277"/>
                  </a:cubicBezTo>
                  <a:cubicBezTo>
                    <a:pt x="9332" y="1151"/>
                    <a:pt x="9312" y="984"/>
                    <a:pt x="9207" y="963"/>
                  </a:cubicBezTo>
                  <a:cubicBezTo>
                    <a:pt x="8516" y="900"/>
                    <a:pt x="8788" y="440"/>
                    <a:pt x="8830" y="84"/>
                  </a:cubicBezTo>
                  <a:cubicBezTo>
                    <a:pt x="9060" y="1"/>
                    <a:pt x="9291" y="1"/>
                    <a:pt x="9521" y="42"/>
                  </a:cubicBezTo>
                  <a:cubicBezTo>
                    <a:pt x="9542" y="84"/>
                    <a:pt x="9542" y="105"/>
                    <a:pt x="9563" y="147"/>
                  </a:cubicBezTo>
                  <a:close/>
                  <a:moveTo>
                    <a:pt x="12304" y="2407"/>
                  </a:moveTo>
                  <a:cubicBezTo>
                    <a:pt x="12345" y="2386"/>
                    <a:pt x="12471" y="2365"/>
                    <a:pt x="12471" y="2323"/>
                  </a:cubicBezTo>
                  <a:cubicBezTo>
                    <a:pt x="12534" y="2177"/>
                    <a:pt x="12429" y="2114"/>
                    <a:pt x="12304" y="2114"/>
                  </a:cubicBezTo>
                  <a:cubicBezTo>
                    <a:pt x="12220" y="2114"/>
                    <a:pt x="12136" y="2156"/>
                    <a:pt x="12136" y="2260"/>
                  </a:cubicBezTo>
                  <a:cubicBezTo>
                    <a:pt x="12115" y="2344"/>
                    <a:pt x="12178" y="2407"/>
                    <a:pt x="12304" y="240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1" name="Google Shape;8711;p67"/>
            <p:cNvSpPr/>
            <p:nvPr/>
          </p:nvSpPr>
          <p:spPr>
            <a:xfrm>
              <a:off x="5127975" y="4751525"/>
              <a:ext cx="328525" cy="37700"/>
            </a:xfrm>
            <a:custGeom>
              <a:avLst/>
              <a:gdLst/>
              <a:ahLst/>
              <a:cxnLst/>
              <a:rect l="l" t="t" r="r" b="b"/>
              <a:pathLst>
                <a:path w="13141" h="1508" extrusionOk="0">
                  <a:moveTo>
                    <a:pt x="1" y="1424"/>
                  </a:moveTo>
                  <a:cubicBezTo>
                    <a:pt x="126" y="1005"/>
                    <a:pt x="314" y="796"/>
                    <a:pt x="817" y="859"/>
                  </a:cubicBezTo>
                  <a:cubicBezTo>
                    <a:pt x="1277" y="921"/>
                    <a:pt x="1758" y="879"/>
                    <a:pt x="2198" y="691"/>
                  </a:cubicBezTo>
                  <a:cubicBezTo>
                    <a:pt x="2993" y="377"/>
                    <a:pt x="3871" y="335"/>
                    <a:pt x="4687" y="607"/>
                  </a:cubicBezTo>
                  <a:cubicBezTo>
                    <a:pt x="5085" y="775"/>
                    <a:pt x="5503" y="712"/>
                    <a:pt x="5838" y="461"/>
                  </a:cubicBezTo>
                  <a:cubicBezTo>
                    <a:pt x="5985" y="335"/>
                    <a:pt x="6215" y="315"/>
                    <a:pt x="6403" y="231"/>
                  </a:cubicBezTo>
                  <a:cubicBezTo>
                    <a:pt x="6759" y="43"/>
                    <a:pt x="7073" y="1"/>
                    <a:pt x="7282" y="419"/>
                  </a:cubicBezTo>
                  <a:cubicBezTo>
                    <a:pt x="7366" y="587"/>
                    <a:pt x="7512" y="796"/>
                    <a:pt x="7680" y="733"/>
                  </a:cubicBezTo>
                  <a:cubicBezTo>
                    <a:pt x="8203" y="503"/>
                    <a:pt x="8726" y="796"/>
                    <a:pt x="9228" y="775"/>
                  </a:cubicBezTo>
                  <a:cubicBezTo>
                    <a:pt x="9416" y="754"/>
                    <a:pt x="9584" y="775"/>
                    <a:pt x="9730" y="628"/>
                  </a:cubicBezTo>
                  <a:cubicBezTo>
                    <a:pt x="10274" y="22"/>
                    <a:pt x="10860" y="335"/>
                    <a:pt x="11404" y="587"/>
                  </a:cubicBezTo>
                  <a:cubicBezTo>
                    <a:pt x="11739" y="733"/>
                    <a:pt x="11969" y="900"/>
                    <a:pt x="12345" y="670"/>
                  </a:cubicBezTo>
                  <a:cubicBezTo>
                    <a:pt x="12701" y="461"/>
                    <a:pt x="13036" y="607"/>
                    <a:pt x="13141" y="1068"/>
                  </a:cubicBezTo>
                  <a:cubicBezTo>
                    <a:pt x="12053" y="1089"/>
                    <a:pt x="10944" y="1068"/>
                    <a:pt x="9856" y="1131"/>
                  </a:cubicBezTo>
                  <a:cubicBezTo>
                    <a:pt x="8140" y="1235"/>
                    <a:pt x="6403" y="1256"/>
                    <a:pt x="4667" y="1319"/>
                  </a:cubicBezTo>
                  <a:cubicBezTo>
                    <a:pt x="3118" y="1403"/>
                    <a:pt x="1570" y="1507"/>
                    <a:pt x="1" y="1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2" name="Google Shape;8712;p67"/>
            <p:cNvSpPr/>
            <p:nvPr/>
          </p:nvSpPr>
          <p:spPr>
            <a:xfrm>
              <a:off x="4146125" y="4641675"/>
              <a:ext cx="85825" cy="71700"/>
            </a:xfrm>
            <a:custGeom>
              <a:avLst/>
              <a:gdLst/>
              <a:ahLst/>
              <a:cxnLst/>
              <a:rect l="l" t="t" r="r" b="b"/>
              <a:pathLst>
                <a:path w="3433" h="2868" extrusionOk="0">
                  <a:moveTo>
                    <a:pt x="2930" y="105"/>
                  </a:moveTo>
                  <a:cubicBezTo>
                    <a:pt x="2888" y="461"/>
                    <a:pt x="2616" y="921"/>
                    <a:pt x="3307" y="984"/>
                  </a:cubicBezTo>
                  <a:cubicBezTo>
                    <a:pt x="3411" y="984"/>
                    <a:pt x="3432" y="1172"/>
                    <a:pt x="3411" y="1298"/>
                  </a:cubicBezTo>
                  <a:cubicBezTo>
                    <a:pt x="3370" y="1591"/>
                    <a:pt x="2658" y="2219"/>
                    <a:pt x="2344" y="2219"/>
                  </a:cubicBezTo>
                  <a:cubicBezTo>
                    <a:pt x="2261" y="2219"/>
                    <a:pt x="2114" y="2177"/>
                    <a:pt x="2114" y="2198"/>
                  </a:cubicBezTo>
                  <a:cubicBezTo>
                    <a:pt x="1800" y="2867"/>
                    <a:pt x="1256" y="2365"/>
                    <a:pt x="838" y="2449"/>
                  </a:cubicBezTo>
                  <a:cubicBezTo>
                    <a:pt x="524" y="2532"/>
                    <a:pt x="336" y="2344"/>
                    <a:pt x="189" y="2114"/>
                  </a:cubicBezTo>
                  <a:cubicBezTo>
                    <a:pt x="1" y="1905"/>
                    <a:pt x="43" y="1570"/>
                    <a:pt x="252" y="1382"/>
                  </a:cubicBezTo>
                  <a:cubicBezTo>
                    <a:pt x="629" y="1089"/>
                    <a:pt x="545" y="733"/>
                    <a:pt x="440" y="377"/>
                  </a:cubicBezTo>
                  <a:cubicBezTo>
                    <a:pt x="608" y="377"/>
                    <a:pt x="754" y="315"/>
                    <a:pt x="796" y="126"/>
                  </a:cubicBezTo>
                  <a:cubicBezTo>
                    <a:pt x="1026" y="22"/>
                    <a:pt x="1277" y="1"/>
                    <a:pt x="1507" y="84"/>
                  </a:cubicBezTo>
                  <a:cubicBezTo>
                    <a:pt x="1759" y="461"/>
                    <a:pt x="1800" y="461"/>
                    <a:pt x="2031" y="84"/>
                  </a:cubicBezTo>
                  <a:cubicBezTo>
                    <a:pt x="2323" y="1"/>
                    <a:pt x="2637" y="22"/>
                    <a:pt x="2930" y="10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3" name="Google Shape;8713;p67"/>
            <p:cNvSpPr/>
            <p:nvPr/>
          </p:nvSpPr>
          <p:spPr>
            <a:xfrm>
              <a:off x="4157125" y="4770875"/>
              <a:ext cx="166375" cy="35075"/>
            </a:xfrm>
            <a:custGeom>
              <a:avLst/>
              <a:gdLst/>
              <a:ahLst/>
              <a:cxnLst/>
              <a:rect l="l" t="t" r="r" b="b"/>
              <a:pathLst>
                <a:path w="6655" h="1403" extrusionOk="0">
                  <a:moveTo>
                    <a:pt x="0" y="1194"/>
                  </a:moveTo>
                  <a:cubicBezTo>
                    <a:pt x="419" y="712"/>
                    <a:pt x="1026" y="503"/>
                    <a:pt x="1507" y="712"/>
                  </a:cubicBezTo>
                  <a:cubicBezTo>
                    <a:pt x="1695" y="796"/>
                    <a:pt x="1821" y="901"/>
                    <a:pt x="2072" y="796"/>
                  </a:cubicBezTo>
                  <a:cubicBezTo>
                    <a:pt x="2490" y="566"/>
                    <a:pt x="2511" y="587"/>
                    <a:pt x="2888" y="922"/>
                  </a:cubicBezTo>
                  <a:cubicBezTo>
                    <a:pt x="3097" y="880"/>
                    <a:pt x="3097" y="670"/>
                    <a:pt x="3181" y="524"/>
                  </a:cubicBezTo>
                  <a:cubicBezTo>
                    <a:pt x="3432" y="1"/>
                    <a:pt x="3474" y="1"/>
                    <a:pt x="3976" y="398"/>
                  </a:cubicBezTo>
                  <a:cubicBezTo>
                    <a:pt x="4080" y="482"/>
                    <a:pt x="4185" y="524"/>
                    <a:pt x="4311" y="524"/>
                  </a:cubicBezTo>
                  <a:cubicBezTo>
                    <a:pt x="5022" y="461"/>
                    <a:pt x="5838" y="775"/>
                    <a:pt x="6424" y="43"/>
                  </a:cubicBezTo>
                  <a:cubicBezTo>
                    <a:pt x="6654" y="398"/>
                    <a:pt x="6528" y="733"/>
                    <a:pt x="6570" y="1047"/>
                  </a:cubicBezTo>
                  <a:cubicBezTo>
                    <a:pt x="4792" y="1403"/>
                    <a:pt x="3013" y="1173"/>
                    <a:pt x="1235" y="1235"/>
                  </a:cubicBezTo>
                  <a:cubicBezTo>
                    <a:pt x="816" y="1235"/>
                    <a:pt x="419" y="1214"/>
                    <a:pt x="0" y="1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4" name="Google Shape;8714;p67"/>
            <p:cNvSpPr/>
            <p:nvPr/>
          </p:nvSpPr>
          <p:spPr>
            <a:xfrm>
              <a:off x="4737750" y="4641675"/>
              <a:ext cx="88950" cy="35600"/>
            </a:xfrm>
            <a:custGeom>
              <a:avLst/>
              <a:gdLst/>
              <a:ahLst/>
              <a:cxnLst/>
              <a:rect l="l" t="t" r="r" b="b"/>
              <a:pathLst>
                <a:path w="3558" h="1424" extrusionOk="0">
                  <a:moveTo>
                    <a:pt x="3558" y="377"/>
                  </a:moveTo>
                  <a:cubicBezTo>
                    <a:pt x="3474" y="1110"/>
                    <a:pt x="3160" y="1424"/>
                    <a:pt x="2595" y="1172"/>
                  </a:cubicBezTo>
                  <a:cubicBezTo>
                    <a:pt x="1967" y="921"/>
                    <a:pt x="1319" y="942"/>
                    <a:pt x="691" y="733"/>
                  </a:cubicBezTo>
                  <a:cubicBezTo>
                    <a:pt x="377" y="628"/>
                    <a:pt x="42" y="587"/>
                    <a:pt x="1" y="168"/>
                  </a:cubicBezTo>
                  <a:cubicBezTo>
                    <a:pt x="147" y="22"/>
                    <a:pt x="377" y="1"/>
                    <a:pt x="545" y="105"/>
                  </a:cubicBezTo>
                  <a:cubicBezTo>
                    <a:pt x="649" y="461"/>
                    <a:pt x="963" y="356"/>
                    <a:pt x="1214" y="356"/>
                  </a:cubicBezTo>
                  <a:cubicBezTo>
                    <a:pt x="1988" y="419"/>
                    <a:pt x="2783" y="231"/>
                    <a:pt x="3558" y="37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5" name="Google Shape;8715;p67"/>
            <p:cNvSpPr/>
            <p:nvPr/>
          </p:nvSpPr>
          <p:spPr>
            <a:xfrm>
              <a:off x="4756050" y="4770350"/>
              <a:ext cx="79550" cy="27225"/>
            </a:xfrm>
            <a:custGeom>
              <a:avLst/>
              <a:gdLst/>
              <a:ahLst/>
              <a:cxnLst/>
              <a:rect l="l" t="t" r="r" b="b"/>
              <a:pathLst>
                <a:path w="3182" h="1089" extrusionOk="0">
                  <a:moveTo>
                    <a:pt x="1" y="901"/>
                  </a:moveTo>
                  <a:cubicBezTo>
                    <a:pt x="189" y="378"/>
                    <a:pt x="754" y="398"/>
                    <a:pt x="1110" y="106"/>
                  </a:cubicBezTo>
                  <a:cubicBezTo>
                    <a:pt x="1235" y="1"/>
                    <a:pt x="1403" y="85"/>
                    <a:pt x="1486" y="189"/>
                  </a:cubicBezTo>
                  <a:cubicBezTo>
                    <a:pt x="1863" y="608"/>
                    <a:pt x="2282" y="608"/>
                    <a:pt x="2763" y="419"/>
                  </a:cubicBezTo>
                  <a:cubicBezTo>
                    <a:pt x="2993" y="315"/>
                    <a:pt x="3160" y="440"/>
                    <a:pt x="3181" y="691"/>
                  </a:cubicBezTo>
                  <a:cubicBezTo>
                    <a:pt x="2302" y="963"/>
                    <a:pt x="1382" y="922"/>
                    <a:pt x="482" y="1026"/>
                  </a:cubicBezTo>
                  <a:cubicBezTo>
                    <a:pt x="315" y="1089"/>
                    <a:pt x="126" y="1026"/>
                    <a:pt x="1" y="90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6" name="Google Shape;8716;p67"/>
            <p:cNvSpPr/>
            <p:nvPr/>
          </p:nvSpPr>
          <p:spPr>
            <a:xfrm>
              <a:off x="5655775" y="4760950"/>
              <a:ext cx="97325" cy="21475"/>
            </a:xfrm>
            <a:custGeom>
              <a:avLst/>
              <a:gdLst/>
              <a:ahLst/>
              <a:cxnLst/>
              <a:rect l="l" t="t" r="r" b="b"/>
              <a:pathLst>
                <a:path w="3893" h="859" extrusionOk="0">
                  <a:moveTo>
                    <a:pt x="0" y="461"/>
                  </a:moveTo>
                  <a:cubicBezTo>
                    <a:pt x="105" y="210"/>
                    <a:pt x="293" y="230"/>
                    <a:pt x="503" y="210"/>
                  </a:cubicBezTo>
                  <a:cubicBezTo>
                    <a:pt x="1486" y="189"/>
                    <a:pt x="2469" y="314"/>
                    <a:pt x="3432" y="42"/>
                  </a:cubicBezTo>
                  <a:cubicBezTo>
                    <a:pt x="3599" y="0"/>
                    <a:pt x="3788" y="63"/>
                    <a:pt x="3892" y="210"/>
                  </a:cubicBezTo>
                  <a:cubicBezTo>
                    <a:pt x="3139" y="461"/>
                    <a:pt x="2428" y="858"/>
                    <a:pt x="1570" y="565"/>
                  </a:cubicBezTo>
                  <a:cubicBezTo>
                    <a:pt x="1089" y="398"/>
                    <a:pt x="524" y="607"/>
                    <a:pt x="0" y="4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7" name="Google Shape;8717;p67"/>
            <p:cNvSpPr/>
            <p:nvPr/>
          </p:nvSpPr>
          <p:spPr>
            <a:xfrm>
              <a:off x="4661900" y="4641675"/>
              <a:ext cx="47625" cy="31425"/>
            </a:xfrm>
            <a:custGeom>
              <a:avLst/>
              <a:gdLst/>
              <a:ahLst/>
              <a:cxnLst/>
              <a:rect l="l" t="t" r="r" b="b"/>
              <a:pathLst>
                <a:path w="1905" h="1257" extrusionOk="0">
                  <a:moveTo>
                    <a:pt x="22" y="210"/>
                  </a:moveTo>
                  <a:lnTo>
                    <a:pt x="22" y="64"/>
                  </a:lnTo>
                  <a:cubicBezTo>
                    <a:pt x="314" y="1"/>
                    <a:pt x="628" y="1"/>
                    <a:pt x="921" y="84"/>
                  </a:cubicBezTo>
                  <a:cubicBezTo>
                    <a:pt x="1089" y="587"/>
                    <a:pt x="1507" y="294"/>
                    <a:pt x="1800" y="377"/>
                  </a:cubicBezTo>
                  <a:cubicBezTo>
                    <a:pt x="1842" y="628"/>
                    <a:pt x="1863" y="880"/>
                    <a:pt x="1905" y="1256"/>
                  </a:cubicBezTo>
                  <a:cubicBezTo>
                    <a:pt x="1570" y="1005"/>
                    <a:pt x="1151" y="880"/>
                    <a:pt x="733" y="900"/>
                  </a:cubicBezTo>
                  <a:cubicBezTo>
                    <a:pt x="335" y="900"/>
                    <a:pt x="1" y="712"/>
                    <a:pt x="22" y="21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8" name="Google Shape;8718;p67"/>
            <p:cNvSpPr/>
            <p:nvPr/>
          </p:nvSpPr>
          <p:spPr>
            <a:xfrm>
              <a:off x="4328700" y="4766700"/>
              <a:ext cx="46050" cy="36125"/>
            </a:xfrm>
            <a:custGeom>
              <a:avLst/>
              <a:gdLst/>
              <a:ahLst/>
              <a:cxnLst/>
              <a:rect l="l" t="t" r="r" b="b"/>
              <a:pathLst>
                <a:path w="1842" h="1445" extrusionOk="0">
                  <a:moveTo>
                    <a:pt x="63" y="1214"/>
                  </a:moveTo>
                  <a:cubicBezTo>
                    <a:pt x="84" y="984"/>
                    <a:pt x="0" y="586"/>
                    <a:pt x="461" y="858"/>
                  </a:cubicBezTo>
                  <a:cubicBezTo>
                    <a:pt x="712" y="1068"/>
                    <a:pt x="1067" y="1089"/>
                    <a:pt x="1360" y="963"/>
                  </a:cubicBezTo>
                  <a:cubicBezTo>
                    <a:pt x="1486" y="712"/>
                    <a:pt x="1235" y="503"/>
                    <a:pt x="1318" y="272"/>
                  </a:cubicBezTo>
                  <a:cubicBezTo>
                    <a:pt x="1360" y="147"/>
                    <a:pt x="1402" y="42"/>
                    <a:pt x="1549" y="42"/>
                  </a:cubicBezTo>
                  <a:cubicBezTo>
                    <a:pt x="1674" y="0"/>
                    <a:pt x="1779" y="84"/>
                    <a:pt x="1800" y="210"/>
                  </a:cubicBezTo>
                  <a:cubicBezTo>
                    <a:pt x="1821" y="544"/>
                    <a:pt x="1821" y="858"/>
                    <a:pt x="1842" y="1193"/>
                  </a:cubicBezTo>
                  <a:cubicBezTo>
                    <a:pt x="1277" y="1423"/>
                    <a:pt x="628" y="1444"/>
                    <a:pt x="63" y="121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9" name="Google Shape;8719;p67"/>
            <p:cNvSpPr/>
            <p:nvPr/>
          </p:nvSpPr>
          <p:spPr>
            <a:xfrm>
              <a:off x="4059825" y="4643250"/>
              <a:ext cx="44500" cy="28275"/>
            </a:xfrm>
            <a:custGeom>
              <a:avLst/>
              <a:gdLst/>
              <a:ahLst/>
              <a:cxnLst/>
              <a:rect l="l" t="t" r="r" b="b"/>
              <a:pathLst>
                <a:path w="1780" h="1131" extrusionOk="0">
                  <a:moveTo>
                    <a:pt x="1779" y="189"/>
                  </a:moveTo>
                  <a:cubicBezTo>
                    <a:pt x="1716" y="356"/>
                    <a:pt x="1653" y="524"/>
                    <a:pt x="1612" y="691"/>
                  </a:cubicBezTo>
                  <a:cubicBezTo>
                    <a:pt x="1486" y="1047"/>
                    <a:pt x="1256" y="1130"/>
                    <a:pt x="1089" y="817"/>
                  </a:cubicBezTo>
                  <a:cubicBezTo>
                    <a:pt x="817" y="356"/>
                    <a:pt x="273" y="649"/>
                    <a:pt x="1" y="314"/>
                  </a:cubicBezTo>
                  <a:cubicBezTo>
                    <a:pt x="565" y="1"/>
                    <a:pt x="1172" y="231"/>
                    <a:pt x="1779" y="18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0" name="Google Shape;8720;p67"/>
            <p:cNvSpPr/>
            <p:nvPr/>
          </p:nvSpPr>
          <p:spPr>
            <a:xfrm>
              <a:off x="5535975" y="4766700"/>
              <a:ext cx="62275" cy="7875"/>
            </a:xfrm>
            <a:custGeom>
              <a:avLst/>
              <a:gdLst/>
              <a:ahLst/>
              <a:cxnLst/>
              <a:rect l="l" t="t" r="r" b="b"/>
              <a:pathLst>
                <a:path w="2491" h="315" extrusionOk="0">
                  <a:moveTo>
                    <a:pt x="1" y="314"/>
                  </a:moveTo>
                  <a:cubicBezTo>
                    <a:pt x="43" y="168"/>
                    <a:pt x="106" y="0"/>
                    <a:pt x="273" y="0"/>
                  </a:cubicBezTo>
                  <a:lnTo>
                    <a:pt x="2198" y="0"/>
                  </a:lnTo>
                  <a:cubicBezTo>
                    <a:pt x="2365" y="0"/>
                    <a:pt x="2449" y="147"/>
                    <a:pt x="2491" y="29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1" name="Google Shape;8721;p67"/>
            <p:cNvSpPr/>
            <p:nvPr/>
          </p:nvSpPr>
          <p:spPr>
            <a:xfrm>
              <a:off x="4463125" y="4771400"/>
              <a:ext cx="35600" cy="20950"/>
            </a:xfrm>
            <a:custGeom>
              <a:avLst/>
              <a:gdLst/>
              <a:ahLst/>
              <a:cxnLst/>
              <a:rect l="l" t="t" r="r" b="b"/>
              <a:pathLst>
                <a:path w="1424" h="838" extrusionOk="0">
                  <a:moveTo>
                    <a:pt x="1" y="838"/>
                  </a:moveTo>
                  <a:cubicBezTo>
                    <a:pt x="84" y="64"/>
                    <a:pt x="189" y="1"/>
                    <a:pt x="817" y="356"/>
                  </a:cubicBezTo>
                  <a:cubicBezTo>
                    <a:pt x="1026" y="482"/>
                    <a:pt x="1382" y="440"/>
                    <a:pt x="1423" y="79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2" name="Google Shape;8722;p67"/>
            <p:cNvSpPr/>
            <p:nvPr/>
          </p:nvSpPr>
          <p:spPr>
            <a:xfrm>
              <a:off x="4622150" y="4774550"/>
              <a:ext cx="36125" cy="23550"/>
            </a:xfrm>
            <a:custGeom>
              <a:avLst/>
              <a:gdLst/>
              <a:ahLst/>
              <a:cxnLst/>
              <a:rect l="l" t="t" r="r" b="b"/>
              <a:pathLst>
                <a:path w="1445" h="942" extrusionOk="0">
                  <a:moveTo>
                    <a:pt x="21" y="816"/>
                  </a:moveTo>
                  <a:cubicBezTo>
                    <a:pt x="42" y="670"/>
                    <a:pt x="0" y="440"/>
                    <a:pt x="252" y="440"/>
                  </a:cubicBezTo>
                  <a:cubicBezTo>
                    <a:pt x="398" y="440"/>
                    <a:pt x="544" y="586"/>
                    <a:pt x="670" y="482"/>
                  </a:cubicBezTo>
                  <a:cubicBezTo>
                    <a:pt x="1277" y="0"/>
                    <a:pt x="1319" y="482"/>
                    <a:pt x="1444" y="879"/>
                  </a:cubicBezTo>
                  <a:cubicBezTo>
                    <a:pt x="963" y="942"/>
                    <a:pt x="482" y="921"/>
                    <a:pt x="21" y="81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3" name="Google Shape;8723;p67"/>
            <p:cNvSpPr/>
            <p:nvPr/>
          </p:nvSpPr>
          <p:spPr>
            <a:xfrm>
              <a:off x="4090700" y="4793900"/>
              <a:ext cx="35575" cy="15200"/>
            </a:xfrm>
            <a:custGeom>
              <a:avLst/>
              <a:gdLst/>
              <a:ahLst/>
              <a:cxnLst/>
              <a:rect l="l" t="t" r="r" b="b"/>
              <a:pathLst>
                <a:path w="1423" h="608" extrusionOk="0">
                  <a:moveTo>
                    <a:pt x="0" y="314"/>
                  </a:moveTo>
                  <a:cubicBezTo>
                    <a:pt x="21" y="189"/>
                    <a:pt x="63" y="1"/>
                    <a:pt x="167" y="42"/>
                  </a:cubicBezTo>
                  <a:cubicBezTo>
                    <a:pt x="565" y="210"/>
                    <a:pt x="1046" y="1"/>
                    <a:pt x="1423" y="314"/>
                  </a:cubicBezTo>
                  <a:cubicBezTo>
                    <a:pt x="942" y="607"/>
                    <a:pt x="460" y="503"/>
                    <a:pt x="0" y="31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4" name="Google Shape;8724;p67"/>
            <p:cNvSpPr/>
            <p:nvPr/>
          </p:nvSpPr>
          <p:spPr>
            <a:xfrm>
              <a:off x="5097625" y="4772975"/>
              <a:ext cx="17300" cy="20950"/>
            </a:xfrm>
            <a:custGeom>
              <a:avLst/>
              <a:gdLst/>
              <a:ahLst/>
              <a:cxnLst/>
              <a:rect l="l" t="t" r="r" b="b"/>
              <a:pathLst>
                <a:path w="692" h="838" extrusionOk="0">
                  <a:moveTo>
                    <a:pt x="1" y="607"/>
                  </a:moveTo>
                  <a:cubicBezTo>
                    <a:pt x="210" y="482"/>
                    <a:pt x="440" y="1"/>
                    <a:pt x="691" y="586"/>
                  </a:cubicBezTo>
                  <a:cubicBezTo>
                    <a:pt x="524" y="817"/>
                    <a:pt x="168" y="838"/>
                    <a:pt x="1" y="60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5" name="Google Shape;8725;p67"/>
            <p:cNvSpPr/>
            <p:nvPr/>
          </p:nvSpPr>
          <p:spPr>
            <a:xfrm>
              <a:off x="4866425" y="4778200"/>
              <a:ext cx="18350" cy="15725"/>
            </a:xfrm>
            <a:custGeom>
              <a:avLst/>
              <a:gdLst/>
              <a:ahLst/>
              <a:cxnLst/>
              <a:rect l="l" t="t" r="r" b="b"/>
              <a:pathLst>
                <a:path w="734" h="629" extrusionOk="0">
                  <a:moveTo>
                    <a:pt x="1" y="398"/>
                  </a:moveTo>
                  <a:cubicBezTo>
                    <a:pt x="524" y="1"/>
                    <a:pt x="524" y="1"/>
                    <a:pt x="733" y="440"/>
                  </a:cubicBezTo>
                  <a:cubicBezTo>
                    <a:pt x="524" y="629"/>
                    <a:pt x="189" y="608"/>
                    <a:pt x="1" y="39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6" name="Google Shape;8726;p67"/>
            <p:cNvSpPr/>
            <p:nvPr/>
          </p:nvSpPr>
          <p:spPr>
            <a:xfrm>
              <a:off x="5607125" y="4768800"/>
              <a:ext cx="22000" cy="12050"/>
            </a:xfrm>
            <a:custGeom>
              <a:avLst/>
              <a:gdLst/>
              <a:ahLst/>
              <a:cxnLst/>
              <a:rect l="l" t="t" r="r" b="b"/>
              <a:pathLst>
                <a:path w="880" h="482" extrusionOk="0">
                  <a:moveTo>
                    <a:pt x="1" y="230"/>
                  </a:moveTo>
                  <a:cubicBezTo>
                    <a:pt x="252" y="0"/>
                    <a:pt x="628" y="0"/>
                    <a:pt x="879" y="230"/>
                  </a:cubicBezTo>
                  <a:cubicBezTo>
                    <a:pt x="628" y="481"/>
                    <a:pt x="252" y="481"/>
                    <a:pt x="1" y="23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7" name="Google Shape;8727;p67"/>
            <p:cNvSpPr/>
            <p:nvPr/>
          </p:nvSpPr>
          <p:spPr>
            <a:xfrm>
              <a:off x="4130450" y="4645350"/>
              <a:ext cx="17800" cy="15175"/>
            </a:xfrm>
            <a:custGeom>
              <a:avLst/>
              <a:gdLst/>
              <a:ahLst/>
              <a:cxnLst/>
              <a:rect l="l" t="t" r="r" b="b"/>
              <a:pathLst>
                <a:path w="712" h="607" extrusionOk="0">
                  <a:moveTo>
                    <a:pt x="712" y="230"/>
                  </a:moveTo>
                  <a:lnTo>
                    <a:pt x="502" y="356"/>
                  </a:lnTo>
                  <a:cubicBezTo>
                    <a:pt x="105" y="607"/>
                    <a:pt x="105" y="607"/>
                    <a:pt x="0" y="84"/>
                  </a:cubicBezTo>
                  <a:cubicBezTo>
                    <a:pt x="230" y="21"/>
                    <a:pt x="481" y="0"/>
                    <a:pt x="712" y="4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8" name="Google Shape;8728;p67"/>
            <p:cNvSpPr/>
            <p:nvPr/>
          </p:nvSpPr>
          <p:spPr>
            <a:xfrm>
              <a:off x="4582925" y="4785525"/>
              <a:ext cx="17800" cy="12575"/>
            </a:xfrm>
            <a:custGeom>
              <a:avLst/>
              <a:gdLst/>
              <a:ahLst/>
              <a:cxnLst/>
              <a:rect l="l" t="t" r="r" b="b"/>
              <a:pathLst>
                <a:path w="712" h="503" extrusionOk="0">
                  <a:moveTo>
                    <a:pt x="0" y="294"/>
                  </a:moveTo>
                  <a:cubicBezTo>
                    <a:pt x="251" y="84"/>
                    <a:pt x="523" y="1"/>
                    <a:pt x="712" y="377"/>
                  </a:cubicBezTo>
                  <a:cubicBezTo>
                    <a:pt x="481" y="503"/>
                    <a:pt x="188" y="482"/>
                    <a:pt x="0" y="2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9" name="Google Shape;8729;p67"/>
            <p:cNvSpPr/>
            <p:nvPr/>
          </p:nvSpPr>
          <p:spPr>
            <a:xfrm>
              <a:off x="4689100" y="4786575"/>
              <a:ext cx="13625" cy="11000"/>
            </a:xfrm>
            <a:custGeom>
              <a:avLst/>
              <a:gdLst/>
              <a:ahLst/>
              <a:cxnLst/>
              <a:rect l="l" t="t" r="r" b="b"/>
              <a:pathLst>
                <a:path w="545" h="440" extrusionOk="0">
                  <a:moveTo>
                    <a:pt x="1" y="356"/>
                  </a:moveTo>
                  <a:cubicBezTo>
                    <a:pt x="126" y="1"/>
                    <a:pt x="314" y="1"/>
                    <a:pt x="545" y="252"/>
                  </a:cubicBezTo>
                  <a:cubicBezTo>
                    <a:pt x="398" y="419"/>
                    <a:pt x="189" y="440"/>
                    <a:pt x="1" y="35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0" name="Google Shape;8730;p67"/>
            <p:cNvSpPr/>
            <p:nvPr/>
          </p:nvSpPr>
          <p:spPr>
            <a:xfrm>
              <a:off x="5638000" y="4767750"/>
              <a:ext cx="8900" cy="6825"/>
            </a:xfrm>
            <a:custGeom>
              <a:avLst/>
              <a:gdLst/>
              <a:ahLst/>
              <a:cxnLst/>
              <a:rect l="l" t="t" r="r" b="b"/>
              <a:pathLst>
                <a:path w="356" h="273" extrusionOk="0">
                  <a:moveTo>
                    <a:pt x="0" y="230"/>
                  </a:moveTo>
                  <a:cubicBezTo>
                    <a:pt x="21" y="126"/>
                    <a:pt x="42" y="21"/>
                    <a:pt x="167" y="21"/>
                  </a:cubicBezTo>
                  <a:cubicBezTo>
                    <a:pt x="314" y="0"/>
                    <a:pt x="335" y="126"/>
                    <a:pt x="356" y="210"/>
                  </a:cubicBezTo>
                  <a:cubicBezTo>
                    <a:pt x="251" y="272"/>
                    <a:pt x="126" y="272"/>
                    <a:pt x="0" y="23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1" name="Google Shape;8731;p67"/>
            <p:cNvSpPr/>
            <p:nvPr/>
          </p:nvSpPr>
          <p:spPr>
            <a:xfrm>
              <a:off x="4711600" y="4788150"/>
              <a:ext cx="8925" cy="8925"/>
            </a:xfrm>
            <a:custGeom>
              <a:avLst/>
              <a:gdLst/>
              <a:ahLst/>
              <a:cxnLst/>
              <a:rect l="l" t="t" r="r" b="b"/>
              <a:pathLst>
                <a:path w="357" h="357" extrusionOk="0">
                  <a:moveTo>
                    <a:pt x="0" y="189"/>
                  </a:moveTo>
                  <a:cubicBezTo>
                    <a:pt x="105" y="0"/>
                    <a:pt x="231" y="21"/>
                    <a:pt x="356" y="189"/>
                  </a:cubicBezTo>
                  <a:cubicBezTo>
                    <a:pt x="231" y="356"/>
                    <a:pt x="105" y="356"/>
                    <a:pt x="0" y="18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2" name="Google Shape;8732;p67"/>
            <p:cNvSpPr/>
            <p:nvPr/>
          </p:nvSpPr>
          <p:spPr>
            <a:xfrm>
              <a:off x="4844450" y="4783450"/>
              <a:ext cx="8925" cy="9425"/>
            </a:xfrm>
            <a:custGeom>
              <a:avLst/>
              <a:gdLst/>
              <a:ahLst/>
              <a:cxnLst/>
              <a:rect l="l" t="t" r="r" b="b"/>
              <a:pathLst>
                <a:path w="357" h="377" extrusionOk="0">
                  <a:moveTo>
                    <a:pt x="1" y="188"/>
                  </a:moveTo>
                  <a:cubicBezTo>
                    <a:pt x="126" y="0"/>
                    <a:pt x="252" y="21"/>
                    <a:pt x="357" y="209"/>
                  </a:cubicBezTo>
                  <a:cubicBezTo>
                    <a:pt x="231" y="377"/>
                    <a:pt x="126" y="356"/>
                    <a:pt x="1" y="18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3" name="Google Shape;8733;p67"/>
            <p:cNvSpPr/>
            <p:nvPr/>
          </p:nvSpPr>
          <p:spPr>
            <a:xfrm>
              <a:off x="5474250" y="4775075"/>
              <a:ext cx="8400" cy="8400"/>
            </a:xfrm>
            <a:custGeom>
              <a:avLst/>
              <a:gdLst/>
              <a:ahLst/>
              <a:cxnLst/>
              <a:rect l="l" t="t" r="r" b="b"/>
              <a:pathLst>
                <a:path w="336" h="336" extrusionOk="0">
                  <a:moveTo>
                    <a:pt x="1" y="168"/>
                  </a:moveTo>
                  <a:cubicBezTo>
                    <a:pt x="106" y="0"/>
                    <a:pt x="231" y="0"/>
                    <a:pt x="336" y="168"/>
                  </a:cubicBezTo>
                  <a:cubicBezTo>
                    <a:pt x="231" y="335"/>
                    <a:pt x="106" y="335"/>
                    <a:pt x="1" y="1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4" name="Google Shape;8734;p67"/>
            <p:cNvSpPr/>
            <p:nvPr/>
          </p:nvSpPr>
          <p:spPr>
            <a:xfrm>
              <a:off x="5097125" y="4725900"/>
              <a:ext cx="52850" cy="39775"/>
            </a:xfrm>
            <a:custGeom>
              <a:avLst/>
              <a:gdLst/>
              <a:ahLst/>
              <a:cxnLst/>
              <a:rect l="l" t="t" r="r" b="b"/>
              <a:pathLst>
                <a:path w="2114" h="1591" extrusionOk="0">
                  <a:moveTo>
                    <a:pt x="42" y="1109"/>
                  </a:moveTo>
                  <a:cubicBezTo>
                    <a:pt x="84" y="942"/>
                    <a:pt x="147" y="754"/>
                    <a:pt x="167" y="586"/>
                  </a:cubicBezTo>
                  <a:cubicBezTo>
                    <a:pt x="209" y="210"/>
                    <a:pt x="439" y="126"/>
                    <a:pt x="732" y="231"/>
                  </a:cubicBezTo>
                  <a:cubicBezTo>
                    <a:pt x="1088" y="335"/>
                    <a:pt x="1402" y="461"/>
                    <a:pt x="1695" y="105"/>
                  </a:cubicBezTo>
                  <a:cubicBezTo>
                    <a:pt x="1779" y="0"/>
                    <a:pt x="1925" y="0"/>
                    <a:pt x="2009" y="105"/>
                  </a:cubicBezTo>
                  <a:cubicBezTo>
                    <a:pt x="2113" y="210"/>
                    <a:pt x="2030" y="314"/>
                    <a:pt x="2009" y="419"/>
                  </a:cubicBezTo>
                  <a:cubicBezTo>
                    <a:pt x="1967" y="796"/>
                    <a:pt x="1611" y="1068"/>
                    <a:pt x="1255" y="1005"/>
                  </a:cubicBezTo>
                  <a:cubicBezTo>
                    <a:pt x="879" y="963"/>
                    <a:pt x="732" y="1026"/>
                    <a:pt x="607" y="1360"/>
                  </a:cubicBezTo>
                  <a:cubicBezTo>
                    <a:pt x="565" y="1528"/>
                    <a:pt x="398" y="1591"/>
                    <a:pt x="251" y="1528"/>
                  </a:cubicBezTo>
                  <a:cubicBezTo>
                    <a:pt x="84" y="1444"/>
                    <a:pt x="0" y="1277"/>
                    <a:pt x="42" y="11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5" name="Google Shape;8735;p67"/>
            <p:cNvSpPr/>
            <p:nvPr/>
          </p:nvSpPr>
          <p:spPr>
            <a:xfrm>
              <a:off x="5821600" y="4678825"/>
              <a:ext cx="14150" cy="12050"/>
            </a:xfrm>
            <a:custGeom>
              <a:avLst/>
              <a:gdLst/>
              <a:ahLst/>
              <a:cxnLst/>
              <a:rect l="l" t="t" r="r" b="b"/>
              <a:pathLst>
                <a:path w="566" h="482" extrusionOk="0">
                  <a:moveTo>
                    <a:pt x="314" y="482"/>
                  </a:moveTo>
                  <a:cubicBezTo>
                    <a:pt x="168" y="482"/>
                    <a:pt x="0" y="461"/>
                    <a:pt x="21" y="272"/>
                  </a:cubicBezTo>
                  <a:cubicBezTo>
                    <a:pt x="0" y="105"/>
                    <a:pt x="147" y="0"/>
                    <a:pt x="293" y="0"/>
                  </a:cubicBezTo>
                  <a:cubicBezTo>
                    <a:pt x="461" y="0"/>
                    <a:pt x="565" y="126"/>
                    <a:pt x="565" y="293"/>
                  </a:cubicBezTo>
                  <a:cubicBezTo>
                    <a:pt x="565" y="461"/>
                    <a:pt x="440" y="461"/>
                    <a:pt x="314" y="48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6" name="Google Shape;8736;p67"/>
            <p:cNvSpPr/>
            <p:nvPr/>
          </p:nvSpPr>
          <p:spPr>
            <a:xfrm>
              <a:off x="5341400" y="4657375"/>
              <a:ext cx="15725" cy="11525"/>
            </a:xfrm>
            <a:custGeom>
              <a:avLst/>
              <a:gdLst/>
              <a:ahLst/>
              <a:cxnLst/>
              <a:rect l="l" t="t" r="r" b="b"/>
              <a:pathLst>
                <a:path w="629" h="461" extrusionOk="0">
                  <a:moveTo>
                    <a:pt x="210" y="0"/>
                  </a:moveTo>
                  <a:cubicBezTo>
                    <a:pt x="356" y="21"/>
                    <a:pt x="544" y="84"/>
                    <a:pt x="586" y="272"/>
                  </a:cubicBezTo>
                  <a:cubicBezTo>
                    <a:pt x="628" y="398"/>
                    <a:pt x="482" y="461"/>
                    <a:pt x="377" y="461"/>
                  </a:cubicBezTo>
                  <a:cubicBezTo>
                    <a:pt x="189" y="461"/>
                    <a:pt x="0" y="419"/>
                    <a:pt x="21" y="168"/>
                  </a:cubicBezTo>
                  <a:cubicBezTo>
                    <a:pt x="21" y="84"/>
                    <a:pt x="105" y="0"/>
                    <a:pt x="2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7" name="Google Shape;8737;p67"/>
            <p:cNvSpPr/>
            <p:nvPr/>
          </p:nvSpPr>
          <p:spPr>
            <a:xfrm>
              <a:off x="5301650" y="4675150"/>
              <a:ext cx="7875" cy="9975"/>
            </a:xfrm>
            <a:custGeom>
              <a:avLst/>
              <a:gdLst/>
              <a:ahLst/>
              <a:cxnLst/>
              <a:rect l="l" t="t" r="r" b="b"/>
              <a:pathLst>
                <a:path w="315" h="399" extrusionOk="0">
                  <a:moveTo>
                    <a:pt x="314" y="210"/>
                  </a:moveTo>
                  <a:cubicBezTo>
                    <a:pt x="272" y="252"/>
                    <a:pt x="251" y="357"/>
                    <a:pt x="189" y="357"/>
                  </a:cubicBezTo>
                  <a:cubicBezTo>
                    <a:pt x="42" y="398"/>
                    <a:pt x="21" y="273"/>
                    <a:pt x="0" y="168"/>
                  </a:cubicBezTo>
                  <a:cubicBezTo>
                    <a:pt x="0" y="85"/>
                    <a:pt x="63" y="1"/>
                    <a:pt x="168" y="1"/>
                  </a:cubicBezTo>
                  <a:cubicBezTo>
                    <a:pt x="251" y="22"/>
                    <a:pt x="293" y="85"/>
                    <a:pt x="314" y="21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8" name="Google Shape;8738;p67"/>
            <p:cNvSpPr/>
            <p:nvPr/>
          </p:nvSpPr>
          <p:spPr>
            <a:xfrm>
              <a:off x="5360225" y="4679350"/>
              <a:ext cx="5775" cy="5250"/>
            </a:xfrm>
            <a:custGeom>
              <a:avLst/>
              <a:gdLst/>
              <a:ahLst/>
              <a:cxnLst/>
              <a:rect l="l" t="t" r="r" b="b"/>
              <a:pathLst>
                <a:path w="231" h="210" extrusionOk="0">
                  <a:moveTo>
                    <a:pt x="231" y="63"/>
                  </a:moveTo>
                  <a:cubicBezTo>
                    <a:pt x="210" y="105"/>
                    <a:pt x="189" y="168"/>
                    <a:pt x="168" y="209"/>
                  </a:cubicBezTo>
                  <a:cubicBezTo>
                    <a:pt x="105" y="189"/>
                    <a:pt x="42" y="189"/>
                    <a:pt x="22" y="147"/>
                  </a:cubicBezTo>
                  <a:cubicBezTo>
                    <a:pt x="1" y="105"/>
                    <a:pt x="63" y="42"/>
                    <a:pt x="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9" name="Google Shape;8739;p67"/>
            <p:cNvSpPr/>
            <p:nvPr/>
          </p:nvSpPr>
          <p:spPr>
            <a:xfrm>
              <a:off x="4611175" y="4651100"/>
              <a:ext cx="50225" cy="32975"/>
            </a:xfrm>
            <a:custGeom>
              <a:avLst/>
              <a:gdLst/>
              <a:ahLst/>
              <a:cxnLst/>
              <a:rect l="l" t="t" r="r" b="b"/>
              <a:pathLst>
                <a:path w="2009" h="1319" extrusionOk="0">
                  <a:moveTo>
                    <a:pt x="105" y="0"/>
                  </a:moveTo>
                  <a:lnTo>
                    <a:pt x="837" y="0"/>
                  </a:lnTo>
                  <a:cubicBezTo>
                    <a:pt x="816" y="398"/>
                    <a:pt x="942" y="691"/>
                    <a:pt x="1402" y="691"/>
                  </a:cubicBezTo>
                  <a:cubicBezTo>
                    <a:pt x="1527" y="691"/>
                    <a:pt x="1632" y="712"/>
                    <a:pt x="1758" y="754"/>
                  </a:cubicBezTo>
                  <a:cubicBezTo>
                    <a:pt x="1883" y="795"/>
                    <a:pt x="2009" y="900"/>
                    <a:pt x="1967" y="1067"/>
                  </a:cubicBezTo>
                  <a:cubicBezTo>
                    <a:pt x="1925" y="1214"/>
                    <a:pt x="1799" y="1214"/>
                    <a:pt x="1695" y="1235"/>
                  </a:cubicBezTo>
                  <a:cubicBezTo>
                    <a:pt x="1109" y="1319"/>
                    <a:pt x="691" y="942"/>
                    <a:pt x="230" y="733"/>
                  </a:cubicBezTo>
                  <a:cubicBezTo>
                    <a:pt x="0" y="649"/>
                    <a:pt x="146" y="251"/>
                    <a:pt x="1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0" name="Google Shape;8740;p67"/>
            <p:cNvSpPr/>
            <p:nvPr/>
          </p:nvSpPr>
          <p:spPr>
            <a:xfrm>
              <a:off x="4476200" y="4645875"/>
              <a:ext cx="35600" cy="15175"/>
            </a:xfrm>
            <a:custGeom>
              <a:avLst/>
              <a:gdLst/>
              <a:ahLst/>
              <a:cxnLst/>
              <a:rect l="l" t="t" r="r" b="b"/>
              <a:pathLst>
                <a:path w="1424" h="607" extrusionOk="0">
                  <a:moveTo>
                    <a:pt x="1" y="377"/>
                  </a:moveTo>
                  <a:cubicBezTo>
                    <a:pt x="1" y="168"/>
                    <a:pt x="189" y="0"/>
                    <a:pt x="398" y="42"/>
                  </a:cubicBezTo>
                  <a:lnTo>
                    <a:pt x="1424" y="42"/>
                  </a:lnTo>
                  <a:cubicBezTo>
                    <a:pt x="1068" y="607"/>
                    <a:pt x="545" y="523"/>
                    <a:pt x="1" y="37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1" name="Google Shape;8741;p67"/>
            <p:cNvSpPr/>
            <p:nvPr/>
          </p:nvSpPr>
          <p:spPr>
            <a:xfrm>
              <a:off x="4454750" y="4717525"/>
              <a:ext cx="16775" cy="17300"/>
            </a:xfrm>
            <a:custGeom>
              <a:avLst/>
              <a:gdLst/>
              <a:ahLst/>
              <a:cxnLst/>
              <a:rect l="l" t="t" r="r" b="b"/>
              <a:pathLst>
                <a:path w="671" h="692" extrusionOk="0">
                  <a:moveTo>
                    <a:pt x="336" y="670"/>
                  </a:moveTo>
                  <a:cubicBezTo>
                    <a:pt x="126" y="649"/>
                    <a:pt x="1" y="461"/>
                    <a:pt x="22" y="273"/>
                  </a:cubicBezTo>
                  <a:cubicBezTo>
                    <a:pt x="1" y="126"/>
                    <a:pt x="147" y="1"/>
                    <a:pt x="294" y="43"/>
                  </a:cubicBezTo>
                  <a:cubicBezTo>
                    <a:pt x="503" y="43"/>
                    <a:pt x="670" y="231"/>
                    <a:pt x="649" y="440"/>
                  </a:cubicBezTo>
                  <a:cubicBezTo>
                    <a:pt x="670" y="607"/>
                    <a:pt x="545" y="691"/>
                    <a:pt x="336" y="67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2" name="Google Shape;8742;p67"/>
            <p:cNvSpPr/>
            <p:nvPr/>
          </p:nvSpPr>
          <p:spPr>
            <a:xfrm>
              <a:off x="4406100" y="4660500"/>
              <a:ext cx="12075" cy="13125"/>
            </a:xfrm>
            <a:custGeom>
              <a:avLst/>
              <a:gdLst/>
              <a:ahLst/>
              <a:cxnLst/>
              <a:rect l="l" t="t" r="r" b="b"/>
              <a:pathLst>
                <a:path w="483" h="525" extrusionOk="0">
                  <a:moveTo>
                    <a:pt x="461" y="210"/>
                  </a:moveTo>
                  <a:cubicBezTo>
                    <a:pt x="482" y="336"/>
                    <a:pt x="440" y="440"/>
                    <a:pt x="315" y="461"/>
                  </a:cubicBezTo>
                  <a:cubicBezTo>
                    <a:pt x="147" y="524"/>
                    <a:pt x="1" y="399"/>
                    <a:pt x="22" y="252"/>
                  </a:cubicBezTo>
                  <a:cubicBezTo>
                    <a:pt x="1" y="127"/>
                    <a:pt x="106" y="22"/>
                    <a:pt x="231" y="22"/>
                  </a:cubicBezTo>
                  <a:cubicBezTo>
                    <a:pt x="336" y="1"/>
                    <a:pt x="461" y="85"/>
                    <a:pt x="461" y="21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3" name="Google Shape;8743;p67"/>
            <p:cNvSpPr/>
            <p:nvPr/>
          </p:nvSpPr>
          <p:spPr>
            <a:xfrm>
              <a:off x="4832950" y="4741075"/>
              <a:ext cx="5250" cy="5775"/>
            </a:xfrm>
            <a:custGeom>
              <a:avLst/>
              <a:gdLst/>
              <a:ahLst/>
              <a:cxnLst/>
              <a:rect l="l" t="t" r="r" b="b"/>
              <a:pathLst>
                <a:path w="210" h="231" extrusionOk="0">
                  <a:moveTo>
                    <a:pt x="210" y="84"/>
                  </a:moveTo>
                  <a:cubicBezTo>
                    <a:pt x="189" y="126"/>
                    <a:pt x="189" y="209"/>
                    <a:pt x="147" y="209"/>
                  </a:cubicBezTo>
                  <a:cubicBezTo>
                    <a:pt x="105" y="230"/>
                    <a:pt x="42" y="189"/>
                    <a:pt x="1" y="168"/>
                  </a:cubicBezTo>
                  <a:cubicBezTo>
                    <a:pt x="22" y="105"/>
                    <a:pt x="42" y="42"/>
                    <a:pt x="63" y="21"/>
                  </a:cubicBezTo>
                  <a:cubicBezTo>
                    <a:pt x="105" y="0"/>
                    <a:pt x="168" y="63"/>
                    <a:pt x="210" y="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4" name="Google Shape;8744;p67"/>
            <p:cNvSpPr/>
            <p:nvPr/>
          </p:nvSpPr>
          <p:spPr>
            <a:xfrm>
              <a:off x="4753450" y="4670450"/>
              <a:ext cx="5250" cy="5250"/>
            </a:xfrm>
            <a:custGeom>
              <a:avLst/>
              <a:gdLst/>
              <a:ahLst/>
              <a:cxnLst/>
              <a:rect l="l" t="t" r="r" b="b"/>
              <a:pathLst>
                <a:path w="210" h="210" extrusionOk="0">
                  <a:moveTo>
                    <a:pt x="209" y="63"/>
                  </a:moveTo>
                  <a:cubicBezTo>
                    <a:pt x="189" y="105"/>
                    <a:pt x="168" y="189"/>
                    <a:pt x="126" y="210"/>
                  </a:cubicBezTo>
                  <a:cubicBezTo>
                    <a:pt x="105" y="210"/>
                    <a:pt x="42" y="168"/>
                    <a:pt x="0" y="147"/>
                  </a:cubicBezTo>
                  <a:cubicBezTo>
                    <a:pt x="21" y="105"/>
                    <a:pt x="21" y="21"/>
                    <a:pt x="63" y="1"/>
                  </a:cubicBezTo>
                  <a:cubicBezTo>
                    <a:pt x="105" y="1"/>
                    <a:pt x="147" y="42"/>
                    <a:pt x="209" y="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5" name="Google Shape;8745;p67"/>
            <p:cNvSpPr/>
            <p:nvPr/>
          </p:nvSpPr>
          <p:spPr>
            <a:xfrm>
              <a:off x="4300975" y="4696075"/>
              <a:ext cx="10475" cy="7350"/>
            </a:xfrm>
            <a:custGeom>
              <a:avLst/>
              <a:gdLst/>
              <a:ahLst/>
              <a:cxnLst/>
              <a:rect l="l" t="t" r="r" b="b"/>
              <a:pathLst>
                <a:path w="419" h="294" extrusionOk="0">
                  <a:moveTo>
                    <a:pt x="189" y="294"/>
                  </a:moveTo>
                  <a:cubicBezTo>
                    <a:pt x="63" y="273"/>
                    <a:pt x="0" y="231"/>
                    <a:pt x="21" y="147"/>
                  </a:cubicBezTo>
                  <a:cubicBezTo>
                    <a:pt x="21" y="43"/>
                    <a:pt x="105" y="1"/>
                    <a:pt x="189" y="1"/>
                  </a:cubicBezTo>
                  <a:cubicBezTo>
                    <a:pt x="314" y="1"/>
                    <a:pt x="419" y="64"/>
                    <a:pt x="356" y="210"/>
                  </a:cubicBezTo>
                  <a:cubicBezTo>
                    <a:pt x="356" y="252"/>
                    <a:pt x="230" y="294"/>
                    <a:pt x="189" y="2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46" name="Google Shape;8746;p67"/>
          <p:cNvGrpSpPr/>
          <p:nvPr/>
        </p:nvGrpSpPr>
        <p:grpSpPr>
          <a:xfrm rot="10800000" flipH="1">
            <a:off x="6817053" y="2807276"/>
            <a:ext cx="1483431" cy="81783"/>
            <a:chOff x="3998100" y="4633825"/>
            <a:chExt cx="2329875" cy="175275"/>
          </a:xfrm>
        </p:grpSpPr>
        <p:sp>
          <p:nvSpPr>
            <p:cNvPr id="8747" name="Google Shape;8747;p67"/>
            <p:cNvSpPr/>
            <p:nvPr/>
          </p:nvSpPr>
          <p:spPr>
            <a:xfrm>
              <a:off x="4853875" y="4633825"/>
              <a:ext cx="1023725" cy="161150"/>
            </a:xfrm>
            <a:custGeom>
              <a:avLst/>
              <a:gdLst/>
              <a:ahLst/>
              <a:cxnLst/>
              <a:rect l="l" t="t" r="r" b="b"/>
              <a:pathLst>
                <a:path w="40949" h="6446" extrusionOk="0">
                  <a:moveTo>
                    <a:pt x="2449" y="524"/>
                  </a:moveTo>
                  <a:lnTo>
                    <a:pt x="2993" y="545"/>
                  </a:lnTo>
                  <a:cubicBezTo>
                    <a:pt x="3055" y="629"/>
                    <a:pt x="3097" y="629"/>
                    <a:pt x="3160" y="566"/>
                  </a:cubicBezTo>
                  <a:cubicBezTo>
                    <a:pt x="3641" y="503"/>
                    <a:pt x="4123" y="503"/>
                    <a:pt x="4583" y="587"/>
                  </a:cubicBezTo>
                  <a:cubicBezTo>
                    <a:pt x="4646" y="670"/>
                    <a:pt x="4667" y="775"/>
                    <a:pt x="4729" y="796"/>
                  </a:cubicBezTo>
                  <a:cubicBezTo>
                    <a:pt x="4897" y="838"/>
                    <a:pt x="4918" y="691"/>
                    <a:pt x="4939" y="587"/>
                  </a:cubicBezTo>
                  <a:cubicBezTo>
                    <a:pt x="5587" y="503"/>
                    <a:pt x="6257" y="503"/>
                    <a:pt x="6905" y="587"/>
                  </a:cubicBezTo>
                  <a:cubicBezTo>
                    <a:pt x="7261" y="984"/>
                    <a:pt x="7428" y="984"/>
                    <a:pt x="7784" y="587"/>
                  </a:cubicBezTo>
                  <a:cubicBezTo>
                    <a:pt x="8600" y="503"/>
                    <a:pt x="9437" y="503"/>
                    <a:pt x="10274" y="608"/>
                  </a:cubicBezTo>
                  <a:cubicBezTo>
                    <a:pt x="10316" y="670"/>
                    <a:pt x="10337" y="796"/>
                    <a:pt x="10400" y="817"/>
                  </a:cubicBezTo>
                  <a:cubicBezTo>
                    <a:pt x="10567" y="859"/>
                    <a:pt x="10588" y="712"/>
                    <a:pt x="10630" y="608"/>
                  </a:cubicBezTo>
                  <a:lnTo>
                    <a:pt x="10985" y="608"/>
                  </a:lnTo>
                  <a:cubicBezTo>
                    <a:pt x="11237" y="963"/>
                    <a:pt x="11278" y="963"/>
                    <a:pt x="11509" y="587"/>
                  </a:cubicBezTo>
                  <a:cubicBezTo>
                    <a:pt x="12157" y="524"/>
                    <a:pt x="12806" y="524"/>
                    <a:pt x="13454" y="587"/>
                  </a:cubicBezTo>
                  <a:cubicBezTo>
                    <a:pt x="13747" y="1005"/>
                    <a:pt x="13852" y="1005"/>
                    <a:pt x="14166" y="587"/>
                  </a:cubicBezTo>
                  <a:cubicBezTo>
                    <a:pt x="14752" y="524"/>
                    <a:pt x="15338" y="503"/>
                    <a:pt x="15944" y="545"/>
                  </a:cubicBezTo>
                  <a:cubicBezTo>
                    <a:pt x="16154" y="817"/>
                    <a:pt x="16488" y="712"/>
                    <a:pt x="16760" y="817"/>
                  </a:cubicBezTo>
                  <a:cubicBezTo>
                    <a:pt x="17032" y="942"/>
                    <a:pt x="17263" y="775"/>
                    <a:pt x="17346" y="461"/>
                  </a:cubicBezTo>
                  <a:cubicBezTo>
                    <a:pt x="18120" y="357"/>
                    <a:pt x="18895" y="315"/>
                    <a:pt x="19669" y="378"/>
                  </a:cubicBezTo>
                  <a:cubicBezTo>
                    <a:pt x="19711" y="419"/>
                    <a:pt x="19773" y="482"/>
                    <a:pt x="19815" y="482"/>
                  </a:cubicBezTo>
                  <a:cubicBezTo>
                    <a:pt x="21029" y="503"/>
                    <a:pt x="22221" y="503"/>
                    <a:pt x="23435" y="524"/>
                  </a:cubicBezTo>
                  <a:cubicBezTo>
                    <a:pt x="23602" y="524"/>
                    <a:pt x="23707" y="398"/>
                    <a:pt x="23728" y="252"/>
                  </a:cubicBezTo>
                  <a:cubicBezTo>
                    <a:pt x="24084" y="168"/>
                    <a:pt x="24439" y="168"/>
                    <a:pt x="24795" y="231"/>
                  </a:cubicBezTo>
                  <a:cubicBezTo>
                    <a:pt x="25025" y="629"/>
                    <a:pt x="25088" y="629"/>
                    <a:pt x="25318" y="252"/>
                  </a:cubicBezTo>
                  <a:lnTo>
                    <a:pt x="26030" y="189"/>
                  </a:lnTo>
                  <a:cubicBezTo>
                    <a:pt x="26553" y="524"/>
                    <a:pt x="27159" y="294"/>
                    <a:pt x="27703" y="461"/>
                  </a:cubicBezTo>
                  <a:cubicBezTo>
                    <a:pt x="27871" y="503"/>
                    <a:pt x="27955" y="252"/>
                    <a:pt x="27996" y="85"/>
                  </a:cubicBezTo>
                  <a:cubicBezTo>
                    <a:pt x="28227" y="1"/>
                    <a:pt x="28478" y="22"/>
                    <a:pt x="28708" y="106"/>
                  </a:cubicBezTo>
                  <a:cubicBezTo>
                    <a:pt x="29147" y="503"/>
                    <a:pt x="29691" y="503"/>
                    <a:pt x="30235" y="398"/>
                  </a:cubicBezTo>
                  <a:cubicBezTo>
                    <a:pt x="30256" y="398"/>
                    <a:pt x="30277" y="294"/>
                    <a:pt x="30298" y="252"/>
                  </a:cubicBezTo>
                  <a:lnTo>
                    <a:pt x="30821" y="252"/>
                  </a:lnTo>
                  <a:cubicBezTo>
                    <a:pt x="31198" y="650"/>
                    <a:pt x="31428" y="650"/>
                    <a:pt x="31867" y="273"/>
                  </a:cubicBezTo>
                  <a:lnTo>
                    <a:pt x="32913" y="357"/>
                  </a:lnTo>
                  <a:cubicBezTo>
                    <a:pt x="33018" y="524"/>
                    <a:pt x="33144" y="566"/>
                    <a:pt x="33269" y="378"/>
                  </a:cubicBezTo>
                  <a:cubicBezTo>
                    <a:pt x="34169" y="357"/>
                    <a:pt x="35048" y="378"/>
                    <a:pt x="35947" y="440"/>
                  </a:cubicBezTo>
                  <a:cubicBezTo>
                    <a:pt x="36010" y="712"/>
                    <a:pt x="36198" y="712"/>
                    <a:pt x="36429" y="712"/>
                  </a:cubicBezTo>
                  <a:cubicBezTo>
                    <a:pt x="36784" y="712"/>
                    <a:pt x="37161" y="670"/>
                    <a:pt x="37475" y="775"/>
                  </a:cubicBezTo>
                  <a:cubicBezTo>
                    <a:pt x="37893" y="942"/>
                    <a:pt x="37621" y="1403"/>
                    <a:pt x="37726" y="1717"/>
                  </a:cubicBezTo>
                  <a:cubicBezTo>
                    <a:pt x="37768" y="1800"/>
                    <a:pt x="37830" y="1863"/>
                    <a:pt x="37914" y="1884"/>
                  </a:cubicBezTo>
                  <a:cubicBezTo>
                    <a:pt x="38040" y="1884"/>
                    <a:pt x="38144" y="1800"/>
                    <a:pt x="38165" y="1675"/>
                  </a:cubicBezTo>
                  <a:cubicBezTo>
                    <a:pt x="38186" y="1591"/>
                    <a:pt x="38186" y="1486"/>
                    <a:pt x="38144" y="1403"/>
                  </a:cubicBezTo>
                  <a:cubicBezTo>
                    <a:pt x="37977" y="984"/>
                    <a:pt x="38270" y="880"/>
                    <a:pt x="38563" y="817"/>
                  </a:cubicBezTo>
                  <a:cubicBezTo>
                    <a:pt x="38939" y="712"/>
                    <a:pt x="39253" y="942"/>
                    <a:pt x="39483" y="1403"/>
                  </a:cubicBezTo>
                  <a:cubicBezTo>
                    <a:pt x="39651" y="1821"/>
                    <a:pt x="39944" y="2156"/>
                    <a:pt x="40341" y="2344"/>
                  </a:cubicBezTo>
                  <a:cubicBezTo>
                    <a:pt x="40927" y="2595"/>
                    <a:pt x="40948" y="2721"/>
                    <a:pt x="40781" y="3453"/>
                  </a:cubicBezTo>
                  <a:cubicBezTo>
                    <a:pt x="39776" y="3328"/>
                    <a:pt x="39776" y="3349"/>
                    <a:pt x="40069" y="4165"/>
                  </a:cubicBezTo>
                  <a:cubicBezTo>
                    <a:pt x="39295" y="4290"/>
                    <a:pt x="39295" y="4290"/>
                    <a:pt x="38939" y="4039"/>
                  </a:cubicBezTo>
                  <a:cubicBezTo>
                    <a:pt x="38521" y="3704"/>
                    <a:pt x="38207" y="3746"/>
                    <a:pt x="37893" y="4207"/>
                  </a:cubicBezTo>
                  <a:cubicBezTo>
                    <a:pt x="37454" y="4834"/>
                    <a:pt x="37328" y="4834"/>
                    <a:pt x="36847" y="4290"/>
                  </a:cubicBezTo>
                  <a:cubicBezTo>
                    <a:pt x="36742" y="4186"/>
                    <a:pt x="36659" y="4060"/>
                    <a:pt x="36491" y="4144"/>
                  </a:cubicBezTo>
                  <a:cubicBezTo>
                    <a:pt x="36345" y="4186"/>
                    <a:pt x="36282" y="4374"/>
                    <a:pt x="36366" y="4499"/>
                  </a:cubicBezTo>
                  <a:cubicBezTo>
                    <a:pt x="36450" y="4751"/>
                    <a:pt x="36491" y="5023"/>
                    <a:pt x="36470" y="5295"/>
                  </a:cubicBezTo>
                  <a:lnTo>
                    <a:pt x="35947" y="5315"/>
                  </a:lnTo>
                  <a:cubicBezTo>
                    <a:pt x="35843" y="5169"/>
                    <a:pt x="35654" y="5106"/>
                    <a:pt x="35487" y="5169"/>
                  </a:cubicBezTo>
                  <a:cubicBezTo>
                    <a:pt x="34525" y="5420"/>
                    <a:pt x="33541" y="5295"/>
                    <a:pt x="32558" y="5336"/>
                  </a:cubicBezTo>
                  <a:cubicBezTo>
                    <a:pt x="32348" y="5336"/>
                    <a:pt x="32160" y="5336"/>
                    <a:pt x="32056" y="5567"/>
                  </a:cubicBezTo>
                  <a:lnTo>
                    <a:pt x="31700" y="5608"/>
                  </a:lnTo>
                  <a:cubicBezTo>
                    <a:pt x="31679" y="5504"/>
                    <a:pt x="31658" y="5399"/>
                    <a:pt x="31512" y="5399"/>
                  </a:cubicBezTo>
                  <a:cubicBezTo>
                    <a:pt x="31386" y="5399"/>
                    <a:pt x="31365" y="5525"/>
                    <a:pt x="31344" y="5629"/>
                  </a:cubicBezTo>
                  <a:lnTo>
                    <a:pt x="30988" y="5671"/>
                  </a:lnTo>
                  <a:cubicBezTo>
                    <a:pt x="30737" y="5441"/>
                    <a:pt x="30361" y="5441"/>
                    <a:pt x="30110" y="5671"/>
                  </a:cubicBezTo>
                  <a:lnTo>
                    <a:pt x="29754" y="5650"/>
                  </a:lnTo>
                  <a:cubicBezTo>
                    <a:pt x="29712" y="5504"/>
                    <a:pt x="29649" y="5357"/>
                    <a:pt x="29482" y="5357"/>
                  </a:cubicBezTo>
                  <a:lnTo>
                    <a:pt x="27536" y="5357"/>
                  </a:lnTo>
                  <a:cubicBezTo>
                    <a:pt x="27369" y="5357"/>
                    <a:pt x="27306" y="5504"/>
                    <a:pt x="27285" y="5671"/>
                  </a:cubicBezTo>
                  <a:cubicBezTo>
                    <a:pt x="26574" y="5859"/>
                    <a:pt x="25862" y="5922"/>
                    <a:pt x="25130" y="5839"/>
                  </a:cubicBezTo>
                  <a:cubicBezTo>
                    <a:pt x="25025" y="5671"/>
                    <a:pt x="24900" y="5671"/>
                    <a:pt x="24795" y="5839"/>
                  </a:cubicBezTo>
                  <a:cubicBezTo>
                    <a:pt x="24565" y="5880"/>
                    <a:pt x="24314" y="5880"/>
                    <a:pt x="24084" y="5818"/>
                  </a:cubicBezTo>
                  <a:cubicBezTo>
                    <a:pt x="24000" y="5336"/>
                    <a:pt x="23644" y="5211"/>
                    <a:pt x="23309" y="5399"/>
                  </a:cubicBezTo>
                  <a:cubicBezTo>
                    <a:pt x="22912" y="5629"/>
                    <a:pt x="22682" y="5483"/>
                    <a:pt x="22347" y="5315"/>
                  </a:cubicBezTo>
                  <a:cubicBezTo>
                    <a:pt x="21803" y="5064"/>
                    <a:pt x="21217" y="4751"/>
                    <a:pt x="20673" y="5357"/>
                  </a:cubicBezTo>
                  <a:cubicBezTo>
                    <a:pt x="20548" y="5504"/>
                    <a:pt x="20359" y="5504"/>
                    <a:pt x="20192" y="5504"/>
                  </a:cubicBezTo>
                  <a:cubicBezTo>
                    <a:pt x="19669" y="5546"/>
                    <a:pt x="19167" y="5253"/>
                    <a:pt x="18623" y="5462"/>
                  </a:cubicBezTo>
                  <a:cubicBezTo>
                    <a:pt x="18476" y="5525"/>
                    <a:pt x="18330" y="5336"/>
                    <a:pt x="18246" y="5169"/>
                  </a:cubicBezTo>
                  <a:cubicBezTo>
                    <a:pt x="18016" y="4730"/>
                    <a:pt x="17723" y="4771"/>
                    <a:pt x="17346" y="4960"/>
                  </a:cubicBezTo>
                  <a:cubicBezTo>
                    <a:pt x="17179" y="5064"/>
                    <a:pt x="16928" y="5064"/>
                    <a:pt x="16781" y="5190"/>
                  </a:cubicBezTo>
                  <a:cubicBezTo>
                    <a:pt x="16447" y="5441"/>
                    <a:pt x="16028" y="5504"/>
                    <a:pt x="15631" y="5357"/>
                  </a:cubicBezTo>
                  <a:cubicBezTo>
                    <a:pt x="14814" y="5085"/>
                    <a:pt x="13936" y="5106"/>
                    <a:pt x="13141" y="5441"/>
                  </a:cubicBezTo>
                  <a:cubicBezTo>
                    <a:pt x="12701" y="5608"/>
                    <a:pt x="12220" y="5671"/>
                    <a:pt x="11760" y="5587"/>
                  </a:cubicBezTo>
                  <a:cubicBezTo>
                    <a:pt x="11237" y="5525"/>
                    <a:pt x="11069" y="5755"/>
                    <a:pt x="10965" y="6173"/>
                  </a:cubicBezTo>
                  <a:lnTo>
                    <a:pt x="10441" y="6173"/>
                  </a:lnTo>
                  <a:cubicBezTo>
                    <a:pt x="10169" y="5587"/>
                    <a:pt x="9960" y="6069"/>
                    <a:pt x="9730" y="6194"/>
                  </a:cubicBezTo>
                  <a:cubicBezTo>
                    <a:pt x="9040" y="6194"/>
                    <a:pt x="8328" y="6215"/>
                    <a:pt x="7617" y="6194"/>
                  </a:cubicBezTo>
                  <a:cubicBezTo>
                    <a:pt x="6236" y="6173"/>
                    <a:pt x="4855" y="6445"/>
                    <a:pt x="3474" y="6362"/>
                  </a:cubicBezTo>
                  <a:cubicBezTo>
                    <a:pt x="3244" y="6341"/>
                    <a:pt x="3014" y="6404"/>
                    <a:pt x="2783" y="6278"/>
                  </a:cubicBezTo>
                  <a:cubicBezTo>
                    <a:pt x="2825" y="5943"/>
                    <a:pt x="2721" y="5546"/>
                    <a:pt x="3223" y="5420"/>
                  </a:cubicBezTo>
                  <a:cubicBezTo>
                    <a:pt x="3537" y="5357"/>
                    <a:pt x="3390" y="5127"/>
                    <a:pt x="3265" y="4939"/>
                  </a:cubicBezTo>
                  <a:cubicBezTo>
                    <a:pt x="3202" y="4834"/>
                    <a:pt x="3202" y="4709"/>
                    <a:pt x="3348" y="4646"/>
                  </a:cubicBezTo>
                  <a:cubicBezTo>
                    <a:pt x="3453" y="4604"/>
                    <a:pt x="3599" y="4646"/>
                    <a:pt x="3641" y="4771"/>
                  </a:cubicBezTo>
                  <a:cubicBezTo>
                    <a:pt x="3725" y="4918"/>
                    <a:pt x="3662" y="5148"/>
                    <a:pt x="3830" y="5253"/>
                  </a:cubicBezTo>
                  <a:cubicBezTo>
                    <a:pt x="3976" y="5357"/>
                    <a:pt x="4248" y="5587"/>
                    <a:pt x="4353" y="5315"/>
                  </a:cubicBezTo>
                  <a:cubicBezTo>
                    <a:pt x="4499" y="4876"/>
                    <a:pt x="4959" y="5023"/>
                    <a:pt x="5190" y="4730"/>
                  </a:cubicBezTo>
                  <a:cubicBezTo>
                    <a:pt x="5336" y="4520"/>
                    <a:pt x="5545" y="4625"/>
                    <a:pt x="5692" y="4834"/>
                  </a:cubicBezTo>
                  <a:cubicBezTo>
                    <a:pt x="5796" y="5002"/>
                    <a:pt x="5901" y="5169"/>
                    <a:pt x="6048" y="5336"/>
                  </a:cubicBezTo>
                  <a:cubicBezTo>
                    <a:pt x="6257" y="5546"/>
                    <a:pt x="6654" y="5587"/>
                    <a:pt x="6696" y="5378"/>
                  </a:cubicBezTo>
                  <a:cubicBezTo>
                    <a:pt x="6759" y="5169"/>
                    <a:pt x="6822" y="5148"/>
                    <a:pt x="7010" y="5127"/>
                  </a:cubicBezTo>
                  <a:cubicBezTo>
                    <a:pt x="7282" y="5106"/>
                    <a:pt x="7575" y="5064"/>
                    <a:pt x="7889" y="5023"/>
                  </a:cubicBezTo>
                  <a:cubicBezTo>
                    <a:pt x="7763" y="5357"/>
                    <a:pt x="7533" y="5713"/>
                    <a:pt x="8140" y="5650"/>
                  </a:cubicBezTo>
                  <a:cubicBezTo>
                    <a:pt x="8349" y="5629"/>
                    <a:pt x="8558" y="5922"/>
                    <a:pt x="8768" y="5650"/>
                  </a:cubicBezTo>
                  <a:cubicBezTo>
                    <a:pt x="8412" y="4876"/>
                    <a:pt x="8412" y="4876"/>
                    <a:pt x="9207" y="4876"/>
                  </a:cubicBezTo>
                  <a:cubicBezTo>
                    <a:pt x="9228" y="4876"/>
                    <a:pt x="9270" y="4792"/>
                    <a:pt x="9291" y="4751"/>
                  </a:cubicBezTo>
                  <a:cubicBezTo>
                    <a:pt x="8914" y="4499"/>
                    <a:pt x="8914" y="4499"/>
                    <a:pt x="8642" y="4499"/>
                  </a:cubicBezTo>
                  <a:cubicBezTo>
                    <a:pt x="8119" y="4520"/>
                    <a:pt x="7638" y="4520"/>
                    <a:pt x="7177" y="4227"/>
                  </a:cubicBezTo>
                  <a:cubicBezTo>
                    <a:pt x="6864" y="4018"/>
                    <a:pt x="6487" y="3976"/>
                    <a:pt x="6152" y="4123"/>
                  </a:cubicBezTo>
                  <a:cubicBezTo>
                    <a:pt x="5859" y="4227"/>
                    <a:pt x="5566" y="4248"/>
                    <a:pt x="5273" y="4207"/>
                  </a:cubicBezTo>
                  <a:cubicBezTo>
                    <a:pt x="5148" y="4207"/>
                    <a:pt x="5043" y="4123"/>
                    <a:pt x="5022" y="4018"/>
                  </a:cubicBezTo>
                  <a:cubicBezTo>
                    <a:pt x="4980" y="3893"/>
                    <a:pt x="5022" y="3767"/>
                    <a:pt x="5148" y="3725"/>
                  </a:cubicBezTo>
                  <a:cubicBezTo>
                    <a:pt x="5503" y="3516"/>
                    <a:pt x="5817" y="3223"/>
                    <a:pt x="6340" y="3432"/>
                  </a:cubicBezTo>
                  <a:cubicBezTo>
                    <a:pt x="6696" y="3579"/>
                    <a:pt x="7136" y="3600"/>
                    <a:pt x="7449" y="3809"/>
                  </a:cubicBezTo>
                  <a:cubicBezTo>
                    <a:pt x="7617" y="3663"/>
                    <a:pt x="7659" y="3411"/>
                    <a:pt x="7575" y="3370"/>
                  </a:cubicBezTo>
                  <a:cubicBezTo>
                    <a:pt x="6989" y="3119"/>
                    <a:pt x="6822" y="2135"/>
                    <a:pt x="5922" y="2428"/>
                  </a:cubicBezTo>
                  <a:cubicBezTo>
                    <a:pt x="5671" y="2491"/>
                    <a:pt x="5483" y="2323"/>
                    <a:pt x="5294" y="2156"/>
                  </a:cubicBezTo>
                  <a:cubicBezTo>
                    <a:pt x="5127" y="1989"/>
                    <a:pt x="4918" y="1821"/>
                    <a:pt x="4771" y="1968"/>
                  </a:cubicBezTo>
                  <a:cubicBezTo>
                    <a:pt x="4374" y="2302"/>
                    <a:pt x="3976" y="2177"/>
                    <a:pt x="3537" y="2135"/>
                  </a:cubicBezTo>
                  <a:cubicBezTo>
                    <a:pt x="3286" y="2093"/>
                    <a:pt x="1716" y="1821"/>
                    <a:pt x="1549" y="1696"/>
                  </a:cubicBezTo>
                  <a:cubicBezTo>
                    <a:pt x="1214" y="1445"/>
                    <a:pt x="838" y="1277"/>
                    <a:pt x="419" y="1214"/>
                  </a:cubicBezTo>
                  <a:cubicBezTo>
                    <a:pt x="63" y="1173"/>
                    <a:pt x="1" y="963"/>
                    <a:pt x="1" y="670"/>
                  </a:cubicBezTo>
                  <a:cubicBezTo>
                    <a:pt x="440" y="670"/>
                    <a:pt x="879" y="691"/>
                    <a:pt x="1319" y="670"/>
                  </a:cubicBezTo>
                  <a:cubicBezTo>
                    <a:pt x="1758" y="650"/>
                    <a:pt x="2114" y="838"/>
                    <a:pt x="2449" y="524"/>
                  </a:cubicBezTo>
                  <a:close/>
                  <a:moveTo>
                    <a:pt x="9772" y="4792"/>
                  </a:moveTo>
                  <a:cubicBezTo>
                    <a:pt x="9730" y="4960"/>
                    <a:pt x="9814" y="5148"/>
                    <a:pt x="10002" y="5211"/>
                  </a:cubicBezTo>
                  <a:cubicBezTo>
                    <a:pt x="10128" y="5295"/>
                    <a:pt x="10316" y="5211"/>
                    <a:pt x="10358" y="5064"/>
                  </a:cubicBezTo>
                  <a:cubicBezTo>
                    <a:pt x="10462" y="4730"/>
                    <a:pt x="10609" y="4646"/>
                    <a:pt x="10985" y="4688"/>
                  </a:cubicBezTo>
                  <a:cubicBezTo>
                    <a:pt x="11362" y="4751"/>
                    <a:pt x="11697" y="4499"/>
                    <a:pt x="11739" y="4123"/>
                  </a:cubicBezTo>
                  <a:cubicBezTo>
                    <a:pt x="11760" y="4018"/>
                    <a:pt x="11843" y="3893"/>
                    <a:pt x="11739" y="3788"/>
                  </a:cubicBezTo>
                  <a:cubicBezTo>
                    <a:pt x="11655" y="3704"/>
                    <a:pt x="11509" y="3704"/>
                    <a:pt x="11425" y="3788"/>
                  </a:cubicBezTo>
                  <a:cubicBezTo>
                    <a:pt x="11132" y="4144"/>
                    <a:pt x="10818" y="4039"/>
                    <a:pt x="10483" y="3914"/>
                  </a:cubicBezTo>
                  <a:cubicBezTo>
                    <a:pt x="10190" y="3830"/>
                    <a:pt x="9960" y="3914"/>
                    <a:pt x="9918" y="4269"/>
                  </a:cubicBezTo>
                  <a:cubicBezTo>
                    <a:pt x="9877" y="4458"/>
                    <a:pt x="9835" y="4625"/>
                    <a:pt x="9772" y="4792"/>
                  </a:cubicBezTo>
                  <a:close/>
                  <a:moveTo>
                    <a:pt x="39023" y="2282"/>
                  </a:moveTo>
                  <a:cubicBezTo>
                    <a:pt x="39149" y="2261"/>
                    <a:pt x="39295" y="2240"/>
                    <a:pt x="39295" y="2093"/>
                  </a:cubicBezTo>
                  <a:cubicBezTo>
                    <a:pt x="39295" y="1947"/>
                    <a:pt x="39170" y="1821"/>
                    <a:pt x="39023" y="1821"/>
                  </a:cubicBezTo>
                  <a:cubicBezTo>
                    <a:pt x="38877" y="1800"/>
                    <a:pt x="38730" y="1926"/>
                    <a:pt x="38730" y="2072"/>
                  </a:cubicBezTo>
                  <a:cubicBezTo>
                    <a:pt x="38730" y="2261"/>
                    <a:pt x="38877" y="2282"/>
                    <a:pt x="39023" y="2282"/>
                  </a:cubicBezTo>
                  <a:close/>
                  <a:moveTo>
                    <a:pt x="19711" y="942"/>
                  </a:moveTo>
                  <a:cubicBezTo>
                    <a:pt x="19606" y="942"/>
                    <a:pt x="19522" y="1026"/>
                    <a:pt x="19522" y="1110"/>
                  </a:cubicBezTo>
                  <a:cubicBezTo>
                    <a:pt x="19501" y="1361"/>
                    <a:pt x="19690" y="1403"/>
                    <a:pt x="19878" y="1403"/>
                  </a:cubicBezTo>
                  <a:cubicBezTo>
                    <a:pt x="19983" y="1403"/>
                    <a:pt x="20129" y="1340"/>
                    <a:pt x="20087" y="1214"/>
                  </a:cubicBezTo>
                  <a:cubicBezTo>
                    <a:pt x="20045" y="1005"/>
                    <a:pt x="19857" y="963"/>
                    <a:pt x="19711" y="942"/>
                  </a:cubicBezTo>
                  <a:close/>
                  <a:moveTo>
                    <a:pt x="18225" y="1863"/>
                  </a:moveTo>
                  <a:cubicBezTo>
                    <a:pt x="18225" y="1738"/>
                    <a:pt x="18162" y="1675"/>
                    <a:pt x="18079" y="1675"/>
                  </a:cubicBezTo>
                  <a:cubicBezTo>
                    <a:pt x="17974" y="1654"/>
                    <a:pt x="17911" y="1738"/>
                    <a:pt x="17911" y="1821"/>
                  </a:cubicBezTo>
                  <a:cubicBezTo>
                    <a:pt x="17911" y="1947"/>
                    <a:pt x="17953" y="2072"/>
                    <a:pt x="18100" y="2030"/>
                  </a:cubicBezTo>
                  <a:cubicBezTo>
                    <a:pt x="18162" y="2010"/>
                    <a:pt x="18183" y="1905"/>
                    <a:pt x="18225" y="1863"/>
                  </a:cubicBezTo>
                  <a:close/>
                  <a:moveTo>
                    <a:pt x="20485" y="1884"/>
                  </a:moveTo>
                  <a:lnTo>
                    <a:pt x="20317" y="1821"/>
                  </a:lnTo>
                  <a:cubicBezTo>
                    <a:pt x="20296" y="1884"/>
                    <a:pt x="20255" y="1947"/>
                    <a:pt x="20276" y="1968"/>
                  </a:cubicBezTo>
                  <a:cubicBezTo>
                    <a:pt x="20276" y="2010"/>
                    <a:pt x="20359" y="2010"/>
                    <a:pt x="20401" y="2051"/>
                  </a:cubicBezTo>
                  <a:cubicBezTo>
                    <a:pt x="20443" y="1989"/>
                    <a:pt x="20464" y="1926"/>
                    <a:pt x="20485" y="188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8" name="Google Shape;8748;p67"/>
            <p:cNvSpPr/>
            <p:nvPr/>
          </p:nvSpPr>
          <p:spPr>
            <a:xfrm>
              <a:off x="4232975" y="4637500"/>
              <a:ext cx="852650" cy="163225"/>
            </a:xfrm>
            <a:custGeom>
              <a:avLst/>
              <a:gdLst/>
              <a:ahLst/>
              <a:cxnLst/>
              <a:rect l="l" t="t" r="r" b="b"/>
              <a:pathLst>
                <a:path w="34106" h="6529" extrusionOk="0">
                  <a:moveTo>
                    <a:pt x="24816" y="544"/>
                  </a:moveTo>
                  <a:cubicBezTo>
                    <a:pt x="24816" y="837"/>
                    <a:pt x="24878" y="1026"/>
                    <a:pt x="25234" y="1088"/>
                  </a:cubicBezTo>
                  <a:cubicBezTo>
                    <a:pt x="25632" y="1130"/>
                    <a:pt x="26029" y="1298"/>
                    <a:pt x="26364" y="1570"/>
                  </a:cubicBezTo>
                  <a:cubicBezTo>
                    <a:pt x="26510" y="1674"/>
                    <a:pt x="28101" y="1967"/>
                    <a:pt x="28352" y="1988"/>
                  </a:cubicBezTo>
                  <a:cubicBezTo>
                    <a:pt x="28770" y="2051"/>
                    <a:pt x="29189" y="2176"/>
                    <a:pt x="29586" y="1821"/>
                  </a:cubicBezTo>
                  <a:cubicBezTo>
                    <a:pt x="29754" y="1674"/>
                    <a:pt x="29963" y="1883"/>
                    <a:pt x="30109" y="2030"/>
                  </a:cubicBezTo>
                  <a:cubicBezTo>
                    <a:pt x="30256" y="2176"/>
                    <a:pt x="30486" y="2365"/>
                    <a:pt x="30737" y="2281"/>
                  </a:cubicBezTo>
                  <a:cubicBezTo>
                    <a:pt x="31637" y="2009"/>
                    <a:pt x="31804" y="2972"/>
                    <a:pt x="32390" y="3244"/>
                  </a:cubicBezTo>
                  <a:cubicBezTo>
                    <a:pt x="32474" y="3285"/>
                    <a:pt x="32432" y="3516"/>
                    <a:pt x="32264" y="3662"/>
                  </a:cubicBezTo>
                  <a:cubicBezTo>
                    <a:pt x="31930" y="3474"/>
                    <a:pt x="31511" y="3432"/>
                    <a:pt x="31156" y="3306"/>
                  </a:cubicBezTo>
                  <a:cubicBezTo>
                    <a:pt x="30632" y="3097"/>
                    <a:pt x="30319" y="3369"/>
                    <a:pt x="29942" y="3578"/>
                  </a:cubicBezTo>
                  <a:cubicBezTo>
                    <a:pt x="29837" y="3641"/>
                    <a:pt x="29775" y="3767"/>
                    <a:pt x="29816" y="3871"/>
                  </a:cubicBezTo>
                  <a:cubicBezTo>
                    <a:pt x="29858" y="3997"/>
                    <a:pt x="29963" y="4060"/>
                    <a:pt x="30088" y="4060"/>
                  </a:cubicBezTo>
                  <a:cubicBezTo>
                    <a:pt x="30381" y="4122"/>
                    <a:pt x="30674" y="4101"/>
                    <a:pt x="30967" y="3997"/>
                  </a:cubicBezTo>
                  <a:cubicBezTo>
                    <a:pt x="31281" y="3850"/>
                    <a:pt x="31679" y="3892"/>
                    <a:pt x="31972" y="4101"/>
                  </a:cubicBezTo>
                  <a:cubicBezTo>
                    <a:pt x="32453" y="4394"/>
                    <a:pt x="32934" y="4373"/>
                    <a:pt x="33457" y="4352"/>
                  </a:cubicBezTo>
                  <a:cubicBezTo>
                    <a:pt x="33729" y="4352"/>
                    <a:pt x="33729" y="4332"/>
                    <a:pt x="34106" y="4624"/>
                  </a:cubicBezTo>
                  <a:cubicBezTo>
                    <a:pt x="34064" y="4666"/>
                    <a:pt x="34043" y="4750"/>
                    <a:pt x="34001" y="4750"/>
                  </a:cubicBezTo>
                  <a:cubicBezTo>
                    <a:pt x="33227" y="4729"/>
                    <a:pt x="33227" y="4729"/>
                    <a:pt x="33583" y="5524"/>
                  </a:cubicBezTo>
                  <a:cubicBezTo>
                    <a:pt x="33373" y="5754"/>
                    <a:pt x="33164" y="5482"/>
                    <a:pt x="32955" y="5524"/>
                  </a:cubicBezTo>
                  <a:cubicBezTo>
                    <a:pt x="32348" y="5587"/>
                    <a:pt x="32578" y="5231"/>
                    <a:pt x="32704" y="4896"/>
                  </a:cubicBezTo>
                  <a:cubicBezTo>
                    <a:pt x="32369" y="4938"/>
                    <a:pt x="32097" y="4980"/>
                    <a:pt x="31804" y="4980"/>
                  </a:cubicBezTo>
                  <a:cubicBezTo>
                    <a:pt x="31637" y="4980"/>
                    <a:pt x="31574" y="4980"/>
                    <a:pt x="31511" y="5252"/>
                  </a:cubicBezTo>
                  <a:cubicBezTo>
                    <a:pt x="31448" y="5503"/>
                    <a:pt x="31051" y="5399"/>
                    <a:pt x="30863" y="5189"/>
                  </a:cubicBezTo>
                  <a:cubicBezTo>
                    <a:pt x="30716" y="5043"/>
                    <a:pt x="30591" y="4876"/>
                    <a:pt x="30486" y="4708"/>
                  </a:cubicBezTo>
                  <a:cubicBezTo>
                    <a:pt x="30339" y="4499"/>
                    <a:pt x="30151" y="4394"/>
                    <a:pt x="29984" y="4604"/>
                  </a:cubicBezTo>
                  <a:cubicBezTo>
                    <a:pt x="29775" y="4896"/>
                    <a:pt x="29293" y="4729"/>
                    <a:pt x="29147" y="5189"/>
                  </a:cubicBezTo>
                  <a:cubicBezTo>
                    <a:pt x="29063" y="5440"/>
                    <a:pt x="28791" y="5231"/>
                    <a:pt x="28624" y="5106"/>
                  </a:cubicBezTo>
                  <a:cubicBezTo>
                    <a:pt x="28477" y="5001"/>
                    <a:pt x="28540" y="4792"/>
                    <a:pt x="28456" y="4624"/>
                  </a:cubicBezTo>
                  <a:cubicBezTo>
                    <a:pt x="28394" y="4520"/>
                    <a:pt x="28268" y="4457"/>
                    <a:pt x="28163" y="4520"/>
                  </a:cubicBezTo>
                  <a:cubicBezTo>
                    <a:pt x="28017" y="4562"/>
                    <a:pt x="28017" y="4687"/>
                    <a:pt x="28080" y="4813"/>
                  </a:cubicBezTo>
                  <a:cubicBezTo>
                    <a:pt x="28205" y="4980"/>
                    <a:pt x="28352" y="5210"/>
                    <a:pt x="28038" y="5294"/>
                  </a:cubicBezTo>
                  <a:cubicBezTo>
                    <a:pt x="27515" y="5420"/>
                    <a:pt x="27640" y="5796"/>
                    <a:pt x="27598" y="6131"/>
                  </a:cubicBezTo>
                  <a:lnTo>
                    <a:pt x="26029" y="6089"/>
                  </a:lnTo>
                  <a:cubicBezTo>
                    <a:pt x="25841" y="5650"/>
                    <a:pt x="25841" y="5650"/>
                    <a:pt x="25318" y="6047"/>
                  </a:cubicBezTo>
                  <a:lnTo>
                    <a:pt x="24795" y="6068"/>
                  </a:lnTo>
                  <a:cubicBezTo>
                    <a:pt x="24669" y="5880"/>
                    <a:pt x="24565" y="5880"/>
                    <a:pt x="24439" y="6068"/>
                  </a:cubicBezTo>
                  <a:lnTo>
                    <a:pt x="24083" y="6047"/>
                  </a:lnTo>
                  <a:cubicBezTo>
                    <a:pt x="24041" y="5775"/>
                    <a:pt x="23895" y="5671"/>
                    <a:pt x="23644" y="5754"/>
                  </a:cubicBezTo>
                  <a:cubicBezTo>
                    <a:pt x="23184" y="5964"/>
                    <a:pt x="22744" y="5943"/>
                    <a:pt x="22389" y="5545"/>
                  </a:cubicBezTo>
                  <a:cubicBezTo>
                    <a:pt x="22284" y="5420"/>
                    <a:pt x="22117" y="5336"/>
                    <a:pt x="21991" y="5440"/>
                  </a:cubicBezTo>
                  <a:cubicBezTo>
                    <a:pt x="21656" y="5733"/>
                    <a:pt x="21091" y="5712"/>
                    <a:pt x="20882" y="6236"/>
                  </a:cubicBezTo>
                  <a:lnTo>
                    <a:pt x="19480" y="6257"/>
                  </a:lnTo>
                  <a:cubicBezTo>
                    <a:pt x="19355" y="6068"/>
                    <a:pt x="19229" y="6068"/>
                    <a:pt x="19104" y="6257"/>
                  </a:cubicBezTo>
                  <a:lnTo>
                    <a:pt x="18769" y="6257"/>
                  </a:lnTo>
                  <a:cubicBezTo>
                    <a:pt x="18539" y="5985"/>
                    <a:pt x="18350" y="5985"/>
                    <a:pt x="18225" y="6340"/>
                  </a:cubicBezTo>
                  <a:cubicBezTo>
                    <a:pt x="17827" y="6445"/>
                    <a:pt x="17388" y="6466"/>
                    <a:pt x="16990" y="6403"/>
                  </a:cubicBezTo>
                  <a:cubicBezTo>
                    <a:pt x="16865" y="6005"/>
                    <a:pt x="16802" y="5503"/>
                    <a:pt x="16216" y="5985"/>
                  </a:cubicBezTo>
                  <a:cubicBezTo>
                    <a:pt x="16091" y="6089"/>
                    <a:pt x="15944" y="5964"/>
                    <a:pt x="15798" y="5964"/>
                  </a:cubicBezTo>
                  <a:cubicBezTo>
                    <a:pt x="15546" y="5964"/>
                    <a:pt x="15588" y="6173"/>
                    <a:pt x="15567" y="6340"/>
                  </a:cubicBezTo>
                  <a:cubicBezTo>
                    <a:pt x="15274" y="6424"/>
                    <a:pt x="14961" y="6424"/>
                    <a:pt x="14668" y="6340"/>
                  </a:cubicBezTo>
                  <a:cubicBezTo>
                    <a:pt x="14479" y="5943"/>
                    <a:pt x="14228" y="6026"/>
                    <a:pt x="13977" y="6257"/>
                  </a:cubicBezTo>
                  <a:cubicBezTo>
                    <a:pt x="12847" y="6319"/>
                    <a:pt x="11717" y="6298"/>
                    <a:pt x="10609" y="6194"/>
                  </a:cubicBezTo>
                  <a:cubicBezTo>
                    <a:pt x="10567" y="5838"/>
                    <a:pt x="10211" y="5880"/>
                    <a:pt x="10002" y="5754"/>
                  </a:cubicBezTo>
                  <a:cubicBezTo>
                    <a:pt x="9374" y="5399"/>
                    <a:pt x="9269" y="5461"/>
                    <a:pt x="9186" y="6236"/>
                  </a:cubicBezTo>
                  <a:cubicBezTo>
                    <a:pt x="8244" y="6529"/>
                    <a:pt x="7303" y="6382"/>
                    <a:pt x="6340" y="6361"/>
                  </a:cubicBezTo>
                  <a:cubicBezTo>
                    <a:pt x="6361" y="6005"/>
                    <a:pt x="6884" y="6131"/>
                    <a:pt x="6884" y="5733"/>
                  </a:cubicBezTo>
                  <a:cubicBezTo>
                    <a:pt x="6884" y="5294"/>
                    <a:pt x="7240" y="5064"/>
                    <a:pt x="7554" y="4855"/>
                  </a:cubicBezTo>
                  <a:cubicBezTo>
                    <a:pt x="7847" y="4708"/>
                    <a:pt x="8077" y="4478"/>
                    <a:pt x="8244" y="4185"/>
                  </a:cubicBezTo>
                  <a:cubicBezTo>
                    <a:pt x="8391" y="3871"/>
                    <a:pt x="8265" y="3348"/>
                    <a:pt x="8035" y="3327"/>
                  </a:cubicBezTo>
                  <a:cubicBezTo>
                    <a:pt x="7658" y="3306"/>
                    <a:pt x="7847" y="3704"/>
                    <a:pt x="7658" y="3829"/>
                  </a:cubicBezTo>
                  <a:cubicBezTo>
                    <a:pt x="7637" y="3850"/>
                    <a:pt x="7596" y="3829"/>
                    <a:pt x="7512" y="3850"/>
                  </a:cubicBezTo>
                  <a:cubicBezTo>
                    <a:pt x="7344" y="3557"/>
                    <a:pt x="7282" y="3160"/>
                    <a:pt x="6905" y="2972"/>
                  </a:cubicBezTo>
                  <a:cubicBezTo>
                    <a:pt x="6800" y="2909"/>
                    <a:pt x="6717" y="2783"/>
                    <a:pt x="6759" y="2679"/>
                  </a:cubicBezTo>
                  <a:cubicBezTo>
                    <a:pt x="6989" y="2218"/>
                    <a:pt x="6549" y="1904"/>
                    <a:pt x="6528" y="1507"/>
                  </a:cubicBezTo>
                  <a:cubicBezTo>
                    <a:pt x="6528" y="1256"/>
                    <a:pt x="6445" y="984"/>
                    <a:pt x="6131" y="1005"/>
                  </a:cubicBezTo>
                  <a:cubicBezTo>
                    <a:pt x="5838" y="1047"/>
                    <a:pt x="5712" y="1256"/>
                    <a:pt x="5691" y="1570"/>
                  </a:cubicBezTo>
                  <a:cubicBezTo>
                    <a:pt x="5587" y="2030"/>
                    <a:pt x="5545" y="2511"/>
                    <a:pt x="5545" y="2972"/>
                  </a:cubicBezTo>
                  <a:cubicBezTo>
                    <a:pt x="4457" y="3034"/>
                    <a:pt x="4101" y="2030"/>
                    <a:pt x="3369" y="1591"/>
                  </a:cubicBezTo>
                  <a:cubicBezTo>
                    <a:pt x="3160" y="1465"/>
                    <a:pt x="3118" y="1067"/>
                    <a:pt x="2720" y="1235"/>
                  </a:cubicBezTo>
                  <a:cubicBezTo>
                    <a:pt x="2386" y="1381"/>
                    <a:pt x="2114" y="1026"/>
                    <a:pt x="1779" y="1151"/>
                  </a:cubicBezTo>
                  <a:cubicBezTo>
                    <a:pt x="1695" y="1172"/>
                    <a:pt x="1590" y="1235"/>
                    <a:pt x="1632" y="1319"/>
                  </a:cubicBezTo>
                  <a:cubicBezTo>
                    <a:pt x="1758" y="1695"/>
                    <a:pt x="1590" y="2030"/>
                    <a:pt x="1465" y="2344"/>
                  </a:cubicBezTo>
                  <a:cubicBezTo>
                    <a:pt x="1298" y="2762"/>
                    <a:pt x="1800" y="2972"/>
                    <a:pt x="1821" y="3327"/>
                  </a:cubicBezTo>
                  <a:cubicBezTo>
                    <a:pt x="942" y="3432"/>
                    <a:pt x="544" y="2783"/>
                    <a:pt x="0" y="2323"/>
                  </a:cubicBezTo>
                  <a:cubicBezTo>
                    <a:pt x="565" y="1863"/>
                    <a:pt x="607" y="1339"/>
                    <a:pt x="230" y="754"/>
                  </a:cubicBezTo>
                  <a:cubicBezTo>
                    <a:pt x="189" y="628"/>
                    <a:pt x="147" y="523"/>
                    <a:pt x="147" y="398"/>
                  </a:cubicBezTo>
                  <a:cubicBezTo>
                    <a:pt x="314" y="398"/>
                    <a:pt x="523" y="440"/>
                    <a:pt x="670" y="251"/>
                  </a:cubicBezTo>
                  <a:lnTo>
                    <a:pt x="1381" y="210"/>
                  </a:lnTo>
                  <a:cubicBezTo>
                    <a:pt x="1904" y="691"/>
                    <a:pt x="2909" y="670"/>
                    <a:pt x="3683" y="147"/>
                  </a:cubicBezTo>
                  <a:cubicBezTo>
                    <a:pt x="4457" y="21"/>
                    <a:pt x="5231" y="0"/>
                    <a:pt x="6005" y="126"/>
                  </a:cubicBezTo>
                  <a:cubicBezTo>
                    <a:pt x="6319" y="565"/>
                    <a:pt x="6675" y="461"/>
                    <a:pt x="7052" y="231"/>
                  </a:cubicBezTo>
                  <a:lnTo>
                    <a:pt x="7951" y="293"/>
                  </a:lnTo>
                  <a:cubicBezTo>
                    <a:pt x="8202" y="670"/>
                    <a:pt x="8244" y="670"/>
                    <a:pt x="8474" y="293"/>
                  </a:cubicBezTo>
                  <a:lnTo>
                    <a:pt x="8851" y="251"/>
                  </a:lnTo>
                  <a:lnTo>
                    <a:pt x="9730" y="754"/>
                  </a:lnTo>
                  <a:cubicBezTo>
                    <a:pt x="10253" y="900"/>
                    <a:pt x="10776" y="984"/>
                    <a:pt x="11132" y="419"/>
                  </a:cubicBezTo>
                  <a:cubicBezTo>
                    <a:pt x="11278" y="419"/>
                    <a:pt x="11404" y="377"/>
                    <a:pt x="11487" y="251"/>
                  </a:cubicBezTo>
                  <a:lnTo>
                    <a:pt x="11843" y="293"/>
                  </a:lnTo>
                  <a:cubicBezTo>
                    <a:pt x="11927" y="649"/>
                    <a:pt x="12241" y="586"/>
                    <a:pt x="12492" y="586"/>
                  </a:cubicBezTo>
                  <a:lnTo>
                    <a:pt x="15212" y="586"/>
                  </a:lnTo>
                  <a:cubicBezTo>
                    <a:pt x="15254" y="837"/>
                    <a:pt x="15107" y="1235"/>
                    <a:pt x="15337" y="1339"/>
                  </a:cubicBezTo>
                  <a:cubicBezTo>
                    <a:pt x="15798" y="1528"/>
                    <a:pt x="16216" y="1904"/>
                    <a:pt x="16781" y="1821"/>
                  </a:cubicBezTo>
                  <a:cubicBezTo>
                    <a:pt x="16907" y="1800"/>
                    <a:pt x="17032" y="1800"/>
                    <a:pt x="17074" y="1674"/>
                  </a:cubicBezTo>
                  <a:cubicBezTo>
                    <a:pt x="17116" y="1486"/>
                    <a:pt x="16990" y="1402"/>
                    <a:pt x="16844" y="1339"/>
                  </a:cubicBezTo>
                  <a:cubicBezTo>
                    <a:pt x="16739" y="1298"/>
                    <a:pt x="16614" y="1298"/>
                    <a:pt x="16509" y="1298"/>
                  </a:cubicBezTo>
                  <a:cubicBezTo>
                    <a:pt x="16028" y="1298"/>
                    <a:pt x="15902" y="984"/>
                    <a:pt x="15923" y="586"/>
                  </a:cubicBezTo>
                  <a:cubicBezTo>
                    <a:pt x="16342" y="607"/>
                    <a:pt x="16760" y="544"/>
                    <a:pt x="17179" y="419"/>
                  </a:cubicBezTo>
                  <a:cubicBezTo>
                    <a:pt x="17137" y="921"/>
                    <a:pt x="17471" y="1088"/>
                    <a:pt x="17869" y="1088"/>
                  </a:cubicBezTo>
                  <a:cubicBezTo>
                    <a:pt x="18287" y="1067"/>
                    <a:pt x="18706" y="1193"/>
                    <a:pt x="19041" y="1465"/>
                  </a:cubicBezTo>
                  <a:cubicBezTo>
                    <a:pt x="18999" y="1088"/>
                    <a:pt x="18978" y="837"/>
                    <a:pt x="18936" y="586"/>
                  </a:cubicBezTo>
                  <a:cubicBezTo>
                    <a:pt x="19145" y="586"/>
                    <a:pt x="19355" y="607"/>
                    <a:pt x="19480" y="377"/>
                  </a:cubicBezTo>
                  <a:lnTo>
                    <a:pt x="20171" y="377"/>
                  </a:lnTo>
                  <a:cubicBezTo>
                    <a:pt x="20233" y="795"/>
                    <a:pt x="20568" y="837"/>
                    <a:pt x="20861" y="942"/>
                  </a:cubicBezTo>
                  <a:cubicBezTo>
                    <a:pt x="21489" y="1151"/>
                    <a:pt x="22158" y="1130"/>
                    <a:pt x="22765" y="1402"/>
                  </a:cubicBezTo>
                  <a:cubicBezTo>
                    <a:pt x="23330" y="1653"/>
                    <a:pt x="23665" y="1339"/>
                    <a:pt x="23728" y="586"/>
                  </a:cubicBezTo>
                  <a:lnTo>
                    <a:pt x="23916" y="356"/>
                  </a:lnTo>
                  <a:lnTo>
                    <a:pt x="24418" y="356"/>
                  </a:lnTo>
                  <a:cubicBezTo>
                    <a:pt x="24502" y="503"/>
                    <a:pt x="24669" y="565"/>
                    <a:pt x="24816" y="544"/>
                  </a:cubicBezTo>
                  <a:close/>
                  <a:moveTo>
                    <a:pt x="9207" y="3871"/>
                  </a:moveTo>
                  <a:cubicBezTo>
                    <a:pt x="9416" y="3892"/>
                    <a:pt x="9541" y="3788"/>
                    <a:pt x="9541" y="3641"/>
                  </a:cubicBezTo>
                  <a:cubicBezTo>
                    <a:pt x="9541" y="3411"/>
                    <a:pt x="9374" y="3244"/>
                    <a:pt x="9165" y="3223"/>
                  </a:cubicBezTo>
                  <a:cubicBezTo>
                    <a:pt x="9018" y="3181"/>
                    <a:pt x="8872" y="3306"/>
                    <a:pt x="8893" y="3474"/>
                  </a:cubicBezTo>
                  <a:cubicBezTo>
                    <a:pt x="8872" y="3662"/>
                    <a:pt x="8997" y="3850"/>
                    <a:pt x="9207" y="3871"/>
                  </a:cubicBezTo>
                  <a:close/>
                  <a:moveTo>
                    <a:pt x="7386" y="1109"/>
                  </a:moveTo>
                  <a:cubicBezTo>
                    <a:pt x="7386" y="984"/>
                    <a:pt x="7261" y="900"/>
                    <a:pt x="7156" y="921"/>
                  </a:cubicBezTo>
                  <a:cubicBezTo>
                    <a:pt x="7031" y="921"/>
                    <a:pt x="6926" y="1026"/>
                    <a:pt x="6947" y="1151"/>
                  </a:cubicBezTo>
                  <a:cubicBezTo>
                    <a:pt x="6926" y="1319"/>
                    <a:pt x="7072" y="1423"/>
                    <a:pt x="7240" y="1381"/>
                  </a:cubicBezTo>
                  <a:cubicBezTo>
                    <a:pt x="7365" y="1360"/>
                    <a:pt x="7407" y="1256"/>
                    <a:pt x="7386" y="1130"/>
                  </a:cubicBezTo>
                  <a:close/>
                  <a:moveTo>
                    <a:pt x="24209" y="4206"/>
                  </a:moveTo>
                  <a:cubicBezTo>
                    <a:pt x="24167" y="4185"/>
                    <a:pt x="24104" y="4143"/>
                    <a:pt x="24062" y="4143"/>
                  </a:cubicBezTo>
                  <a:cubicBezTo>
                    <a:pt x="24041" y="4164"/>
                    <a:pt x="24021" y="4248"/>
                    <a:pt x="24000" y="4290"/>
                  </a:cubicBezTo>
                  <a:cubicBezTo>
                    <a:pt x="24041" y="4311"/>
                    <a:pt x="24104" y="4352"/>
                    <a:pt x="24146" y="4352"/>
                  </a:cubicBezTo>
                  <a:cubicBezTo>
                    <a:pt x="24188" y="4332"/>
                    <a:pt x="24188" y="4269"/>
                    <a:pt x="24209" y="4227"/>
                  </a:cubicBezTo>
                  <a:close/>
                  <a:moveTo>
                    <a:pt x="21028" y="1381"/>
                  </a:moveTo>
                  <a:cubicBezTo>
                    <a:pt x="20966" y="1339"/>
                    <a:pt x="20903" y="1298"/>
                    <a:pt x="20882" y="1319"/>
                  </a:cubicBezTo>
                  <a:cubicBezTo>
                    <a:pt x="20840" y="1319"/>
                    <a:pt x="20840" y="1402"/>
                    <a:pt x="20798" y="1465"/>
                  </a:cubicBezTo>
                  <a:cubicBezTo>
                    <a:pt x="20861" y="1486"/>
                    <a:pt x="20924" y="1528"/>
                    <a:pt x="20945" y="1507"/>
                  </a:cubicBezTo>
                  <a:cubicBezTo>
                    <a:pt x="20987" y="1486"/>
                    <a:pt x="21008" y="1423"/>
                    <a:pt x="21028" y="138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9" name="Google Shape;8749;p67"/>
            <p:cNvSpPr/>
            <p:nvPr/>
          </p:nvSpPr>
          <p:spPr>
            <a:xfrm>
              <a:off x="5753075" y="4641150"/>
              <a:ext cx="574900" cy="128200"/>
            </a:xfrm>
            <a:custGeom>
              <a:avLst/>
              <a:gdLst/>
              <a:ahLst/>
              <a:cxnLst/>
              <a:rect l="l" t="t" r="r" b="b"/>
              <a:pathLst>
                <a:path w="22996" h="5128" extrusionOk="0">
                  <a:moveTo>
                    <a:pt x="544" y="4960"/>
                  </a:moveTo>
                  <a:cubicBezTo>
                    <a:pt x="565" y="4688"/>
                    <a:pt x="523" y="4416"/>
                    <a:pt x="419" y="4186"/>
                  </a:cubicBezTo>
                  <a:cubicBezTo>
                    <a:pt x="335" y="4039"/>
                    <a:pt x="398" y="3872"/>
                    <a:pt x="544" y="3809"/>
                  </a:cubicBezTo>
                  <a:cubicBezTo>
                    <a:pt x="712" y="3746"/>
                    <a:pt x="816" y="3851"/>
                    <a:pt x="900" y="3976"/>
                  </a:cubicBezTo>
                  <a:cubicBezTo>
                    <a:pt x="1381" y="4520"/>
                    <a:pt x="1528" y="4499"/>
                    <a:pt x="1946" y="3893"/>
                  </a:cubicBezTo>
                  <a:cubicBezTo>
                    <a:pt x="2281" y="3432"/>
                    <a:pt x="2574" y="3390"/>
                    <a:pt x="2992" y="3704"/>
                  </a:cubicBezTo>
                  <a:cubicBezTo>
                    <a:pt x="3348" y="3976"/>
                    <a:pt x="3348" y="3976"/>
                    <a:pt x="4143" y="3851"/>
                  </a:cubicBezTo>
                  <a:cubicBezTo>
                    <a:pt x="3829" y="3014"/>
                    <a:pt x="3850" y="3014"/>
                    <a:pt x="4855" y="3139"/>
                  </a:cubicBezTo>
                  <a:cubicBezTo>
                    <a:pt x="5001" y="2386"/>
                    <a:pt x="4980" y="2261"/>
                    <a:pt x="4415" y="2009"/>
                  </a:cubicBezTo>
                  <a:cubicBezTo>
                    <a:pt x="4018" y="1821"/>
                    <a:pt x="3704" y="1486"/>
                    <a:pt x="3557" y="1089"/>
                  </a:cubicBezTo>
                  <a:cubicBezTo>
                    <a:pt x="3327" y="608"/>
                    <a:pt x="2992" y="398"/>
                    <a:pt x="2637" y="503"/>
                  </a:cubicBezTo>
                  <a:cubicBezTo>
                    <a:pt x="2323" y="587"/>
                    <a:pt x="2030" y="670"/>
                    <a:pt x="2218" y="1089"/>
                  </a:cubicBezTo>
                  <a:cubicBezTo>
                    <a:pt x="2239" y="1173"/>
                    <a:pt x="2260" y="1256"/>
                    <a:pt x="2239" y="1361"/>
                  </a:cubicBezTo>
                  <a:cubicBezTo>
                    <a:pt x="2218" y="1465"/>
                    <a:pt x="2093" y="1549"/>
                    <a:pt x="1967" y="1549"/>
                  </a:cubicBezTo>
                  <a:cubicBezTo>
                    <a:pt x="1883" y="1528"/>
                    <a:pt x="1821" y="1465"/>
                    <a:pt x="1800" y="1403"/>
                  </a:cubicBezTo>
                  <a:cubicBezTo>
                    <a:pt x="1674" y="1089"/>
                    <a:pt x="1967" y="608"/>
                    <a:pt x="1528" y="461"/>
                  </a:cubicBezTo>
                  <a:cubicBezTo>
                    <a:pt x="1214" y="336"/>
                    <a:pt x="837" y="398"/>
                    <a:pt x="482" y="398"/>
                  </a:cubicBezTo>
                  <a:cubicBezTo>
                    <a:pt x="272" y="398"/>
                    <a:pt x="63" y="377"/>
                    <a:pt x="0" y="126"/>
                  </a:cubicBezTo>
                  <a:cubicBezTo>
                    <a:pt x="2072" y="22"/>
                    <a:pt x="4143" y="64"/>
                    <a:pt x="6215" y="64"/>
                  </a:cubicBezTo>
                  <a:cubicBezTo>
                    <a:pt x="7449" y="1"/>
                    <a:pt x="8684" y="22"/>
                    <a:pt x="9939" y="105"/>
                  </a:cubicBezTo>
                  <a:cubicBezTo>
                    <a:pt x="11320" y="252"/>
                    <a:pt x="12701" y="126"/>
                    <a:pt x="14082" y="377"/>
                  </a:cubicBezTo>
                  <a:cubicBezTo>
                    <a:pt x="14375" y="419"/>
                    <a:pt x="14668" y="419"/>
                    <a:pt x="14961" y="398"/>
                  </a:cubicBezTo>
                  <a:cubicBezTo>
                    <a:pt x="16572" y="398"/>
                    <a:pt x="18204" y="524"/>
                    <a:pt x="19815" y="733"/>
                  </a:cubicBezTo>
                  <a:cubicBezTo>
                    <a:pt x="20066" y="796"/>
                    <a:pt x="20338" y="796"/>
                    <a:pt x="20589" y="775"/>
                  </a:cubicBezTo>
                  <a:cubicBezTo>
                    <a:pt x="21426" y="629"/>
                    <a:pt x="22054" y="1026"/>
                    <a:pt x="22702" y="1486"/>
                  </a:cubicBezTo>
                  <a:cubicBezTo>
                    <a:pt x="22995" y="1675"/>
                    <a:pt x="22933" y="1863"/>
                    <a:pt x="22870" y="2156"/>
                  </a:cubicBezTo>
                  <a:cubicBezTo>
                    <a:pt x="22807" y="2428"/>
                    <a:pt x="22828" y="2805"/>
                    <a:pt x="22430" y="2805"/>
                  </a:cubicBezTo>
                  <a:cubicBezTo>
                    <a:pt x="22054" y="2846"/>
                    <a:pt x="21656" y="2993"/>
                    <a:pt x="21321" y="3181"/>
                  </a:cubicBezTo>
                  <a:cubicBezTo>
                    <a:pt x="21133" y="3286"/>
                    <a:pt x="20945" y="3349"/>
                    <a:pt x="20736" y="3349"/>
                  </a:cubicBezTo>
                  <a:cubicBezTo>
                    <a:pt x="19689" y="3244"/>
                    <a:pt x="18727" y="3788"/>
                    <a:pt x="17681" y="3746"/>
                  </a:cubicBezTo>
                  <a:cubicBezTo>
                    <a:pt x="17555" y="3725"/>
                    <a:pt x="17451" y="3746"/>
                    <a:pt x="17346" y="3809"/>
                  </a:cubicBezTo>
                  <a:cubicBezTo>
                    <a:pt x="16321" y="4541"/>
                    <a:pt x="15170" y="4248"/>
                    <a:pt x="14082" y="4227"/>
                  </a:cubicBezTo>
                  <a:cubicBezTo>
                    <a:pt x="13391" y="4186"/>
                    <a:pt x="12680" y="4186"/>
                    <a:pt x="11990" y="4269"/>
                  </a:cubicBezTo>
                  <a:cubicBezTo>
                    <a:pt x="11006" y="4395"/>
                    <a:pt x="10002" y="4227"/>
                    <a:pt x="9018" y="4458"/>
                  </a:cubicBezTo>
                  <a:cubicBezTo>
                    <a:pt x="7951" y="4709"/>
                    <a:pt x="6842" y="4667"/>
                    <a:pt x="5775" y="4730"/>
                  </a:cubicBezTo>
                  <a:cubicBezTo>
                    <a:pt x="4018" y="4855"/>
                    <a:pt x="2281" y="5127"/>
                    <a:pt x="544" y="496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0" name="Google Shape;8750;p67"/>
            <p:cNvSpPr/>
            <p:nvPr/>
          </p:nvSpPr>
          <p:spPr>
            <a:xfrm>
              <a:off x="3998100" y="4643250"/>
              <a:ext cx="445175" cy="158525"/>
            </a:xfrm>
            <a:custGeom>
              <a:avLst/>
              <a:gdLst/>
              <a:ahLst/>
              <a:cxnLst/>
              <a:rect l="l" t="t" r="r" b="b"/>
              <a:pathLst>
                <a:path w="17807" h="6341" extrusionOk="0">
                  <a:moveTo>
                    <a:pt x="9563" y="147"/>
                  </a:moveTo>
                  <a:cubicBezTo>
                    <a:pt x="9563" y="252"/>
                    <a:pt x="9604" y="377"/>
                    <a:pt x="9646" y="482"/>
                  </a:cubicBezTo>
                  <a:cubicBezTo>
                    <a:pt x="10023" y="1068"/>
                    <a:pt x="9981" y="1591"/>
                    <a:pt x="9437" y="2051"/>
                  </a:cubicBezTo>
                  <a:cubicBezTo>
                    <a:pt x="9981" y="2511"/>
                    <a:pt x="10358" y="3160"/>
                    <a:pt x="11237" y="3055"/>
                  </a:cubicBezTo>
                  <a:cubicBezTo>
                    <a:pt x="11216" y="2700"/>
                    <a:pt x="10713" y="2511"/>
                    <a:pt x="10881" y="2072"/>
                  </a:cubicBezTo>
                  <a:cubicBezTo>
                    <a:pt x="11006" y="1758"/>
                    <a:pt x="11174" y="1423"/>
                    <a:pt x="11048" y="1068"/>
                  </a:cubicBezTo>
                  <a:cubicBezTo>
                    <a:pt x="11027" y="963"/>
                    <a:pt x="11111" y="900"/>
                    <a:pt x="11195" y="879"/>
                  </a:cubicBezTo>
                  <a:cubicBezTo>
                    <a:pt x="11529" y="754"/>
                    <a:pt x="11822" y="1109"/>
                    <a:pt x="12157" y="963"/>
                  </a:cubicBezTo>
                  <a:cubicBezTo>
                    <a:pt x="12534" y="796"/>
                    <a:pt x="12576" y="1193"/>
                    <a:pt x="12785" y="1319"/>
                  </a:cubicBezTo>
                  <a:cubicBezTo>
                    <a:pt x="13517" y="1758"/>
                    <a:pt x="13873" y="2762"/>
                    <a:pt x="14982" y="2721"/>
                  </a:cubicBezTo>
                  <a:cubicBezTo>
                    <a:pt x="14961" y="2239"/>
                    <a:pt x="15003" y="1758"/>
                    <a:pt x="15107" y="1298"/>
                  </a:cubicBezTo>
                  <a:cubicBezTo>
                    <a:pt x="15149" y="984"/>
                    <a:pt x="15296" y="775"/>
                    <a:pt x="15568" y="754"/>
                  </a:cubicBezTo>
                  <a:cubicBezTo>
                    <a:pt x="15819" y="712"/>
                    <a:pt x="15923" y="984"/>
                    <a:pt x="15944" y="1235"/>
                  </a:cubicBezTo>
                  <a:cubicBezTo>
                    <a:pt x="15965" y="1633"/>
                    <a:pt x="16405" y="1946"/>
                    <a:pt x="16175" y="2407"/>
                  </a:cubicBezTo>
                  <a:cubicBezTo>
                    <a:pt x="16133" y="2511"/>
                    <a:pt x="16216" y="2658"/>
                    <a:pt x="16321" y="2700"/>
                  </a:cubicBezTo>
                  <a:cubicBezTo>
                    <a:pt x="16698" y="2888"/>
                    <a:pt x="16760" y="3306"/>
                    <a:pt x="16928" y="3578"/>
                  </a:cubicBezTo>
                  <a:cubicBezTo>
                    <a:pt x="17011" y="3578"/>
                    <a:pt x="17053" y="3578"/>
                    <a:pt x="17074" y="3578"/>
                  </a:cubicBezTo>
                  <a:cubicBezTo>
                    <a:pt x="17263" y="3453"/>
                    <a:pt x="17074" y="3055"/>
                    <a:pt x="17451" y="3076"/>
                  </a:cubicBezTo>
                  <a:cubicBezTo>
                    <a:pt x="17681" y="3097"/>
                    <a:pt x="17807" y="3599"/>
                    <a:pt x="17660" y="3934"/>
                  </a:cubicBezTo>
                  <a:cubicBezTo>
                    <a:pt x="17493" y="4206"/>
                    <a:pt x="17263" y="4436"/>
                    <a:pt x="16970" y="4604"/>
                  </a:cubicBezTo>
                  <a:cubicBezTo>
                    <a:pt x="16656" y="4813"/>
                    <a:pt x="16300" y="5022"/>
                    <a:pt x="16300" y="5462"/>
                  </a:cubicBezTo>
                  <a:cubicBezTo>
                    <a:pt x="16300" y="5859"/>
                    <a:pt x="15777" y="5755"/>
                    <a:pt x="15777" y="6089"/>
                  </a:cubicBezTo>
                  <a:cubicBezTo>
                    <a:pt x="15547" y="6173"/>
                    <a:pt x="15296" y="6194"/>
                    <a:pt x="15066" y="6131"/>
                  </a:cubicBezTo>
                  <a:cubicBezTo>
                    <a:pt x="15066" y="5817"/>
                    <a:pt x="15066" y="5482"/>
                    <a:pt x="15024" y="5169"/>
                  </a:cubicBezTo>
                  <a:cubicBezTo>
                    <a:pt x="15003" y="5043"/>
                    <a:pt x="14877" y="4938"/>
                    <a:pt x="14752" y="4980"/>
                  </a:cubicBezTo>
                  <a:cubicBezTo>
                    <a:pt x="14626" y="4980"/>
                    <a:pt x="14563" y="5085"/>
                    <a:pt x="14542" y="5210"/>
                  </a:cubicBezTo>
                  <a:cubicBezTo>
                    <a:pt x="14459" y="5441"/>
                    <a:pt x="14689" y="5650"/>
                    <a:pt x="14584" y="5901"/>
                  </a:cubicBezTo>
                  <a:cubicBezTo>
                    <a:pt x="14291" y="6047"/>
                    <a:pt x="13936" y="6006"/>
                    <a:pt x="13685" y="5796"/>
                  </a:cubicBezTo>
                  <a:cubicBezTo>
                    <a:pt x="13224" y="5524"/>
                    <a:pt x="13308" y="5922"/>
                    <a:pt x="13287" y="6173"/>
                  </a:cubicBezTo>
                  <a:lnTo>
                    <a:pt x="12931" y="6173"/>
                  </a:lnTo>
                  <a:cubicBezTo>
                    <a:pt x="12889" y="5859"/>
                    <a:pt x="13015" y="5524"/>
                    <a:pt x="12785" y="5169"/>
                  </a:cubicBezTo>
                  <a:cubicBezTo>
                    <a:pt x="12178" y="5901"/>
                    <a:pt x="11383" y="5587"/>
                    <a:pt x="10651" y="5650"/>
                  </a:cubicBezTo>
                  <a:cubicBezTo>
                    <a:pt x="10546" y="5650"/>
                    <a:pt x="10421" y="5608"/>
                    <a:pt x="10337" y="5524"/>
                  </a:cubicBezTo>
                  <a:cubicBezTo>
                    <a:pt x="9835" y="5127"/>
                    <a:pt x="9793" y="5148"/>
                    <a:pt x="9521" y="5650"/>
                  </a:cubicBezTo>
                  <a:cubicBezTo>
                    <a:pt x="9458" y="5796"/>
                    <a:pt x="9458" y="6006"/>
                    <a:pt x="9249" y="6047"/>
                  </a:cubicBezTo>
                  <a:cubicBezTo>
                    <a:pt x="8872" y="5713"/>
                    <a:pt x="8851" y="5692"/>
                    <a:pt x="8412" y="5901"/>
                  </a:cubicBezTo>
                  <a:cubicBezTo>
                    <a:pt x="8182" y="6027"/>
                    <a:pt x="8035" y="5901"/>
                    <a:pt x="7847" y="5838"/>
                  </a:cubicBezTo>
                  <a:cubicBezTo>
                    <a:pt x="7366" y="5629"/>
                    <a:pt x="6759" y="5838"/>
                    <a:pt x="6361" y="6319"/>
                  </a:cubicBezTo>
                  <a:lnTo>
                    <a:pt x="5106" y="6340"/>
                  </a:lnTo>
                  <a:cubicBezTo>
                    <a:pt x="4750" y="6047"/>
                    <a:pt x="4269" y="6236"/>
                    <a:pt x="3871" y="6089"/>
                  </a:cubicBezTo>
                  <a:cubicBezTo>
                    <a:pt x="3767" y="6047"/>
                    <a:pt x="3725" y="6236"/>
                    <a:pt x="3704" y="6340"/>
                  </a:cubicBezTo>
                  <a:lnTo>
                    <a:pt x="3348" y="6340"/>
                  </a:lnTo>
                  <a:cubicBezTo>
                    <a:pt x="3202" y="5880"/>
                    <a:pt x="2930" y="5964"/>
                    <a:pt x="2637" y="6173"/>
                  </a:cubicBezTo>
                  <a:cubicBezTo>
                    <a:pt x="2323" y="6173"/>
                    <a:pt x="2009" y="6068"/>
                    <a:pt x="1737" y="5880"/>
                  </a:cubicBezTo>
                  <a:cubicBezTo>
                    <a:pt x="1905" y="5127"/>
                    <a:pt x="1800" y="4897"/>
                    <a:pt x="1089" y="4646"/>
                  </a:cubicBezTo>
                  <a:cubicBezTo>
                    <a:pt x="963" y="4604"/>
                    <a:pt x="817" y="4604"/>
                    <a:pt x="670" y="4604"/>
                  </a:cubicBezTo>
                  <a:cubicBezTo>
                    <a:pt x="607" y="4541"/>
                    <a:pt x="565" y="4478"/>
                    <a:pt x="503" y="4436"/>
                  </a:cubicBezTo>
                  <a:cubicBezTo>
                    <a:pt x="670" y="4164"/>
                    <a:pt x="691" y="3830"/>
                    <a:pt x="900" y="3558"/>
                  </a:cubicBezTo>
                  <a:cubicBezTo>
                    <a:pt x="1109" y="3286"/>
                    <a:pt x="1109" y="2930"/>
                    <a:pt x="921" y="2658"/>
                  </a:cubicBezTo>
                  <a:cubicBezTo>
                    <a:pt x="754" y="2407"/>
                    <a:pt x="565" y="2051"/>
                    <a:pt x="168" y="2386"/>
                  </a:cubicBezTo>
                  <a:cubicBezTo>
                    <a:pt x="126" y="2428"/>
                    <a:pt x="1" y="2323"/>
                    <a:pt x="21" y="2239"/>
                  </a:cubicBezTo>
                  <a:cubicBezTo>
                    <a:pt x="21" y="2135"/>
                    <a:pt x="63" y="2030"/>
                    <a:pt x="105" y="2009"/>
                  </a:cubicBezTo>
                  <a:cubicBezTo>
                    <a:pt x="545" y="1800"/>
                    <a:pt x="1026" y="1653"/>
                    <a:pt x="1528" y="1591"/>
                  </a:cubicBezTo>
                  <a:cubicBezTo>
                    <a:pt x="1737" y="1591"/>
                    <a:pt x="1988" y="1549"/>
                    <a:pt x="2009" y="1298"/>
                  </a:cubicBezTo>
                  <a:cubicBezTo>
                    <a:pt x="2051" y="984"/>
                    <a:pt x="1716" y="1109"/>
                    <a:pt x="1570" y="1005"/>
                  </a:cubicBezTo>
                  <a:cubicBezTo>
                    <a:pt x="1528" y="963"/>
                    <a:pt x="1507" y="900"/>
                    <a:pt x="1486" y="858"/>
                  </a:cubicBezTo>
                  <a:cubicBezTo>
                    <a:pt x="1570" y="649"/>
                    <a:pt x="1946" y="691"/>
                    <a:pt x="1926" y="398"/>
                  </a:cubicBezTo>
                  <a:lnTo>
                    <a:pt x="2449" y="356"/>
                  </a:lnTo>
                  <a:cubicBezTo>
                    <a:pt x="2721" y="691"/>
                    <a:pt x="3265" y="377"/>
                    <a:pt x="3516" y="837"/>
                  </a:cubicBezTo>
                  <a:cubicBezTo>
                    <a:pt x="3704" y="1172"/>
                    <a:pt x="3955" y="1109"/>
                    <a:pt x="4039" y="712"/>
                  </a:cubicBezTo>
                  <a:cubicBezTo>
                    <a:pt x="4102" y="545"/>
                    <a:pt x="4164" y="398"/>
                    <a:pt x="4206" y="231"/>
                  </a:cubicBezTo>
                  <a:cubicBezTo>
                    <a:pt x="4562" y="147"/>
                    <a:pt x="4918" y="147"/>
                    <a:pt x="5273" y="210"/>
                  </a:cubicBezTo>
                  <a:cubicBezTo>
                    <a:pt x="5378" y="733"/>
                    <a:pt x="5378" y="733"/>
                    <a:pt x="5755" y="482"/>
                  </a:cubicBezTo>
                  <a:lnTo>
                    <a:pt x="5985" y="356"/>
                  </a:lnTo>
                  <a:lnTo>
                    <a:pt x="6340" y="356"/>
                  </a:lnTo>
                  <a:cubicBezTo>
                    <a:pt x="6445" y="712"/>
                    <a:pt x="6508" y="1068"/>
                    <a:pt x="6152" y="1361"/>
                  </a:cubicBezTo>
                  <a:cubicBezTo>
                    <a:pt x="5922" y="1549"/>
                    <a:pt x="5901" y="1884"/>
                    <a:pt x="6089" y="2093"/>
                  </a:cubicBezTo>
                  <a:cubicBezTo>
                    <a:pt x="6236" y="2323"/>
                    <a:pt x="6424" y="2511"/>
                    <a:pt x="6738" y="2428"/>
                  </a:cubicBezTo>
                  <a:cubicBezTo>
                    <a:pt x="7156" y="2323"/>
                    <a:pt x="7700" y="2825"/>
                    <a:pt x="7993" y="2177"/>
                  </a:cubicBezTo>
                  <a:cubicBezTo>
                    <a:pt x="7993" y="2156"/>
                    <a:pt x="8161" y="2197"/>
                    <a:pt x="8244" y="2197"/>
                  </a:cubicBezTo>
                  <a:cubicBezTo>
                    <a:pt x="8558" y="2197"/>
                    <a:pt x="9270" y="1570"/>
                    <a:pt x="9312" y="1277"/>
                  </a:cubicBezTo>
                  <a:cubicBezTo>
                    <a:pt x="9332" y="1151"/>
                    <a:pt x="9312" y="984"/>
                    <a:pt x="9207" y="963"/>
                  </a:cubicBezTo>
                  <a:cubicBezTo>
                    <a:pt x="8516" y="900"/>
                    <a:pt x="8788" y="440"/>
                    <a:pt x="8830" y="84"/>
                  </a:cubicBezTo>
                  <a:cubicBezTo>
                    <a:pt x="9060" y="1"/>
                    <a:pt x="9291" y="1"/>
                    <a:pt x="9521" y="42"/>
                  </a:cubicBezTo>
                  <a:cubicBezTo>
                    <a:pt x="9542" y="84"/>
                    <a:pt x="9542" y="105"/>
                    <a:pt x="9563" y="147"/>
                  </a:cubicBezTo>
                  <a:close/>
                  <a:moveTo>
                    <a:pt x="12304" y="2407"/>
                  </a:moveTo>
                  <a:cubicBezTo>
                    <a:pt x="12345" y="2386"/>
                    <a:pt x="12471" y="2365"/>
                    <a:pt x="12471" y="2323"/>
                  </a:cubicBezTo>
                  <a:cubicBezTo>
                    <a:pt x="12534" y="2177"/>
                    <a:pt x="12429" y="2114"/>
                    <a:pt x="12304" y="2114"/>
                  </a:cubicBezTo>
                  <a:cubicBezTo>
                    <a:pt x="12220" y="2114"/>
                    <a:pt x="12136" y="2156"/>
                    <a:pt x="12136" y="2260"/>
                  </a:cubicBezTo>
                  <a:cubicBezTo>
                    <a:pt x="12115" y="2344"/>
                    <a:pt x="12178" y="2407"/>
                    <a:pt x="12304" y="240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1" name="Google Shape;8751;p67"/>
            <p:cNvSpPr/>
            <p:nvPr/>
          </p:nvSpPr>
          <p:spPr>
            <a:xfrm>
              <a:off x="5127975" y="4751525"/>
              <a:ext cx="328525" cy="37700"/>
            </a:xfrm>
            <a:custGeom>
              <a:avLst/>
              <a:gdLst/>
              <a:ahLst/>
              <a:cxnLst/>
              <a:rect l="l" t="t" r="r" b="b"/>
              <a:pathLst>
                <a:path w="13141" h="1508" extrusionOk="0">
                  <a:moveTo>
                    <a:pt x="1" y="1424"/>
                  </a:moveTo>
                  <a:cubicBezTo>
                    <a:pt x="126" y="1005"/>
                    <a:pt x="314" y="796"/>
                    <a:pt x="817" y="859"/>
                  </a:cubicBezTo>
                  <a:cubicBezTo>
                    <a:pt x="1277" y="921"/>
                    <a:pt x="1758" y="879"/>
                    <a:pt x="2198" y="691"/>
                  </a:cubicBezTo>
                  <a:cubicBezTo>
                    <a:pt x="2993" y="377"/>
                    <a:pt x="3871" y="335"/>
                    <a:pt x="4687" y="607"/>
                  </a:cubicBezTo>
                  <a:cubicBezTo>
                    <a:pt x="5085" y="775"/>
                    <a:pt x="5503" y="712"/>
                    <a:pt x="5838" y="461"/>
                  </a:cubicBezTo>
                  <a:cubicBezTo>
                    <a:pt x="5985" y="335"/>
                    <a:pt x="6215" y="315"/>
                    <a:pt x="6403" y="231"/>
                  </a:cubicBezTo>
                  <a:cubicBezTo>
                    <a:pt x="6759" y="43"/>
                    <a:pt x="7073" y="1"/>
                    <a:pt x="7282" y="419"/>
                  </a:cubicBezTo>
                  <a:cubicBezTo>
                    <a:pt x="7366" y="587"/>
                    <a:pt x="7512" y="796"/>
                    <a:pt x="7680" y="733"/>
                  </a:cubicBezTo>
                  <a:cubicBezTo>
                    <a:pt x="8203" y="503"/>
                    <a:pt x="8726" y="796"/>
                    <a:pt x="9228" y="775"/>
                  </a:cubicBezTo>
                  <a:cubicBezTo>
                    <a:pt x="9416" y="754"/>
                    <a:pt x="9584" y="775"/>
                    <a:pt x="9730" y="628"/>
                  </a:cubicBezTo>
                  <a:cubicBezTo>
                    <a:pt x="10274" y="22"/>
                    <a:pt x="10860" y="335"/>
                    <a:pt x="11404" y="587"/>
                  </a:cubicBezTo>
                  <a:cubicBezTo>
                    <a:pt x="11739" y="733"/>
                    <a:pt x="11969" y="900"/>
                    <a:pt x="12345" y="670"/>
                  </a:cubicBezTo>
                  <a:cubicBezTo>
                    <a:pt x="12701" y="461"/>
                    <a:pt x="13036" y="607"/>
                    <a:pt x="13141" y="1068"/>
                  </a:cubicBezTo>
                  <a:cubicBezTo>
                    <a:pt x="12053" y="1089"/>
                    <a:pt x="10944" y="1068"/>
                    <a:pt x="9856" y="1131"/>
                  </a:cubicBezTo>
                  <a:cubicBezTo>
                    <a:pt x="8140" y="1235"/>
                    <a:pt x="6403" y="1256"/>
                    <a:pt x="4667" y="1319"/>
                  </a:cubicBezTo>
                  <a:cubicBezTo>
                    <a:pt x="3118" y="1403"/>
                    <a:pt x="1570" y="1507"/>
                    <a:pt x="1" y="142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2" name="Google Shape;8752;p67"/>
            <p:cNvSpPr/>
            <p:nvPr/>
          </p:nvSpPr>
          <p:spPr>
            <a:xfrm>
              <a:off x="4146125" y="4641675"/>
              <a:ext cx="85825" cy="71700"/>
            </a:xfrm>
            <a:custGeom>
              <a:avLst/>
              <a:gdLst/>
              <a:ahLst/>
              <a:cxnLst/>
              <a:rect l="l" t="t" r="r" b="b"/>
              <a:pathLst>
                <a:path w="3433" h="2868" extrusionOk="0">
                  <a:moveTo>
                    <a:pt x="2930" y="105"/>
                  </a:moveTo>
                  <a:cubicBezTo>
                    <a:pt x="2888" y="461"/>
                    <a:pt x="2616" y="921"/>
                    <a:pt x="3307" y="984"/>
                  </a:cubicBezTo>
                  <a:cubicBezTo>
                    <a:pt x="3411" y="984"/>
                    <a:pt x="3432" y="1172"/>
                    <a:pt x="3411" y="1298"/>
                  </a:cubicBezTo>
                  <a:cubicBezTo>
                    <a:pt x="3370" y="1591"/>
                    <a:pt x="2658" y="2219"/>
                    <a:pt x="2344" y="2219"/>
                  </a:cubicBezTo>
                  <a:cubicBezTo>
                    <a:pt x="2261" y="2219"/>
                    <a:pt x="2114" y="2177"/>
                    <a:pt x="2114" y="2198"/>
                  </a:cubicBezTo>
                  <a:cubicBezTo>
                    <a:pt x="1800" y="2867"/>
                    <a:pt x="1256" y="2365"/>
                    <a:pt x="838" y="2449"/>
                  </a:cubicBezTo>
                  <a:cubicBezTo>
                    <a:pt x="524" y="2532"/>
                    <a:pt x="336" y="2344"/>
                    <a:pt x="189" y="2114"/>
                  </a:cubicBezTo>
                  <a:cubicBezTo>
                    <a:pt x="1" y="1905"/>
                    <a:pt x="43" y="1570"/>
                    <a:pt x="252" y="1382"/>
                  </a:cubicBezTo>
                  <a:cubicBezTo>
                    <a:pt x="629" y="1089"/>
                    <a:pt x="545" y="733"/>
                    <a:pt x="440" y="377"/>
                  </a:cubicBezTo>
                  <a:cubicBezTo>
                    <a:pt x="608" y="377"/>
                    <a:pt x="754" y="315"/>
                    <a:pt x="796" y="126"/>
                  </a:cubicBezTo>
                  <a:cubicBezTo>
                    <a:pt x="1026" y="22"/>
                    <a:pt x="1277" y="1"/>
                    <a:pt x="1507" y="84"/>
                  </a:cubicBezTo>
                  <a:cubicBezTo>
                    <a:pt x="1759" y="461"/>
                    <a:pt x="1800" y="461"/>
                    <a:pt x="2031" y="84"/>
                  </a:cubicBezTo>
                  <a:cubicBezTo>
                    <a:pt x="2323" y="1"/>
                    <a:pt x="2637" y="22"/>
                    <a:pt x="2930" y="10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3" name="Google Shape;8753;p67"/>
            <p:cNvSpPr/>
            <p:nvPr/>
          </p:nvSpPr>
          <p:spPr>
            <a:xfrm>
              <a:off x="4157125" y="4770875"/>
              <a:ext cx="166375" cy="35075"/>
            </a:xfrm>
            <a:custGeom>
              <a:avLst/>
              <a:gdLst/>
              <a:ahLst/>
              <a:cxnLst/>
              <a:rect l="l" t="t" r="r" b="b"/>
              <a:pathLst>
                <a:path w="6655" h="1403" extrusionOk="0">
                  <a:moveTo>
                    <a:pt x="0" y="1194"/>
                  </a:moveTo>
                  <a:cubicBezTo>
                    <a:pt x="419" y="712"/>
                    <a:pt x="1026" y="503"/>
                    <a:pt x="1507" y="712"/>
                  </a:cubicBezTo>
                  <a:cubicBezTo>
                    <a:pt x="1695" y="796"/>
                    <a:pt x="1821" y="901"/>
                    <a:pt x="2072" y="796"/>
                  </a:cubicBezTo>
                  <a:cubicBezTo>
                    <a:pt x="2490" y="566"/>
                    <a:pt x="2511" y="587"/>
                    <a:pt x="2888" y="922"/>
                  </a:cubicBezTo>
                  <a:cubicBezTo>
                    <a:pt x="3097" y="880"/>
                    <a:pt x="3097" y="670"/>
                    <a:pt x="3181" y="524"/>
                  </a:cubicBezTo>
                  <a:cubicBezTo>
                    <a:pt x="3432" y="1"/>
                    <a:pt x="3474" y="1"/>
                    <a:pt x="3976" y="398"/>
                  </a:cubicBezTo>
                  <a:cubicBezTo>
                    <a:pt x="4080" y="482"/>
                    <a:pt x="4185" y="524"/>
                    <a:pt x="4311" y="524"/>
                  </a:cubicBezTo>
                  <a:cubicBezTo>
                    <a:pt x="5022" y="461"/>
                    <a:pt x="5838" y="775"/>
                    <a:pt x="6424" y="43"/>
                  </a:cubicBezTo>
                  <a:cubicBezTo>
                    <a:pt x="6654" y="398"/>
                    <a:pt x="6528" y="733"/>
                    <a:pt x="6570" y="1047"/>
                  </a:cubicBezTo>
                  <a:cubicBezTo>
                    <a:pt x="4792" y="1403"/>
                    <a:pt x="3013" y="1173"/>
                    <a:pt x="1235" y="1235"/>
                  </a:cubicBezTo>
                  <a:cubicBezTo>
                    <a:pt x="816" y="1235"/>
                    <a:pt x="419" y="1214"/>
                    <a:pt x="0" y="119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4" name="Google Shape;8754;p67"/>
            <p:cNvSpPr/>
            <p:nvPr/>
          </p:nvSpPr>
          <p:spPr>
            <a:xfrm>
              <a:off x="4737750" y="4641675"/>
              <a:ext cx="88950" cy="35600"/>
            </a:xfrm>
            <a:custGeom>
              <a:avLst/>
              <a:gdLst/>
              <a:ahLst/>
              <a:cxnLst/>
              <a:rect l="l" t="t" r="r" b="b"/>
              <a:pathLst>
                <a:path w="3558" h="1424" extrusionOk="0">
                  <a:moveTo>
                    <a:pt x="3558" y="377"/>
                  </a:moveTo>
                  <a:cubicBezTo>
                    <a:pt x="3474" y="1110"/>
                    <a:pt x="3160" y="1424"/>
                    <a:pt x="2595" y="1172"/>
                  </a:cubicBezTo>
                  <a:cubicBezTo>
                    <a:pt x="1967" y="921"/>
                    <a:pt x="1319" y="942"/>
                    <a:pt x="691" y="733"/>
                  </a:cubicBezTo>
                  <a:cubicBezTo>
                    <a:pt x="377" y="628"/>
                    <a:pt x="42" y="587"/>
                    <a:pt x="1" y="168"/>
                  </a:cubicBezTo>
                  <a:cubicBezTo>
                    <a:pt x="147" y="22"/>
                    <a:pt x="377" y="1"/>
                    <a:pt x="545" y="105"/>
                  </a:cubicBezTo>
                  <a:cubicBezTo>
                    <a:pt x="649" y="461"/>
                    <a:pt x="963" y="356"/>
                    <a:pt x="1214" y="356"/>
                  </a:cubicBezTo>
                  <a:cubicBezTo>
                    <a:pt x="1988" y="419"/>
                    <a:pt x="2783" y="231"/>
                    <a:pt x="3558" y="37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5" name="Google Shape;8755;p67"/>
            <p:cNvSpPr/>
            <p:nvPr/>
          </p:nvSpPr>
          <p:spPr>
            <a:xfrm>
              <a:off x="4756050" y="4770350"/>
              <a:ext cx="79550" cy="27225"/>
            </a:xfrm>
            <a:custGeom>
              <a:avLst/>
              <a:gdLst/>
              <a:ahLst/>
              <a:cxnLst/>
              <a:rect l="l" t="t" r="r" b="b"/>
              <a:pathLst>
                <a:path w="3182" h="1089" extrusionOk="0">
                  <a:moveTo>
                    <a:pt x="1" y="901"/>
                  </a:moveTo>
                  <a:cubicBezTo>
                    <a:pt x="189" y="378"/>
                    <a:pt x="754" y="398"/>
                    <a:pt x="1110" y="106"/>
                  </a:cubicBezTo>
                  <a:cubicBezTo>
                    <a:pt x="1235" y="1"/>
                    <a:pt x="1403" y="85"/>
                    <a:pt x="1486" y="189"/>
                  </a:cubicBezTo>
                  <a:cubicBezTo>
                    <a:pt x="1863" y="608"/>
                    <a:pt x="2282" y="608"/>
                    <a:pt x="2763" y="419"/>
                  </a:cubicBezTo>
                  <a:cubicBezTo>
                    <a:pt x="2993" y="315"/>
                    <a:pt x="3160" y="440"/>
                    <a:pt x="3181" y="691"/>
                  </a:cubicBezTo>
                  <a:cubicBezTo>
                    <a:pt x="2302" y="963"/>
                    <a:pt x="1382" y="922"/>
                    <a:pt x="482" y="1026"/>
                  </a:cubicBezTo>
                  <a:cubicBezTo>
                    <a:pt x="315" y="1089"/>
                    <a:pt x="126" y="1026"/>
                    <a:pt x="1" y="9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6" name="Google Shape;8756;p67"/>
            <p:cNvSpPr/>
            <p:nvPr/>
          </p:nvSpPr>
          <p:spPr>
            <a:xfrm>
              <a:off x="5655775" y="4760950"/>
              <a:ext cx="97325" cy="21475"/>
            </a:xfrm>
            <a:custGeom>
              <a:avLst/>
              <a:gdLst/>
              <a:ahLst/>
              <a:cxnLst/>
              <a:rect l="l" t="t" r="r" b="b"/>
              <a:pathLst>
                <a:path w="3893" h="859" extrusionOk="0">
                  <a:moveTo>
                    <a:pt x="0" y="461"/>
                  </a:moveTo>
                  <a:cubicBezTo>
                    <a:pt x="105" y="210"/>
                    <a:pt x="293" y="230"/>
                    <a:pt x="503" y="210"/>
                  </a:cubicBezTo>
                  <a:cubicBezTo>
                    <a:pt x="1486" y="189"/>
                    <a:pt x="2469" y="314"/>
                    <a:pt x="3432" y="42"/>
                  </a:cubicBezTo>
                  <a:cubicBezTo>
                    <a:pt x="3599" y="0"/>
                    <a:pt x="3788" y="63"/>
                    <a:pt x="3892" y="210"/>
                  </a:cubicBezTo>
                  <a:cubicBezTo>
                    <a:pt x="3139" y="461"/>
                    <a:pt x="2428" y="858"/>
                    <a:pt x="1570" y="565"/>
                  </a:cubicBezTo>
                  <a:cubicBezTo>
                    <a:pt x="1089" y="398"/>
                    <a:pt x="524" y="607"/>
                    <a:pt x="0" y="4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7" name="Google Shape;8757;p67"/>
            <p:cNvSpPr/>
            <p:nvPr/>
          </p:nvSpPr>
          <p:spPr>
            <a:xfrm>
              <a:off x="4661900" y="4641675"/>
              <a:ext cx="47625" cy="31425"/>
            </a:xfrm>
            <a:custGeom>
              <a:avLst/>
              <a:gdLst/>
              <a:ahLst/>
              <a:cxnLst/>
              <a:rect l="l" t="t" r="r" b="b"/>
              <a:pathLst>
                <a:path w="1905" h="1257" extrusionOk="0">
                  <a:moveTo>
                    <a:pt x="22" y="210"/>
                  </a:moveTo>
                  <a:lnTo>
                    <a:pt x="22" y="64"/>
                  </a:lnTo>
                  <a:cubicBezTo>
                    <a:pt x="314" y="1"/>
                    <a:pt x="628" y="1"/>
                    <a:pt x="921" y="84"/>
                  </a:cubicBezTo>
                  <a:cubicBezTo>
                    <a:pt x="1089" y="587"/>
                    <a:pt x="1507" y="294"/>
                    <a:pt x="1800" y="377"/>
                  </a:cubicBezTo>
                  <a:cubicBezTo>
                    <a:pt x="1842" y="628"/>
                    <a:pt x="1863" y="880"/>
                    <a:pt x="1905" y="1256"/>
                  </a:cubicBezTo>
                  <a:cubicBezTo>
                    <a:pt x="1570" y="1005"/>
                    <a:pt x="1151" y="880"/>
                    <a:pt x="733" y="900"/>
                  </a:cubicBezTo>
                  <a:cubicBezTo>
                    <a:pt x="335" y="900"/>
                    <a:pt x="1" y="712"/>
                    <a:pt x="22" y="2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8" name="Google Shape;8758;p67"/>
            <p:cNvSpPr/>
            <p:nvPr/>
          </p:nvSpPr>
          <p:spPr>
            <a:xfrm>
              <a:off x="4328700" y="4766700"/>
              <a:ext cx="46050" cy="36125"/>
            </a:xfrm>
            <a:custGeom>
              <a:avLst/>
              <a:gdLst/>
              <a:ahLst/>
              <a:cxnLst/>
              <a:rect l="l" t="t" r="r" b="b"/>
              <a:pathLst>
                <a:path w="1842" h="1445" extrusionOk="0">
                  <a:moveTo>
                    <a:pt x="63" y="1214"/>
                  </a:moveTo>
                  <a:cubicBezTo>
                    <a:pt x="84" y="984"/>
                    <a:pt x="0" y="586"/>
                    <a:pt x="461" y="858"/>
                  </a:cubicBezTo>
                  <a:cubicBezTo>
                    <a:pt x="712" y="1068"/>
                    <a:pt x="1067" y="1089"/>
                    <a:pt x="1360" y="963"/>
                  </a:cubicBezTo>
                  <a:cubicBezTo>
                    <a:pt x="1486" y="712"/>
                    <a:pt x="1235" y="503"/>
                    <a:pt x="1318" y="272"/>
                  </a:cubicBezTo>
                  <a:cubicBezTo>
                    <a:pt x="1360" y="147"/>
                    <a:pt x="1402" y="42"/>
                    <a:pt x="1549" y="42"/>
                  </a:cubicBezTo>
                  <a:cubicBezTo>
                    <a:pt x="1674" y="0"/>
                    <a:pt x="1779" y="84"/>
                    <a:pt x="1800" y="210"/>
                  </a:cubicBezTo>
                  <a:cubicBezTo>
                    <a:pt x="1821" y="544"/>
                    <a:pt x="1821" y="858"/>
                    <a:pt x="1842" y="1193"/>
                  </a:cubicBezTo>
                  <a:cubicBezTo>
                    <a:pt x="1277" y="1423"/>
                    <a:pt x="628" y="1444"/>
                    <a:pt x="63" y="121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9" name="Google Shape;8759;p67"/>
            <p:cNvSpPr/>
            <p:nvPr/>
          </p:nvSpPr>
          <p:spPr>
            <a:xfrm>
              <a:off x="4059825" y="4643250"/>
              <a:ext cx="44500" cy="28275"/>
            </a:xfrm>
            <a:custGeom>
              <a:avLst/>
              <a:gdLst/>
              <a:ahLst/>
              <a:cxnLst/>
              <a:rect l="l" t="t" r="r" b="b"/>
              <a:pathLst>
                <a:path w="1780" h="1131" extrusionOk="0">
                  <a:moveTo>
                    <a:pt x="1779" y="189"/>
                  </a:moveTo>
                  <a:cubicBezTo>
                    <a:pt x="1716" y="356"/>
                    <a:pt x="1653" y="524"/>
                    <a:pt x="1612" y="691"/>
                  </a:cubicBezTo>
                  <a:cubicBezTo>
                    <a:pt x="1486" y="1047"/>
                    <a:pt x="1256" y="1130"/>
                    <a:pt x="1089" y="817"/>
                  </a:cubicBezTo>
                  <a:cubicBezTo>
                    <a:pt x="817" y="356"/>
                    <a:pt x="273" y="649"/>
                    <a:pt x="1" y="314"/>
                  </a:cubicBezTo>
                  <a:cubicBezTo>
                    <a:pt x="565" y="1"/>
                    <a:pt x="1172" y="231"/>
                    <a:pt x="1779" y="1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0" name="Google Shape;8760;p67"/>
            <p:cNvSpPr/>
            <p:nvPr/>
          </p:nvSpPr>
          <p:spPr>
            <a:xfrm>
              <a:off x="5535975" y="4766700"/>
              <a:ext cx="62275" cy="7875"/>
            </a:xfrm>
            <a:custGeom>
              <a:avLst/>
              <a:gdLst/>
              <a:ahLst/>
              <a:cxnLst/>
              <a:rect l="l" t="t" r="r" b="b"/>
              <a:pathLst>
                <a:path w="2491" h="315" extrusionOk="0">
                  <a:moveTo>
                    <a:pt x="1" y="314"/>
                  </a:moveTo>
                  <a:cubicBezTo>
                    <a:pt x="43" y="168"/>
                    <a:pt x="106" y="0"/>
                    <a:pt x="273" y="0"/>
                  </a:cubicBezTo>
                  <a:lnTo>
                    <a:pt x="2198" y="0"/>
                  </a:lnTo>
                  <a:cubicBezTo>
                    <a:pt x="2365" y="0"/>
                    <a:pt x="2449" y="147"/>
                    <a:pt x="2491" y="29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1" name="Google Shape;8761;p67"/>
            <p:cNvSpPr/>
            <p:nvPr/>
          </p:nvSpPr>
          <p:spPr>
            <a:xfrm>
              <a:off x="4463125" y="4771400"/>
              <a:ext cx="35600" cy="20950"/>
            </a:xfrm>
            <a:custGeom>
              <a:avLst/>
              <a:gdLst/>
              <a:ahLst/>
              <a:cxnLst/>
              <a:rect l="l" t="t" r="r" b="b"/>
              <a:pathLst>
                <a:path w="1424" h="838" extrusionOk="0">
                  <a:moveTo>
                    <a:pt x="1" y="838"/>
                  </a:moveTo>
                  <a:cubicBezTo>
                    <a:pt x="84" y="64"/>
                    <a:pt x="189" y="1"/>
                    <a:pt x="817" y="356"/>
                  </a:cubicBezTo>
                  <a:cubicBezTo>
                    <a:pt x="1026" y="482"/>
                    <a:pt x="1382" y="440"/>
                    <a:pt x="1423" y="79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2" name="Google Shape;8762;p67"/>
            <p:cNvSpPr/>
            <p:nvPr/>
          </p:nvSpPr>
          <p:spPr>
            <a:xfrm>
              <a:off x="4622150" y="4774550"/>
              <a:ext cx="36125" cy="23550"/>
            </a:xfrm>
            <a:custGeom>
              <a:avLst/>
              <a:gdLst/>
              <a:ahLst/>
              <a:cxnLst/>
              <a:rect l="l" t="t" r="r" b="b"/>
              <a:pathLst>
                <a:path w="1445" h="942" extrusionOk="0">
                  <a:moveTo>
                    <a:pt x="21" y="816"/>
                  </a:moveTo>
                  <a:cubicBezTo>
                    <a:pt x="42" y="670"/>
                    <a:pt x="0" y="440"/>
                    <a:pt x="252" y="440"/>
                  </a:cubicBezTo>
                  <a:cubicBezTo>
                    <a:pt x="398" y="440"/>
                    <a:pt x="544" y="586"/>
                    <a:pt x="670" y="482"/>
                  </a:cubicBezTo>
                  <a:cubicBezTo>
                    <a:pt x="1277" y="0"/>
                    <a:pt x="1319" y="482"/>
                    <a:pt x="1444" y="879"/>
                  </a:cubicBezTo>
                  <a:cubicBezTo>
                    <a:pt x="963" y="942"/>
                    <a:pt x="482" y="921"/>
                    <a:pt x="21" y="81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3" name="Google Shape;8763;p67"/>
            <p:cNvSpPr/>
            <p:nvPr/>
          </p:nvSpPr>
          <p:spPr>
            <a:xfrm>
              <a:off x="4090700" y="4793900"/>
              <a:ext cx="35575" cy="15200"/>
            </a:xfrm>
            <a:custGeom>
              <a:avLst/>
              <a:gdLst/>
              <a:ahLst/>
              <a:cxnLst/>
              <a:rect l="l" t="t" r="r" b="b"/>
              <a:pathLst>
                <a:path w="1423" h="608" extrusionOk="0">
                  <a:moveTo>
                    <a:pt x="0" y="314"/>
                  </a:moveTo>
                  <a:cubicBezTo>
                    <a:pt x="21" y="189"/>
                    <a:pt x="63" y="1"/>
                    <a:pt x="167" y="42"/>
                  </a:cubicBezTo>
                  <a:cubicBezTo>
                    <a:pt x="565" y="210"/>
                    <a:pt x="1046" y="1"/>
                    <a:pt x="1423" y="314"/>
                  </a:cubicBezTo>
                  <a:cubicBezTo>
                    <a:pt x="942" y="607"/>
                    <a:pt x="460" y="503"/>
                    <a:pt x="0" y="31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4" name="Google Shape;8764;p67"/>
            <p:cNvSpPr/>
            <p:nvPr/>
          </p:nvSpPr>
          <p:spPr>
            <a:xfrm>
              <a:off x="5097625" y="4772975"/>
              <a:ext cx="17300" cy="20950"/>
            </a:xfrm>
            <a:custGeom>
              <a:avLst/>
              <a:gdLst/>
              <a:ahLst/>
              <a:cxnLst/>
              <a:rect l="l" t="t" r="r" b="b"/>
              <a:pathLst>
                <a:path w="692" h="838" extrusionOk="0">
                  <a:moveTo>
                    <a:pt x="1" y="607"/>
                  </a:moveTo>
                  <a:cubicBezTo>
                    <a:pt x="210" y="482"/>
                    <a:pt x="440" y="1"/>
                    <a:pt x="691" y="586"/>
                  </a:cubicBezTo>
                  <a:cubicBezTo>
                    <a:pt x="524" y="817"/>
                    <a:pt x="168" y="838"/>
                    <a:pt x="1" y="60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5" name="Google Shape;8765;p67"/>
            <p:cNvSpPr/>
            <p:nvPr/>
          </p:nvSpPr>
          <p:spPr>
            <a:xfrm>
              <a:off x="4866425" y="4778200"/>
              <a:ext cx="18350" cy="15725"/>
            </a:xfrm>
            <a:custGeom>
              <a:avLst/>
              <a:gdLst/>
              <a:ahLst/>
              <a:cxnLst/>
              <a:rect l="l" t="t" r="r" b="b"/>
              <a:pathLst>
                <a:path w="734" h="629" extrusionOk="0">
                  <a:moveTo>
                    <a:pt x="1" y="398"/>
                  </a:moveTo>
                  <a:cubicBezTo>
                    <a:pt x="524" y="1"/>
                    <a:pt x="524" y="1"/>
                    <a:pt x="733" y="440"/>
                  </a:cubicBezTo>
                  <a:cubicBezTo>
                    <a:pt x="524" y="629"/>
                    <a:pt x="189" y="608"/>
                    <a:pt x="1" y="39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6" name="Google Shape;8766;p67"/>
            <p:cNvSpPr/>
            <p:nvPr/>
          </p:nvSpPr>
          <p:spPr>
            <a:xfrm>
              <a:off x="5607125" y="4768800"/>
              <a:ext cx="22000" cy="12050"/>
            </a:xfrm>
            <a:custGeom>
              <a:avLst/>
              <a:gdLst/>
              <a:ahLst/>
              <a:cxnLst/>
              <a:rect l="l" t="t" r="r" b="b"/>
              <a:pathLst>
                <a:path w="880" h="482" extrusionOk="0">
                  <a:moveTo>
                    <a:pt x="1" y="230"/>
                  </a:moveTo>
                  <a:cubicBezTo>
                    <a:pt x="252" y="0"/>
                    <a:pt x="628" y="0"/>
                    <a:pt x="879" y="230"/>
                  </a:cubicBezTo>
                  <a:cubicBezTo>
                    <a:pt x="628" y="481"/>
                    <a:pt x="252" y="481"/>
                    <a:pt x="1" y="23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7" name="Google Shape;8767;p67"/>
            <p:cNvSpPr/>
            <p:nvPr/>
          </p:nvSpPr>
          <p:spPr>
            <a:xfrm>
              <a:off x="4130450" y="4645350"/>
              <a:ext cx="17800" cy="15175"/>
            </a:xfrm>
            <a:custGeom>
              <a:avLst/>
              <a:gdLst/>
              <a:ahLst/>
              <a:cxnLst/>
              <a:rect l="l" t="t" r="r" b="b"/>
              <a:pathLst>
                <a:path w="712" h="607" extrusionOk="0">
                  <a:moveTo>
                    <a:pt x="712" y="230"/>
                  </a:moveTo>
                  <a:lnTo>
                    <a:pt x="502" y="356"/>
                  </a:lnTo>
                  <a:cubicBezTo>
                    <a:pt x="105" y="607"/>
                    <a:pt x="105" y="607"/>
                    <a:pt x="0" y="84"/>
                  </a:cubicBezTo>
                  <a:cubicBezTo>
                    <a:pt x="230" y="21"/>
                    <a:pt x="481" y="0"/>
                    <a:pt x="712" y="4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8" name="Google Shape;8768;p67"/>
            <p:cNvSpPr/>
            <p:nvPr/>
          </p:nvSpPr>
          <p:spPr>
            <a:xfrm>
              <a:off x="4582925" y="4785525"/>
              <a:ext cx="17800" cy="12575"/>
            </a:xfrm>
            <a:custGeom>
              <a:avLst/>
              <a:gdLst/>
              <a:ahLst/>
              <a:cxnLst/>
              <a:rect l="l" t="t" r="r" b="b"/>
              <a:pathLst>
                <a:path w="712" h="503" extrusionOk="0">
                  <a:moveTo>
                    <a:pt x="0" y="294"/>
                  </a:moveTo>
                  <a:cubicBezTo>
                    <a:pt x="251" y="84"/>
                    <a:pt x="523" y="1"/>
                    <a:pt x="712" y="377"/>
                  </a:cubicBezTo>
                  <a:cubicBezTo>
                    <a:pt x="481" y="503"/>
                    <a:pt x="188" y="482"/>
                    <a:pt x="0" y="29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9" name="Google Shape;8769;p67"/>
            <p:cNvSpPr/>
            <p:nvPr/>
          </p:nvSpPr>
          <p:spPr>
            <a:xfrm>
              <a:off x="4689100" y="4786575"/>
              <a:ext cx="13625" cy="11000"/>
            </a:xfrm>
            <a:custGeom>
              <a:avLst/>
              <a:gdLst/>
              <a:ahLst/>
              <a:cxnLst/>
              <a:rect l="l" t="t" r="r" b="b"/>
              <a:pathLst>
                <a:path w="545" h="440" extrusionOk="0">
                  <a:moveTo>
                    <a:pt x="1" y="356"/>
                  </a:moveTo>
                  <a:cubicBezTo>
                    <a:pt x="126" y="1"/>
                    <a:pt x="314" y="1"/>
                    <a:pt x="545" y="252"/>
                  </a:cubicBezTo>
                  <a:cubicBezTo>
                    <a:pt x="398" y="419"/>
                    <a:pt x="189" y="440"/>
                    <a:pt x="1" y="3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0" name="Google Shape;8770;p67"/>
            <p:cNvSpPr/>
            <p:nvPr/>
          </p:nvSpPr>
          <p:spPr>
            <a:xfrm>
              <a:off x="5638000" y="4767750"/>
              <a:ext cx="8900" cy="6825"/>
            </a:xfrm>
            <a:custGeom>
              <a:avLst/>
              <a:gdLst/>
              <a:ahLst/>
              <a:cxnLst/>
              <a:rect l="l" t="t" r="r" b="b"/>
              <a:pathLst>
                <a:path w="356" h="273" extrusionOk="0">
                  <a:moveTo>
                    <a:pt x="0" y="230"/>
                  </a:moveTo>
                  <a:cubicBezTo>
                    <a:pt x="21" y="126"/>
                    <a:pt x="42" y="21"/>
                    <a:pt x="167" y="21"/>
                  </a:cubicBezTo>
                  <a:cubicBezTo>
                    <a:pt x="314" y="0"/>
                    <a:pt x="335" y="126"/>
                    <a:pt x="356" y="210"/>
                  </a:cubicBezTo>
                  <a:cubicBezTo>
                    <a:pt x="251" y="272"/>
                    <a:pt x="126" y="272"/>
                    <a:pt x="0" y="23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1" name="Google Shape;8771;p67"/>
            <p:cNvSpPr/>
            <p:nvPr/>
          </p:nvSpPr>
          <p:spPr>
            <a:xfrm>
              <a:off x="4711600" y="4788150"/>
              <a:ext cx="8925" cy="8925"/>
            </a:xfrm>
            <a:custGeom>
              <a:avLst/>
              <a:gdLst/>
              <a:ahLst/>
              <a:cxnLst/>
              <a:rect l="l" t="t" r="r" b="b"/>
              <a:pathLst>
                <a:path w="357" h="357" extrusionOk="0">
                  <a:moveTo>
                    <a:pt x="0" y="189"/>
                  </a:moveTo>
                  <a:cubicBezTo>
                    <a:pt x="105" y="0"/>
                    <a:pt x="231" y="21"/>
                    <a:pt x="356" y="189"/>
                  </a:cubicBezTo>
                  <a:cubicBezTo>
                    <a:pt x="231" y="356"/>
                    <a:pt x="105" y="356"/>
                    <a:pt x="0" y="1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2" name="Google Shape;8772;p67"/>
            <p:cNvSpPr/>
            <p:nvPr/>
          </p:nvSpPr>
          <p:spPr>
            <a:xfrm>
              <a:off x="4844450" y="4783450"/>
              <a:ext cx="8925" cy="9425"/>
            </a:xfrm>
            <a:custGeom>
              <a:avLst/>
              <a:gdLst/>
              <a:ahLst/>
              <a:cxnLst/>
              <a:rect l="l" t="t" r="r" b="b"/>
              <a:pathLst>
                <a:path w="357" h="377" extrusionOk="0">
                  <a:moveTo>
                    <a:pt x="1" y="188"/>
                  </a:moveTo>
                  <a:cubicBezTo>
                    <a:pt x="126" y="0"/>
                    <a:pt x="252" y="21"/>
                    <a:pt x="357" y="209"/>
                  </a:cubicBezTo>
                  <a:cubicBezTo>
                    <a:pt x="231" y="377"/>
                    <a:pt x="126" y="356"/>
                    <a:pt x="1" y="1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3" name="Google Shape;8773;p67"/>
            <p:cNvSpPr/>
            <p:nvPr/>
          </p:nvSpPr>
          <p:spPr>
            <a:xfrm>
              <a:off x="5474250" y="4775075"/>
              <a:ext cx="8400" cy="8400"/>
            </a:xfrm>
            <a:custGeom>
              <a:avLst/>
              <a:gdLst/>
              <a:ahLst/>
              <a:cxnLst/>
              <a:rect l="l" t="t" r="r" b="b"/>
              <a:pathLst>
                <a:path w="336" h="336" extrusionOk="0">
                  <a:moveTo>
                    <a:pt x="1" y="168"/>
                  </a:moveTo>
                  <a:cubicBezTo>
                    <a:pt x="106" y="0"/>
                    <a:pt x="231" y="0"/>
                    <a:pt x="336" y="168"/>
                  </a:cubicBezTo>
                  <a:cubicBezTo>
                    <a:pt x="231" y="335"/>
                    <a:pt x="106" y="335"/>
                    <a:pt x="1" y="16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4" name="Google Shape;8774;p67"/>
            <p:cNvSpPr/>
            <p:nvPr/>
          </p:nvSpPr>
          <p:spPr>
            <a:xfrm>
              <a:off x="5097125" y="4725900"/>
              <a:ext cx="52850" cy="39775"/>
            </a:xfrm>
            <a:custGeom>
              <a:avLst/>
              <a:gdLst/>
              <a:ahLst/>
              <a:cxnLst/>
              <a:rect l="l" t="t" r="r" b="b"/>
              <a:pathLst>
                <a:path w="2114" h="1591" extrusionOk="0">
                  <a:moveTo>
                    <a:pt x="42" y="1109"/>
                  </a:moveTo>
                  <a:cubicBezTo>
                    <a:pt x="84" y="942"/>
                    <a:pt x="147" y="754"/>
                    <a:pt x="167" y="586"/>
                  </a:cubicBezTo>
                  <a:cubicBezTo>
                    <a:pt x="209" y="210"/>
                    <a:pt x="439" y="126"/>
                    <a:pt x="732" y="231"/>
                  </a:cubicBezTo>
                  <a:cubicBezTo>
                    <a:pt x="1088" y="335"/>
                    <a:pt x="1402" y="461"/>
                    <a:pt x="1695" y="105"/>
                  </a:cubicBezTo>
                  <a:cubicBezTo>
                    <a:pt x="1779" y="0"/>
                    <a:pt x="1925" y="0"/>
                    <a:pt x="2009" y="105"/>
                  </a:cubicBezTo>
                  <a:cubicBezTo>
                    <a:pt x="2113" y="210"/>
                    <a:pt x="2030" y="314"/>
                    <a:pt x="2009" y="419"/>
                  </a:cubicBezTo>
                  <a:cubicBezTo>
                    <a:pt x="1967" y="796"/>
                    <a:pt x="1611" y="1068"/>
                    <a:pt x="1255" y="1005"/>
                  </a:cubicBezTo>
                  <a:cubicBezTo>
                    <a:pt x="879" y="963"/>
                    <a:pt x="732" y="1026"/>
                    <a:pt x="607" y="1360"/>
                  </a:cubicBezTo>
                  <a:cubicBezTo>
                    <a:pt x="565" y="1528"/>
                    <a:pt x="398" y="1591"/>
                    <a:pt x="251" y="1528"/>
                  </a:cubicBezTo>
                  <a:cubicBezTo>
                    <a:pt x="84" y="1444"/>
                    <a:pt x="0" y="1277"/>
                    <a:pt x="42" y="110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5" name="Google Shape;8775;p67"/>
            <p:cNvSpPr/>
            <p:nvPr/>
          </p:nvSpPr>
          <p:spPr>
            <a:xfrm>
              <a:off x="5821600" y="4678825"/>
              <a:ext cx="14150" cy="12050"/>
            </a:xfrm>
            <a:custGeom>
              <a:avLst/>
              <a:gdLst/>
              <a:ahLst/>
              <a:cxnLst/>
              <a:rect l="l" t="t" r="r" b="b"/>
              <a:pathLst>
                <a:path w="566" h="482" extrusionOk="0">
                  <a:moveTo>
                    <a:pt x="314" y="482"/>
                  </a:moveTo>
                  <a:cubicBezTo>
                    <a:pt x="168" y="482"/>
                    <a:pt x="0" y="461"/>
                    <a:pt x="21" y="272"/>
                  </a:cubicBezTo>
                  <a:cubicBezTo>
                    <a:pt x="0" y="105"/>
                    <a:pt x="147" y="0"/>
                    <a:pt x="293" y="0"/>
                  </a:cubicBezTo>
                  <a:cubicBezTo>
                    <a:pt x="461" y="0"/>
                    <a:pt x="565" y="126"/>
                    <a:pt x="565" y="293"/>
                  </a:cubicBezTo>
                  <a:cubicBezTo>
                    <a:pt x="565" y="461"/>
                    <a:pt x="440" y="461"/>
                    <a:pt x="314" y="48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6" name="Google Shape;8776;p67"/>
            <p:cNvSpPr/>
            <p:nvPr/>
          </p:nvSpPr>
          <p:spPr>
            <a:xfrm>
              <a:off x="5341400" y="4657375"/>
              <a:ext cx="15725" cy="11525"/>
            </a:xfrm>
            <a:custGeom>
              <a:avLst/>
              <a:gdLst/>
              <a:ahLst/>
              <a:cxnLst/>
              <a:rect l="l" t="t" r="r" b="b"/>
              <a:pathLst>
                <a:path w="629" h="461" extrusionOk="0">
                  <a:moveTo>
                    <a:pt x="210" y="0"/>
                  </a:moveTo>
                  <a:cubicBezTo>
                    <a:pt x="356" y="21"/>
                    <a:pt x="544" y="84"/>
                    <a:pt x="586" y="272"/>
                  </a:cubicBezTo>
                  <a:cubicBezTo>
                    <a:pt x="628" y="398"/>
                    <a:pt x="482" y="461"/>
                    <a:pt x="377" y="461"/>
                  </a:cubicBezTo>
                  <a:cubicBezTo>
                    <a:pt x="189" y="461"/>
                    <a:pt x="0" y="419"/>
                    <a:pt x="21" y="168"/>
                  </a:cubicBezTo>
                  <a:cubicBezTo>
                    <a:pt x="21" y="84"/>
                    <a:pt x="105" y="0"/>
                    <a:pt x="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7" name="Google Shape;8777;p67"/>
            <p:cNvSpPr/>
            <p:nvPr/>
          </p:nvSpPr>
          <p:spPr>
            <a:xfrm>
              <a:off x="5301650" y="4675150"/>
              <a:ext cx="7875" cy="9975"/>
            </a:xfrm>
            <a:custGeom>
              <a:avLst/>
              <a:gdLst/>
              <a:ahLst/>
              <a:cxnLst/>
              <a:rect l="l" t="t" r="r" b="b"/>
              <a:pathLst>
                <a:path w="315" h="399" extrusionOk="0">
                  <a:moveTo>
                    <a:pt x="314" y="210"/>
                  </a:moveTo>
                  <a:cubicBezTo>
                    <a:pt x="272" y="252"/>
                    <a:pt x="251" y="357"/>
                    <a:pt x="189" y="357"/>
                  </a:cubicBezTo>
                  <a:cubicBezTo>
                    <a:pt x="42" y="398"/>
                    <a:pt x="21" y="273"/>
                    <a:pt x="0" y="168"/>
                  </a:cubicBezTo>
                  <a:cubicBezTo>
                    <a:pt x="0" y="85"/>
                    <a:pt x="63" y="1"/>
                    <a:pt x="168" y="1"/>
                  </a:cubicBezTo>
                  <a:cubicBezTo>
                    <a:pt x="251" y="22"/>
                    <a:pt x="293" y="85"/>
                    <a:pt x="314" y="2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8" name="Google Shape;8778;p67"/>
            <p:cNvSpPr/>
            <p:nvPr/>
          </p:nvSpPr>
          <p:spPr>
            <a:xfrm>
              <a:off x="5360225" y="4679350"/>
              <a:ext cx="5775" cy="5250"/>
            </a:xfrm>
            <a:custGeom>
              <a:avLst/>
              <a:gdLst/>
              <a:ahLst/>
              <a:cxnLst/>
              <a:rect l="l" t="t" r="r" b="b"/>
              <a:pathLst>
                <a:path w="231" h="210" extrusionOk="0">
                  <a:moveTo>
                    <a:pt x="231" y="63"/>
                  </a:moveTo>
                  <a:cubicBezTo>
                    <a:pt x="210" y="105"/>
                    <a:pt x="189" y="168"/>
                    <a:pt x="168" y="209"/>
                  </a:cubicBezTo>
                  <a:cubicBezTo>
                    <a:pt x="105" y="189"/>
                    <a:pt x="42" y="189"/>
                    <a:pt x="22" y="147"/>
                  </a:cubicBezTo>
                  <a:cubicBezTo>
                    <a:pt x="1" y="105"/>
                    <a:pt x="63" y="42"/>
                    <a:pt x="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9" name="Google Shape;8779;p67"/>
            <p:cNvSpPr/>
            <p:nvPr/>
          </p:nvSpPr>
          <p:spPr>
            <a:xfrm>
              <a:off x="4611175" y="4651100"/>
              <a:ext cx="50225" cy="32975"/>
            </a:xfrm>
            <a:custGeom>
              <a:avLst/>
              <a:gdLst/>
              <a:ahLst/>
              <a:cxnLst/>
              <a:rect l="l" t="t" r="r" b="b"/>
              <a:pathLst>
                <a:path w="2009" h="1319" extrusionOk="0">
                  <a:moveTo>
                    <a:pt x="105" y="0"/>
                  </a:moveTo>
                  <a:lnTo>
                    <a:pt x="837" y="0"/>
                  </a:lnTo>
                  <a:cubicBezTo>
                    <a:pt x="816" y="398"/>
                    <a:pt x="942" y="691"/>
                    <a:pt x="1402" y="691"/>
                  </a:cubicBezTo>
                  <a:cubicBezTo>
                    <a:pt x="1527" y="691"/>
                    <a:pt x="1632" y="712"/>
                    <a:pt x="1758" y="754"/>
                  </a:cubicBezTo>
                  <a:cubicBezTo>
                    <a:pt x="1883" y="795"/>
                    <a:pt x="2009" y="900"/>
                    <a:pt x="1967" y="1067"/>
                  </a:cubicBezTo>
                  <a:cubicBezTo>
                    <a:pt x="1925" y="1214"/>
                    <a:pt x="1799" y="1214"/>
                    <a:pt x="1695" y="1235"/>
                  </a:cubicBezTo>
                  <a:cubicBezTo>
                    <a:pt x="1109" y="1319"/>
                    <a:pt x="691" y="942"/>
                    <a:pt x="230" y="733"/>
                  </a:cubicBezTo>
                  <a:cubicBezTo>
                    <a:pt x="0" y="649"/>
                    <a:pt x="146" y="251"/>
                    <a:pt x="1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0" name="Google Shape;8780;p67"/>
            <p:cNvSpPr/>
            <p:nvPr/>
          </p:nvSpPr>
          <p:spPr>
            <a:xfrm>
              <a:off x="4476200" y="4645875"/>
              <a:ext cx="35600" cy="15175"/>
            </a:xfrm>
            <a:custGeom>
              <a:avLst/>
              <a:gdLst/>
              <a:ahLst/>
              <a:cxnLst/>
              <a:rect l="l" t="t" r="r" b="b"/>
              <a:pathLst>
                <a:path w="1424" h="607" extrusionOk="0">
                  <a:moveTo>
                    <a:pt x="1" y="377"/>
                  </a:moveTo>
                  <a:cubicBezTo>
                    <a:pt x="1" y="168"/>
                    <a:pt x="189" y="0"/>
                    <a:pt x="398" y="42"/>
                  </a:cubicBezTo>
                  <a:lnTo>
                    <a:pt x="1424" y="42"/>
                  </a:lnTo>
                  <a:cubicBezTo>
                    <a:pt x="1068" y="607"/>
                    <a:pt x="545" y="523"/>
                    <a:pt x="1" y="37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1" name="Google Shape;8781;p67"/>
            <p:cNvSpPr/>
            <p:nvPr/>
          </p:nvSpPr>
          <p:spPr>
            <a:xfrm>
              <a:off x="4454750" y="4717525"/>
              <a:ext cx="16775" cy="17300"/>
            </a:xfrm>
            <a:custGeom>
              <a:avLst/>
              <a:gdLst/>
              <a:ahLst/>
              <a:cxnLst/>
              <a:rect l="l" t="t" r="r" b="b"/>
              <a:pathLst>
                <a:path w="671" h="692" extrusionOk="0">
                  <a:moveTo>
                    <a:pt x="336" y="670"/>
                  </a:moveTo>
                  <a:cubicBezTo>
                    <a:pt x="126" y="649"/>
                    <a:pt x="1" y="461"/>
                    <a:pt x="22" y="273"/>
                  </a:cubicBezTo>
                  <a:cubicBezTo>
                    <a:pt x="1" y="126"/>
                    <a:pt x="147" y="1"/>
                    <a:pt x="294" y="43"/>
                  </a:cubicBezTo>
                  <a:cubicBezTo>
                    <a:pt x="503" y="43"/>
                    <a:pt x="670" y="231"/>
                    <a:pt x="649" y="440"/>
                  </a:cubicBezTo>
                  <a:cubicBezTo>
                    <a:pt x="670" y="607"/>
                    <a:pt x="545" y="691"/>
                    <a:pt x="336" y="6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2" name="Google Shape;8782;p67"/>
            <p:cNvSpPr/>
            <p:nvPr/>
          </p:nvSpPr>
          <p:spPr>
            <a:xfrm>
              <a:off x="4406100" y="4660500"/>
              <a:ext cx="12075" cy="13125"/>
            </a:xfrm>
            <a:custGeom>
              <a:avLst/>
              <a:gdLst/>
              <a:ahLst/>
              <a:cxnLst/>
              <a:rect l="l" t="t" r="r" b="b"/>
              <a:pathLst>
                <a:path w="483" h="525" extrusionOk="0">
                  <a:moveTo>
                    <a:pt x="461" y="210"/>
                  </a:moveTo>
                  <a:cubicBezTo>
                    <a:pt x="482" y="336"/>
                    <a:pt x="440" y="440"/>
                    <a:pt x="315" y="461"/>
                  </a:cubicBezTo>
                  <a:cubicBezTo>
                    <a:pt x="147" y="524"/>
                    <a:pt x="1" y="399"/>
                    <a:pt x="22" y="252"/>
                  </a:cubicBezTo>
                  <a:cubicBezTo>
                    <a:pt x="1" y="127"/>
                    <a:pt x="106" y="22"/>
                    <a:pt x="231" y="22"/>
                  </a:cubicBezTo>
                  <a:cubicBezTo>
                    <a:pt x="336" y="1"/>
                    <a:pt x="461" y="85"/>
                    <a:pt x="461" y="2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3" name="Google Shape;8783;p67"/>
            <p:cNvSpPr/>
            <p:nvPr/>
          </p:nvSpPr>
          <p:spPr>
            <a:xfrm>
              <a:off x="4832950" y="4741075"/>
              <a:ext cx="5250" cy="5775"/>
            </a:xfrm>
            <a:custGeom>
              <a:avLst/>
              <a:gdLst/>
              <a:ahLst/>
              <a:cxnLst/>
              <a:rect l="l" t="t" r="r" b="b"/>
              <a:pathLst>
                <a:path w="210" h="231" extrusionOk="0">
                  <a:moveTo>
                    <a:pt x="210" y="84"/>
                  </a:moveTo>
                  <a:cubicBezTo>
                    <a:pt x="189" y="126"/>
                    <a:pt x="189" y="209"/>
                    <a:pt x="147" y="209"/>
                  </a:cubicBezTo>
                  <a:cubicBezTo>
                    <a:pt x="105" y="230"/>
                    <a:pt x="42" y="189"/>
                    <a:pt x="1" y="168"/>
                  </a:cubicBezTo>
                  <a:cubicBezTo>
                    <a:pt x="22" y="105"/>
                    <a:pt x="42" y="42"/>
                    <a:pt x="63" y="21"/>
                  </a:cubicBezTo>
                  <a:cubicBezTo>
                    <a:pt x="105" y="0"/>
                    <a:pt x="168" y="63"/>
                    <a:pt x="210" y="8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4" name="Google Shape;8784;p67"/>
            <p:cNvSpPr/>
            <p:nvPr/>
          </p:nvSpPr>
          <p:spPr>
            <a:xfrm>
              <a:off x="4753450" y="4670450"/>
              <a:ext cx="5250" cy="5250"/>
            </a:xfrm>
            <a:custGeom>
              <a:avLst/>
              <a:gdLst/>
              <a:ahLst/>
              <a:cxnLst/>
              <a:rect l="l" t="t" r="r" b="b"/>
              <a:pathLst>
                <a:path w="210" h="210" extrusionOk="0">
                  <a:moveTo>
                    <a:pt x="209" y="63"/>
                  </a:moveTo>
                  <a:cubicBezTo>
                    <a:pt x="189" y="105"/>
                    <a:pt x="168" y="189"/>
                    <a:pt x="126" y="210"/>
                  </a:cubicBezTo>
                  <a:cubicBezTo>
                    <a:pt x="105" y="210"/>
                    <a:pt x="42" y="168"/>
                    <a:pt x="0" y="147"/>
                  </a:cubicBezTo>
                  <a:cubicBezTo>
                    <a:pt x="21" y="105"/>
                    <a:pt x="21" y="21"/>
                    <a:pt x="63" y="1"/>
                  </a:cubicBezTo>
                  <a:cubicBezTo>
                    <a:pt x="105" y="1"/>
                    <a:pt x="147" y="42"/>
                    <a:pt x="209" y="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5" name="Google Shape;8785;p67"/>
            <p:cNvSpPr/>
            <p:nvPr/>
          </p:nvSpPr>
          <p:spPr>
            <a:xfrm>
              <a:off x="4300975" y="4696075"/>
              <a:ext cx="10475" cy="7350"/>
            </a:xfrm>
            <a:custGeom>
              <a:avLst/>
              <a:gdLst/>
              <a:ahLst/>
              <a:cxnLst/>
              <a:rect l="l" t="t" r="r" b="b"/>
              <a:pathLst>
                <a:path w="419" h="294" extrusionOk="0">
                  <a:moveTo>
                    <a:pt x="189" y="294"/>
                  </a:moveTo>
                  <a:cubicBezTo>
                    <a:pt x="63" y="273"/>
                    <a:pt x="0" y="231"/>
                    <a:pt x="21" y="147"/>
                  </a:cubicBezTo>
                  <a:cubicBezTo>
                    <a:pt x="21" y="43"/>
                    <a:pt x="105" y="1"/>
                    <a:pt x="189" y="1"/>
                  </a:cubicBezTo>
                  <a:cubicBezTo>
                    <a:pt x="314" y="1"/>
                    <a:pt x="419" y="64"/>
                    <a:pt x="356" y="210"/>
                  </a:cubicBezTo>
                  <a:cubicBezTo>
                    <a:pt x="356" y="252"/>
                    <a:pt x="230" y="294"/>
                    <a:pt x="189" y="29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02" name="Google Shape;7302;p44"/>
          <p:cNvPicPr preferRelativeResize="0"/>
          <p:nvPr/>
        </p:nvPicPr>
        <p:blipFill>
          <a:blip r:embed="rId3">
            <a:alphaModFix amt="38000"/>
          </a:blip>
          <a:stretch>
            <a:fillRect/>
          </a:stretch>
        </p:blipFill>
        <p:spPr>
          <a:xfrm rot="5400000">
            <a:off x="3713563" y="90137"/>
            <a:ext cx="1727325" cy="4268100"/>
          </a:xfrm>
          <a:prstGeom prst="rect">
            <a:avLst/>
          </a:prstGeom>
          <a:noFill/>
          <a:ln>
            <a:noFill/>
          </a:ln>
        </p:spPr>
      </p:pic>
      <p:sp>
        <p:nvSpPr>
          <p:cNvPr id="7303" name="Google Shape;7303;p44"/>
          <p:cNvSpPr txBox="1">
            <a:spLocks noGrp="1"/>
          </p:cNvSpPr>
          <p:nvPr>
            <p:ph type="title"/>
          </p:nvPr>
        </p:nvSpPr>
        <p:spPr>
          <a:xfrm>
            <a:off x="1682803" y="1521421"/>
            <a:ext cx="5970493" cy="12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Mejorarás tu</a:t>
            </a:r>
            <a:br>
              <a:rPr lang="en" dirty="0"/>
            </a:br>
            <a:r>
              <a:rPr lang="en" dirty="0"/>
              <a:t>autoconocimiento</a:t>
            </a:r>
            <a:endParaRPr dirty="0"/>
          </a:p>
        </p:txBody>
      </p:sp>
      <p:sp>
        <p:nvSpPr>
          <p:cNvPr id="7304" name="Google Shape;7304;p44"/>
          <p:cNvSpPr txBox="1">
            <a:spLocks noGrp="1"/>
          </p:cNvSpPr>
          <p:nvPr>
            <p:ph type="body" idx="1"/>
          </p:nvPr>
        </p:nvSpPr>
        <p:spPr>
          <a:xfrm>
            <a:off x="1925850" y="3335320"/>
            <a:ext cx="5292300" cy="84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35585" marR="31115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s-MX" sz="1400" dirty="0">
                <a:effectLst/>
                <a:latin typeface="Raleway" panose="020B0604020202020204" charset="0"/>
                <a:ea typeface="Calibri" panose="020F0502020204030204" pitchFamily="34" charset="0"/>
                <a:cs typeface="Cavolini" panose="03000502040302020204" pitchFamily="66" charset="0"/>
              </a:rPr>
              <a:t>¡claro!, porque si haces una reflexión sobre el momento en el que estás, los obstáculos que has encontrado y como los estás enfrentado, podrás conocerte mejor y ser consciente de tus reacciones en cuanto a cómo eres capaz de enfrentar esos obstáculos.</a:t>
            </a:r>
            <a:endParaRPr lang="es-CL" sz="1400" dirty="0">
              <a:effectLst/>
              <a:latin typeface="Raleway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0" name="Google Shape;7320;p46"/>
          <p:cNvSpPr txBox="1">
            <a:spLocks noGrp="1"/>
          </p:cNvSpPr>
          <p:nvPr>
            <p:ph type="subTitle" idx="1"/>
          </p:nvPr>
        </p:nvSpPr>
        <p:spPr>
          <a:xfrm>
            <a:off x="674136" y="1765150"/>
            <a:ext cx="6849213" cy="125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899160" indent="449580" algn="ctr">
              <a:lnSpc>
                <a:spcPct val="107000"/>
              </a:lnSpc>
              <a:spcAft>
                <a:spcPts val="800"/>
              </a:spcAft>
            </a:pPr>
            <a:r>
              <a:rPr lang="es-MX" sz="2400" dirty="0">
                <a:effectLst/>
                <a:latin typeface="Caveat Brush" panose="020B0604020202020204" charset="0"/>
                <a:ea typeface="Calibri" panose="020F0502020204030204" pitchFamily="34" charset="0"/>
                <a:cs typeface="Cavolini" panose="03000502040302020204" pitchFamily="66" charset="0"/>
              </a:rPr>
              <a:t>Además, podrás compartirlo con el resto de las personas que te están ayudando en este proceso de aprendizaje, es decir, el resto de tus compañeros, compañeras y conmigo. </a:t>
            </a:r>
            <a:endParaRPr lang="es-CL" sz="2400" dirty="0">
              <a:effectLst/>
              <a:latin typeface="Caveat Brush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321" name="Google Shape;7321;p46"/>
          <p:cNvSpPr txBox="1">
            <a:spLocks noGrp="1"/>
          </p:cNvSpPr>
          <p:nvPr>
            <p:ph type="ctrTitle"/>
          </p:nvPr>
        </p:nvSpPr>
        <p:spPr>
          <a:xfrm>
            <a:off x="5026844" y="3320625"/>
            <a:ext cx="2825100" cy="46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—Bitácora de Reflexión y Aprendizaje</a:t>
            </a:r>
            <a:endParaRPr dirty="0"/>
          </a:p>
        </p:txBody>
      </p:sp>
      <p:grpSp>
        <p:nvGrpSpPr>
          <p:cNvPr id="7322" name="Google Shape;7322;p46"/>
          <p:cNvGrpSpPr/>
          <p:nvPr/>
        </p:nvGrpSpPr>
        <p:grpSpPr>
          <a:xfrm>
            <a:off x="5824349" y="3551475"/>
            <a:ext cx="2324125" cy="174750"/>
            <a:chOff x="3962000" y="4060525"/>
            <a:chExt cx="2324125" cy="174750"/>
          </a:xfrm>
        </p:grpSpPr>
        <p:sp>
          <p:nvSpPr>
            <p:cNvPr id="7323" name="Google Shape;7323;p46"/>
            <p:cNvSpPr/>
            <p:nvPr/>
          </p:nvSpPr>
          <p:spPr>
            <a:xfrm>
              <a:off x="3962000" y="4060525"/>
              <a:ext cx="1117875" cy="168975"/>
            </a:xfrm>
            <a:custGeom>
              <a:avLst/>
              <a:gdLst/>
              <a:ahLst/>
              <a:cxnLst/>
              <a:rect l="l" t="t" r="r" b="b"/>
              <a:pathLst>
                <a:path w="44715" h="6759" extrusionOk="0">
                  <a:moveTo>
                    <a:pt x="9249" y="189"/>
                  </a:moveTo>
                  <a:lnTo>
                    <a:pt x="9605" y="168"/>
                  </a:lnTo>
                  <a:cubicBezTo>
                    <a:pt x="9730" y="377"/>
                    <a:pt x="10023" y="377"/>
                    <a:pt x="10128" y="168"/>
                  </a:cubicBezTo>
                  <a:lnTo>
                    <a:pt x="11048" y="168"/>
                  </a:lnTo>
                  <a:cubicBezTo>
                    <a:pt x="11174" y="377"/>
                    <a:pt x="11404" y="356"/>
                    <a:pt x="11572" y="440"/>
                  </a:cubicBezTo>
                  <a:cubicBezTo>
                    <a:pt x="11969" y="607"/>
                    <a:pt x="12199" y="440"/>
                    <a:pt x="12262" y="42"/>
                  </a:cubicBezTo>
                  <a:lnTo>
                    <a:pt x="12618" y="42"/>
                  </a:lnTo>
                  <a:cubicBezTo>
                    <a:pt x="13078" y="838"/>
                    <a:pt x="13517" y="838"/>
                    <a:pt x="14041" y="42"/>
                  </a:cubicBezTo>
                  <a:cubicBezTo>
                    <a:pt x="14229" y="1"/>
                    <a:pt x="14396" y="1"/>
                    <a:pt x="14564" y="63"/>
                  </a:cubicBezTo>
                  <a:cubicBezTo>
                    <a:pt x="14606" y="210"/>
                    <a:pt x="14731" y="314"/>
                    <a:pt x="14878" y="335"/>
                  </a:cubicBezTo>
                  <a:cubicBezTo>
                    <a:pt x="15422" y="461"/>
                    <a:pt x="16007" y="398"/>
                    <a:pt x="16510" y="168"/>
                  </a:cubicBezTo>
                  <a:cubicBezTo>
                    <a:pt x="16865" y="147"/>
                    <a:pt x="17221" y="168"/>
                    <a:pt x="17577" y="231"/>
                  </a:cubicBezTo>
                  <a:cubicBezTo>
                    <a:pt x="17807" y="607"/>
                    <a:pt x="18372" y="628"/>
                    <a:pt x="18455" y="1193"/>
                  </a:cubicBezTo>
                  <a:cubicBezTo>
                    <a:pt x="18623" y="900"/>
                    <a:pt x="18790" y="628"/>
                    <a:pt x="18979" y="356"/>
                  </a:cubicBezTo>
                  <a:cubicBezTo>
                    <a:pt x="19292" y="294"/>
                    <a:pt x="19606" y="314"/>
                    <a:pt x="19920" y="419"/>
                  </a:cubicBezTo>
                  <a:cubicBezTo>
                    <a:pt x="20108" y="566"/>
                    <a:pt x="20339" y="712"/>
                    <a:pt x="20569" y="817"/>
                  </a:cubicBezTo>
                  <a:cubicBezTo>
                    <a:pt x="20924" y="900"/>
                    <a:pt x="21301" y="963"/>
                    <a:pt x="21301" y="398"/>
                  </a:cubicBezTo>
                  <a:cubicBezTo>
                    <a:pt x="21887" y="294"/>
                    <a:pt x="22494" y="294"/>
                    <a:pt x="23059" y="398"/>
                  </a:cubicBezTo>
                  <a:cubicBezTo>
                    <a:pt x="23059" y="858"/>
                    <a:pt x="23414" y="1130"/>
                    <a:pt x="23561" y="1507"/>
                  </a:cubicBezTo>
                  <a:cubicBezTo>
                    <a:pt x="23833" y="1361"/>
                    <a:pt x="23833" y="1130"/>
                    <a:pt x="23896" y="963"/>
                  </a:cubicBezTo>
                  <a:cubicBezTo>
                    <a:pt x="23937" y="754"/>
                    <a:pt x="23958" y="566"/>
                    <a:pt x="23958" y="356"/>
                  </a:cubicBezTo>
                  <a:cubicBezTo>
                    <a:pt x="24314" y="294"/>
                    <a:pt x="24670" y="314"/>
                    <a:pt x="25005" y="398"/>
                  </a:cubicBezTo>
                  <a:cubicBezTo>
                    <a:pt x="25025" y="545"/>
                    <a:pt x="25005" y="796"/>
                    <a:pt x="25214" y="796"/>
                  </a:cubicBezTo>
                  <a:cubicBezTo>
                    <a:pt x="25549" y="796"/>
                    <a:pt x="25946" y="796"/>
                    <a:pt x="26072" y="335"/>
                  </a:cubicBezTo>
                  <a:lnTo>
                    <a:pt x="28206" y="356"/>
                  </a:lnTo>
                  <a:cubicBezTo>
                    <a:pt x="28248" y="628"/>
                    <a:pt x="28436" y="670"/>
                    <a:pt x="28666" y="670"/>
                  </a:cubicBezTo>
                  <a:cubicBezTo>
                    <a:pt x="29336" y="712"/>
                    <a:pt x="30005" y="607"/>
                    <a:pt x="30696" y="733"/>
                  </a:cubicBezTo>
                  <a:cubicBezTo>
                    <a:pt x="30947" y="796"/>
                    <a:pt x="31031" y="566"/>
                    <a:pt x="31051" y="335"/>
                  </a:cubicBezTo>
                  <a:cubicBezTo>
                    <a:pt x="31282" y="294"/>
                    <a:pt x="31533" y="314"/>
                    <a:pt x="31742" y="419"/>
                  </a:cubicBezTo>
                  <a:cubicBezTo>
                    <a:pt x="31805" y="586"/>
                    <a:pt x="31972" y="691"/>
                    <a:pt x="32139" y="670"/>
                  </a:cubicBezTo>
                  <a:lnTo>
                    <a:pt x="32997" y="670"/>
                  </a:lnTo>
                  <a:cubicBezTo>
                    <a:pt x="32997" y="900"/>
                    <a:pt x="32997" y="1151"/>
                    <a:pt x="33311" y="1193"/>
                  </a:cubicBezTo>
                  <a:cubicBezTo>
                    <a:pt x="33520" y="1235"/>
                    <a:pt x="33709" y="1130"/>
                    <a:pt x="33813" y="942"/>
                  </a:cubicBezTo>
                  <a:cubicBezTo>
                    <a:pt x="33855" y="817"/>
                    <a:pt x="33876" y="670"/>
                    <a:pt x="33876" y="545"/>
                  </a:cubicBezTo>
                  <a:cubicBezTo>
                    <a:pt x="34169" y="503"/>
                    <a:pt x="34483" y="524"/>
                    <a:pt x="34755" y="607"/>
                  </a:cubicBezTo>
                  <a:cubicBezTo>
                    <a:pt x="34755" y="712"/>
                    <a:pt x="34839" y="817"/>
                    <a:pt x="34943" y="858"/>
                  </a:cubicBezTo>
                  <a:cubicBezTo>
                    <a:pt x="34880" y="1193"/>
                    <a:pt x="35173" y="1507"/>
                    <a:pt x="35006" y="1863"/>
                  </a:cubicBezTo>
                  <a:cubicBezTo>
                    <a:pt x="34943" y="2009"/>
                    <a:pt x="35069" y="2156"/>
                    <a:pt x="35215" y="2198"/>
                  </a:cubicBezTo>
                  <a:cubicBezTo>
                    <a:pt x="35383" y="2239"/>
                    <a:pt x="35571" y="2198"/>
                    <a:pt x="35676" y="2051"/>
                  </a:cubicBezTo>
                  <a:cubicBezTo>
                    <a:pt x="35822" y="1947"/>
                    <a:pt x="35759" y="1821"/>
                    <a:pt x="35676" y="1674"/>
                  </a:cubicBezTo>
                  <a:cubicBezTo>
                    <a:pt x="35424" y="1256"/>
                    <a:pt x="35550" y="984"/>
                    <a:pt x="36010" y="858"/>
                  </a:cubicBezTo>
                  <a:cubicBezTo>
                    <a:pt x="36261" y="879"/>
                    <a:pt x="36533" y="775"/>
                    <a:pt x="36722" y="1026"/>
                  </a:cubicBezTo>
                  <a:cubicBezTo>
                    <a:pt x="36408" y="1172"/>
                    <a:pt x="36345" y="1444"/>
                    <a:pt x="36366" y="1737"/>
                  </a:cubicBezTo>
                  <a:lnTo>
                    <a:pt x="36303" y="1779"/>
                  </a:lnTo>
                  <a:lnTo>
                    <a:pt x="36324" y="1821"/>
                  </a:lnTo>
                  <a:lnTo>
                    <a:pt x="36366" y="1737"/>
                  </a:lnTo>
                  <a:cubicBezTo>
                    <a:pt x="36638" y="1695"/>
                    <a:pt x="36889" y="2051"/>
                    <a:pt x="37182" y="1800"/>
                  </a:cubicBezTo>
                  <a:cubicBezTo>
                    <a:pt x="37119" y="1528"/>
                    <a:pt x="36826" y="1340"/>
                    <a:pt x="36910" y="1026"/>
                  </a:cubicBezTo>
                  <a:cubicBezTo>
                    <a:pt x="37224" y="1005"/>
                    <a:pt x="37517" y="879"/>
                    <a:pt x="37789" y="691"/>
                  </a:cubicBezTo>
                  <a:lnTo>
                    <a:pt x="38145" y="691"/>
                  </a:lnTo>
                  <a:lnTo>
                    <a:pt x="38312" y="858"/>
                  </a:lnTo>
                  <a:cubicBezTo>
                    <a:pt x="38626" y="1172"/>
                    <a:pt x="38689" y="1633"/>
                    <a:pt x="38919" y="2030"/>
                  </a:cubicBezTo>
                  <a:cubicBezTo>
                    <a:pt x="38856" y="1444"/>
                    <a:pt x="39421" y="1277"/>
                    <a:pt x="39567" y="858"/>
                  </a:cubicBezTo>
                  <a:lnTo>
                    <a:pt x="39923" y="858"/>
                  </a:lnTo>
                  <a:cubicBezTo>
                    <a:pt x="39965" y="1382"/>
                    <a:pt x="40676" y="1298"/>
                    <a:pt x="40739" y="1821"/>
                  </a:cubicBezTo>
                  <a:cubicBezTo>
                    <a:pt x="40781" y="1821"/>
                    <a:pt x="40844" y="1821"/>
                    <a:pt x="40886" y="1821"/>
                  </a:cubicBezTo>
                  <a:cubicBezTo>
                    <a:pt x="41534" y="1800"/>
                    <a:pt x="42141" y="1528"/>
                    <a:pt x="42580" y="1026"/>
                  </a:cubicBezTo>
                  <a:lnTo>
                    <a:pt x="42580" y="1026"/>
                  </a:lnTo>
                  <a:cubicBezTo>
                    <a:pt x="42873" y="1068"/>
                    <a:pt x="43145" y="1110"/>
                    <a:pt x="43438" y="1151"/>
                  </a:cubicBezTo>
                  <a:cubicBezTo>
                    <a:pt x="43522" y="1151"/>
                    <a:pt x="43606" y="1172"/>
                    <a:pt x="43606" y="1277"/>
                  </a:cubicBezTo>
                  <a:cubicBezTo>
                    <a:pt x="43606" y="1361"/>
                    <a:pt x="43564" y="1444"/>
                    <a:pt x="43501" y="1486"/>
                  </a:cubicBezTo>
                  <a:cubicBezTo>
                    <a:pt x="43417" y="1549"/>
                    <a:pt x="43292" y="1591"/>
                    <a:pt x="43187" y="1612"/>
                  </a:cubicBezTo>
                  <a:cubicBezTo>
                    <a:pt x="42706" y="1716"/>
                    <a:pt x="42476" y="1947"/>
                    <a:pt x="42706" y="2470"/>
                  </a:cubicBezTo>
                  <a:cubicBezTo>
                    <a:pt x="42748" y="2574"/>
                    <a:pt x="42580" y="2721"/>
                    <a:pt x="42727" y="2888"/>
                  </a:cubicBezTo>
                  <a:cubicBezTo>
                    <a:pt x="42978" y="2867"/>
                    <a:pt x="43145" y="2532"/>
                    <a:pt x="43459" y="2637"/>
                  </a:cubicBezTo>
                  <a:cubicBezTo>
                    <a:pt x="43501" y="3014"/>
                    <a:pt x="43836" y="3035"/>
                    <a:pt x="44087" y="3181"/>
                  </a:cubicBezTo>
                  <a:cubicBezTo>
                    <a:pt x="44317" y="3327"/>
                    <a:pt x="44715" y="3474"/>
                    <a:pt x="44610" y="3976"/>
                  </a:cubicBezTo>
                  <a:cubicBezTo>
                    <a:pt x="44422" y="4687"/>
                    <a:pt x="44338" y="4813"/>
                    <a:pt x="43606" y="4750"/>
                  </a:cubicBezTo>
                  <a:cubicBezTo>
                    <a:pt x="43229" y="4708"/>
                    <a:pt x="42852" y="4646"/>
                    <a:pt x="42497" y="4520"/>
                  </a:cubicBezTo>
                  <a:cubicBezTo>
                    <a:pt x="41848" y="4311"/>
                    <a:pt x="41158" y="4436"/>
                    <a:pt x="40614" y="4813"/>
                  </a:cubicBezTo>
                  <a:cubicBezTo>
                    <a:pt x="40132" y="5232"/>
                    <a:pt x="40090" y="5232"/>
                    <a:pt x="39693" y="4667"/>
                  </a:cubicBezTo>
                  <a:cubicBezTo>
                    <a:pt x="39609" y="4520"/>
                    <a:pt x="39526" y="4248"/>
                    <a:pt x="39358" y="4311"/>
                  </a:cubicBezTo>
                  <a:cubicBezTo>
                    <a:pt x="38730" y="4604"/>
                    <a:pt x="38437" y="4206"/>
                    <a:pt x="38186" y="3683"/>
                  </a:cubicBezTo>
                  <a:cubicBezTo>
                    <a:pt x="37747" y="4018"/>
                    <a:pt x="37391" y="4415"/>
                    <a:pt x="36826" y="4102"/>
                  </a:cubicBezTo>
                  <a:cubicBezTo>
                    <a:pt x="36826" y="4708"/>
                    <a:pt x="36826" y="4708"/>
                    <a:pt x="36387" y="5294"/>
                  </a:cubicBezTo>
                  <a:cubicBezTo>
                    <a:pt x="36324" y="5378"/>
                    <a:pt x="36261" y="5483"/>
                    <a:pt x="36199" y="5587"/>
                  </a:cubicBezTo>
                  <a:cubicBezTo>
                    <a:pt x="35843" y="6048"/>
                    <a:pt x="35822" y="6027"/>
                    <a:pt x="35383" y="5692"/>
                  </a:cubicBezTo>
                  <a:cubicBezTo>
                    <a:pt x="35215" y="5566"/>
                    <a:pt x="35173" y="5399"/>
                    <a:pt x="35069" y="5273"/>
                  </a:cubicBezTo>
                  <a:cubicBezTo>
                    <a:pt x="34818" y="5001"/>
                    <a:pt x="34336" y="5106"/>
                    <a:pt x="34253" y="5483"/>
                  </a:cubicBezTo>
                  <a:cubicBezTo>
                    <a:pt x="34044" y="6089"/>
                    <a:pt x="33813" y="6131"/>
                    <a:pt x="33248" y="5817"/>
                  </a:cubicBezTo>
                  <a:cubicBezTo>
                    <a:pt x="32914" y="5629"/>
                    <a:pt x="32851" y="5252"/>
                    <a:pt x="32558" y="5043"/>
                  </a:cubicBezTo>
                  <a:cubicBezTo>
                    <a:pt x="32453" y="4960"/>
                    <a:pt x="32391" y="4771"/>
                    <a:pt x="32202" y="4897"/>
                  </a:cubicBezTo>
                  <a:cubicBezTo>
                    <a:pt x="32098" y="4980"/>
                    <a:pt x="32160" y="5106"/>
                    <a:pt x="32202" y="5232"/>
                  </a:cubicBezTo>
                  <a:cubicBezTo>
                    <a:pt x="32411" y="5817"/>
                    <a:pt x="32391" y="5817"/>
                    <a:pt x="31847" y="6068"/>
                  </a:cubicBezTo>
                  <a:cubicBezTo>
                    <a:pt x="31637" y="6173"/>
                    <a:pt x="31428" y="6278"/>
                    <a:pt x="31240" y="6424"/>
                  </a:cubicBezTo>
                  <a:cubicBezTo>
                    <a:pt x="31031" y="6550"/>
                    <a:pt x="30717" y="6633"/>
                    <a:pt x="30570" y="6487"/>
                  </a:cubicBezTo>
                  <a:cubicBezTo>
                    <a:pt x="30131" y="6110"/>
                    <a:pt x="29901" y="6424"/>
                    <a:pt x="29650" y="6696"/>
                  </a:cubicBezTo>
                  <a:cubicBezTo>
                    <a:pt x="28875" y="6759"/>
                    <a:pt x="28101" y="6717"/>
                    <a:pt x="27327" y="6612"/>
                  </a:cubicBezTo>
                  <a:cubicBezTo>
                    <a:pt x="27285" y="6550"/>
                    <a:pt x="27243" y="6445"/>
                    <a:pt x="27181" y="6424"/>
                  </a:cubicBezTo>
                  <a:cubicBezTo>
                    <a:pt x="27034" y="6403"/>
                    <a:pt x="26992" y="6529"/>
                    <a:pt x="26971" y="6633"/>
                  </a:cubicBezTo>
                  <a:cubicBezTo>
                    <a:pt x="26804" y="6696"/>
                    <a:pt x="26616" y="6675"/>
                    <a:pt x="26448" y="6592"/>
                  </a:cubicBezTo>
                  <a:cubicBezTo>
                    <a:pt x="26302" y="5964"/>
                    <a:pt x="26218" y="5880"/>
                    <a:pt x="25758" y="6110"/>
                  </a:cubicBezTo>
                  <a:cubicBezTo>
                    <a:pt x="25507" y="6236"/>
                    <a:pt x="25297" y="6424"/>
                    <a:pt x="25025" y="6320"/>
                  </a:cubicBezTo>
                  <a:cubicBezTo>
                    <a:pt x="24481" y="6131"/>
                    <a:pt x="23833" y="6257"/>
                    <a:pt x="23372" y="5817"/>
                  </a:cubicBezTo>
                  <a:cubicBezTo>
                    <a:pt x="23268" y="5692"/>
                    <a:pt x="23100" y="5671"/>
                    <a:pt x="22954" y="5713"/>
                  </a:cubicBezTo>
                  <a:cubicBezTo>
                    <a:pt x="22536" y="5943"/>
                    <a:pt x="22410" y="5692"/>
                    <a:pt x="22284" y="5336"/>
                  </a:cubicBezTo>
                  <a:cubicBezTo>
                    <a:pt x="22222" y="5169"/>
                    <a:pt x="22264" y="4897"/>
                    <a:pt x="21887" y="4855"/>
                  </a:cubicBezTo>
                  <a:cubicBezTo>
                    <a:pt x="21971" y="5629"/>
                    <a:pt x="21510" y="5985"/>
                    <a:pt x="20883" y="6257"/>
                  </a:cubicBezTo>
                  <a:cubicBezTo>
                    <a:pt x="20820" y="6278"/>
                    <a:pt x="20799" y="6403"/>
                    <a:pt x="20757" y="6487"/>
                  </a:cubicBezTo>
                  <a:lnTo>
                    <a:pt x="20422" y="6487"/>
                  </a:lnTo>
                  <a:cubicBezTo>
                    <a:pt x="20150" y="6110"/>
                    <a:pt x="20108" y="6110"/>
                    <a:pt x="19899" y="6508"/>
                  </a:cubicBezTo>
                  <a:cubicBezTo>
                    <a:pt x="19418" y="6571"/>
                    <a:pt x="18937" y="6571"/>
                    <a:pt x="18476" y="6508"/>
                  </a:cubicBezTo>
                  <a:cubicBezTo>
                    <a:pt x="18455" y="6445"/>
                    <a:pt x="18435" y="6340"/>
                    <a:pt x="18414" y="6340"/>
                  </a:cubicBezTo>
                  <a:cubicBezTo>
                    <a:pt x="17598" y="6215"/>
                    <a:pt x="16823" y="5880"/>
                    <a:pt x="16154" y="5399"/>
                  </a:cubicBezTo>
                  <a:cubicBezTo>
                    <a:pt x="15986" y="5273"/>
                    <a:pt x="15735" y="5315"/>
                    <a:pt x="15589" y="5462"/>
                  </a:cubicBezTo>
                  <a:cubicBezTo>
                    <a:pt x="15422" y="5629"/>
                    <a:pt x="15275" y="5796"/>
                    <a:pt x="15108" y="5985"/>
                  </a:cubicBezTo>
                  <a:cubicBezTo>
                    <a:pt x="14940" y="6027"/>
                    <a:pt x="14752" y="6027"/>
                    <a:pt x="14564" y="5985"/>
                  </a:cubicBezTo>
                  <a:cubicBezTo>
                    <a:pt x="14208" y="5566"/>
                    <a:pt x="14041" y="5566"/>
                    <a:pt x="13685" y="5985"/>
                  </a:cubicBezTo>
                  <a:cubicBezTo>
                    <a:pt x="13497" y="6027"/>
                    <a:pt x="13329" y="6006"/>
                    <a:pt x="13162" y="5922"/>
                  </a:cubicBezTo>
                  <a:cubicBezTo>
                    <a:pt x="13036" y="5608"/>
                    <a:pt x="12848" y="5608"/>
                    <a:pt x="12639" y="5838"/>
                  </a:cubicBezTo>
                  <a:lnTo>
                    <a:pt x="11551" y="5817"/>
                  </a:lnTo>
                  <a:cubicBezTo>
                    <a:pt x="11446" y="5629"/>
                    <a:pt x="11153" y="5629"/>
                    <a:pt x="11028" y="5817"/>
                  </a:cubicBezTo>
                  <a:cubicBezTo>
                    <a:pt x="10797" y="5859"/>
                    <a:pt x="10546" y="5859"/>
                    <a:pt x="10316" y="5817"/>
                  </a:cubicBezTo>
                  <a:cubicBezTo>
                    <a:pt x="10002" y="5399"/>
                    <a:pt x="9835" y="5378"/>
                    <a:pt x="9437" y="5755"/>
                  </a:cubicBezTo>
                  <a:cubicBezTo>
                    <a:pt x="8663" y="5922"/>
                    <a:pt x="7889" y="5817"/>
                    <a:pt x="7115" y="5817"/>
                  </a:cubicBezTo>
                  <a:cubicBezTo>
                    <a:pt x="6906" y="5608"/>
                    <a:pt x="6717" y="5608"/>
                    <a:pt x="6592" y="5901"/>
                  </a:cubicBezTo>
                  <a:cubicBezTo>
                    <a:pt x="6362" y="6006"/>
                    <a:pt x="6131" y="6027"/>
                    <a:pt x="5880" y="6006"/>
                  </a:cubicBezTo>
                  <a:cubicBezTo>
                    <a:pt x="5462" y="5587"/>
                    <a:pt x="4771" y="5524"/>
                    <a:pt x="4269" y="5880"/>
                  </a:cubicBezTo>
                  <a:cubicBezTo>
                    <a:pt x="3516" y="5796"/>
                    <a:pt x="2805" y="5504"/>
                    <a:pt x="2072" y="5315"/>
                  </a:cubicBezTo>
                  <a:cubicBezTo>
                    <a:pt x="1110" y="5085"/>
                    <a:pt x="670" y="4290"/>
                    <a:pt x="377" y="3432"/>
                  </a:cubicBezTo>
                  <a:cubicBezTo>
                    <a:pt x="210" y="2909"/>
                    <a:pt x="1" y="2407"/>
                    <a:pt x="210" y="1821"/>
                  </a:cubicBezTo>
                  <a:cubicBezTo>
                    <a:pt x="482" y="1026"/>
                    <a:pt x="984" y="586"/>
                    <a:pt x="1800" y="524"/>
                  </a:cubicBezTo>
                  <a:cubicBezTo>
                    <a:pt x="2219" y="503"/>
                    <a:pt x="2637" y="524"/>
                    <a:pt x="3035" y="503"/>
                  </a:cubicBezTo>
                  <a:cubicBezTo>
                    <a:pt x="3453" y="1319"/>
                    <a:pt x="4144" y="545"/>
                    <a:pt x="4667" y="796"/>
                  </a:cubicBezTo>
                  <a:cubicBezTo>
                    <a:pt x="4834" y="879"/>
                    <a:pt x="5022" y="817"/>
                    <a:pt x="5106" y="649"/>
                  </a:cubicBezTo>
                  <a:cubicBezTo>
                    <a:pt x="5127" y="566"/>
                    <a:pt x="5169" y="482"/>
                    <a:pt x="5190" y="398"/>
                  </a:cubicBezTo>
                  <a:cubicBezTo>
                    <a:pt x="5357" y="356"/>
                    <a:pt x="5525" y="356"/>
                    <a:pt x="5713" y="398"/>
                  </a:cubicBezTo>
                  <a:cubicBezTo>
                    <a:pt x="5713" y="628"/>
                    <a:pt x="5943" y="775"/>
                    <a:pt x="6152" y="691"/>
                  </a:cubicBezTo>
                  <a:cubicBezTo>
                    <a:pt x="6550" y="566"/>
                    <a:pt x="6947" y="503"/>
                    <a:pt x="7366" y="524"/>
                  </a:cubicBezTo>
                  <a:cubicBezTo>
                    <a:pt x="7533" y="524"/>
                    <a:pt x="7617" y="398"/>
                    <a:pt x="7659" y="252"/>
                  </a:cubicBezTo>
                  <a:cubicBezTo>
                    <a:pt x="7952" y="189"/>
                    <a:pt x="8245" y="168"/>
                    <a:pt x="8538" y="231"/>
                  </a:cubicBezTo>
                  <a:cubicBezTo>
                    <a:pt x="8852" y="628"/>
                    <a:pt x="8956" y="628"/>
                    <a:pt x="9249" y="189"/>
                  </a:cubicBezTo>
                  <a:close/>
                  <a:moveTo>
                    <a:pt x="40216" y="3181"/>
                  </a:moveTo>
                  <a:cubicBezTo>
                    <a:pt x="40237" y="3014"/>
                    <a:pt x="40132" y="2930"/>
                    <a:pt x="39986" y="2867"/>
                  </a:cubicBezTo>
                  <a:cubicBezTo>
                    <a:pt x="39860" y="2783"/>
                    <a:pt x="39672" y="2846"/>
                    <a:pt x="39630" y="2993"/>
                  </a:cubicBezTo>
                  <a:cubicBezTo>
                    <a:pt x="39567" y="3139"/>
                    <a:pt x="39672" y="3307"/>
                    <a:pt x="39818" y="3327"/>
                  </a:cubicBezTo>
                  <a:cubicBezTo>
                    <a:pt x="39965" y="3348"/>
                    <a:pt x="40111" y="3348"/>
                    <a:pt x="40216" y="3181"/>
                  </a:cubicBezTo>
                  <a:close/>
                  <a:moveTo>
                    <a:pt x="30654" y="1089"/>
                  </a:moveTo>
                  <a:cubicBezTo>
                    <a:pt x="30633" y="1151"/>
                    <a:pt x="30591" y="1214"/>
                    <a:pt x="30612" y="1235"/>
                  </a:cubicBezTo>
                  <a:cubicBezTo>
                    <a:pt x="30612" y="1277"/>
                    <a:pt x="30696" y="1298"/>
                    <a:pt x="30738" y="1319"/>
                  </a:cubicBezTo>
                  <a:cubicBezTo>
                    <a:pt x="30759" y="1256"/>
                    <a:pt x="30821" y="1193"/>
                    <a:pt x="30800" y="1172"/>
                  </a:cubicBezTo>
                  <a:cubicBezTo>
                    <a:pt x="30779" y="1130"/>
                    <a:pt x="30717" y="1130"/>
                    <a:pt x="30654" y="1110"/>
                  </a:cubicBezTo>
                  <a:close/>
                  <a:moveTo>
                    <a:pt x="31888" y="1444"/>
                  </a:moveTo>
                  <a:cubicBezTo>
                    <a:pt x="31867" y="1382"/>
                    <a:pt x="31847" y="1319"/>
                    <a:pt x="31826" y="1298"/>
                  </a:cubicBezTo>
                  <a:cubicBezTo>
                    <a:pt x="31784" y="1277"/>
                    <a:pt x="31721" y="1319"/>
                    <a:pt x="31679" y="1340"/>
                  </a:cubicBezTo>
                  <a:cubicBezTo>
                    <a:pt x="31700" y="1402"/>
                    <a:pt x="31700" y="1465"/>
                    <a:pt x="31742" y="1486"/>
                  </a:cubicBezTo>
                  <a:cubicBezTo>
                    <a:pt x="31784" y="1507"/>
                    <a:pt x="31826" y="1465"/>
                    <a:pt x="31888" y="1444"/>
                  </a:cubicBezTo>
                  <a:close/>
                  <a:moveTo>
                    <a:pt x="43417" y="3286"/>
                  </a:moveTo>
                  <a:cubicBezTo>
                    <a:pt x="43355" y="3265"/>
                    <a:pt x="43313" y="3223"/>
                    <a:pt x="43271" y="3223"/>
                  </a:cubicBezTo>
                  <a:cubicBezTo>
                    <a:pt x="43229" y="3244"/>
                    <a:pt x="43229" y="3327"/>
                    <a:pt x="43208" y="3369"/>
                  </a:cubicBezTo>
                  <a:cubicBezTo>
                    <a:pt x="43250" y="3390"/>
                    <a:pt x="43313" y="3453"/>
                    <a:pt x="43334" y="3432"/>
                  </a:cubicBezTo>
                  <a:cubicBezTo>
                    <a:pt x="43375" y="3411"/>
                    <a:pt x="43396" y="3348"/>
                    <a:pt x="43417" y="3307"/>
                  </a:cubicBezTo>
                  <a:close/>
                  <a:moveTo>
                    <a:pt x="35989" y="5001"/>
                  </a:moveTo>
                  <a:cubicBezTo>
                    <a:pt x="35969" y="5064"/>
                    <a:pt x="35948" y="5106"/>
                    <a:pt x="35927" y="5148"/>
                  </a:cubicBezTo>
                  <a:cubicBezTo>
                    <a:pt x="35969" y="5169"/>
                    <a:pt x="36031" y="5232"/>
                    <a:pt x="36052" y="5211"/>
                  </a:cubicBezTo>
                  <a:cubicBezTo>
                    <a:pt x="36094" y="5190"/>
                    <a:pt x="36115" y="5127"/>
                    <a:pt x="36136" y="5064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4" name="Google Shape;7324;p46"/>
            <p:cNvSpPr/>
            <p:nvPr/>
          </p:nvSpPr>
          <p:spPr>
            <a:xfrm>
              <a:off x="4702700" y="4077275"/>
              <a:ext cx="1172275" cy="158000"/>
            </a:xfrm>
            <a:custGeom>
              <a:avLst/>
              <a:gdLst/>
              <a:ahLst/>
              <a:cxnLst/>
              <a:rect l="l" t="t" r="r" b="b"/>
              <a:pathLst>
                <a:path w="46891" h="6320" extrusionOk="0">
                  <a:moveTo>
                    <a:pt x="14019" y="1716"/>
                  </a:moveTo>
                  <a:cubicBezTo>
                    <a:pt x="13538" y="1862"/>
                    <a:pt x="13350" y="2197"/>
                    <a:pt x="13099" y="2239"/>
                  </a:cubicBezTo>
                  <a:cubicBezTo>
                    <a:pt x="12952" y="2072"/>
                    <a:pt x="13141" y="1925"/>
                    <a:pt x="13078" y="1800"/>
                  </a:cubicBezTo>
                  <a:cubicBezTo>
                    <a:pt x="12869" y="1277"/>
                    <a:pt x="13078" y="1067"/>
                    <a:pt x="13559" y="963"/>
                  </a:cubicBezTo>
                  <a:cubicBezTo>
                    <a:pt x="13685" y="942"/>
                    <a:pt x="13789" y="900"/>
                    <a:pt x="13894" y="837"/>
                  </a:cubicBezTo>
                  <a:cubicBezTo>
                    <a:pt x="13957" y="774"/>
                    <a:pt x="13978" y="691"/>
                    <a:pt x="13978" y="628"/>
                  </a:cubicBezTo>
                  <a:cubicBezTo>
                    <a:pt x="13978" y="523"/>
                    <a:pt x="13915" y="502"/>
                    <a:pt x="13810" y="481"/>
                  </a:cubicBezTo>
                  <a:cubicBezTo>
                    <a:pt x="13517" y="460"/>
                    <a:pt x="13245" y="419"/>
                    <a:pt x="12973" y="377"/>
                  </a:cubicBezTo>
                  <a:cubicBezTo>
                    <a:pt x="12994" y="188"/>
                    <a:pt x="13057" y="21"/>
                    <a:pt x="13287" y="105"/>
                  </a:cubicBezTo>
                  <a:cubicBezTo>
                    <a:pt x="13601" y="209"/>
                    <a:pt x="13894" y="293"/>
                    <a:pt x="14187" y="63"/>
                  </a:cubicBezTo>
                  <a:cubicBezTo>
                    <a:pt x="15317" y="0"/>
                    <a:pt x="16447" y="21"/>
                    <a:pt x="17597" y="126"/>
                  </a:cubicBezTo>
                  <a:cubicBezTo>
                    <a:pt x="17869" y="460"/>
                    <a:pt x="18016" y="460"/>
                    <a:pt x="18288" y="126"/>
                  </a:cubicBezTo>
                  <a:cubicBezTo>
                    <a:pt x="18539" y="42"/>
                    <a:pt x="18811" y="42"/>
                    <a:pt x="19041" y="168"/>
                  </a:cubicBezTo>
                  <a:cubicBezTo>
                    <a:pt x="19083" y="188"/>
                    <a:pt x="19104" y="188"/>
                    <a:pt x="19146" y="209"/>
                  </a:cubicBezTo>
                  <a:lnTo>
                    <a:pt x="20087" y="230"/>
                  </a:lnTo>
                  <a:cubicBezTo>
                    <a:pt x="20548" y="523"/>
                    <a:pt x="21008" y="732"/>
                    <a:pt x="21468" y="230"/>
                  </a:cubicBezTo>
                  <a:cubicBezTo>
                    <a:pt x="22012" y="168"/>
                    <a:pt x="22556" y="188"/>
                    <a:pt x="23079" y="293"/>
                  </a:cubicBezTo>
                  <a:cubicBezTo>
                    <a:pt x="23100" y="398"/>
                    <a:pt x="23142" y="502"/>
                    <a:pt x="23268" y="502"/>
                  </a:cubicBezTo>
                  <a:cubicBezTo>
                    <a:pt x="23393" y="481"/>
                    <a:pt x="23414" y="377"/>
                    <a:pt x="23435" y="272"/>
                  </a:cubicBezTo>
                  <a:cubicBezTo>
                    <a:pt x="23665" y="209"/>
                    <a:pt x="23916" y="188"/>
                    <a:pt x="24147" y="230"/>
                  </a:cubicBezTo>
                  <a:cubicBezTo>
                    <a:pt x="24272" y="398"/>
                    <a:pt x="24377" y="398"/>
                    <a:pt x="24502" y="230"/>
                  </a:cubicBezTo>
                  <a:cubicBezTo>
                    <a:pt x="24795" y="188"/>
                    <a:pt x="25088" y="188"/>
                    <a:pt x="25381" y="272"/>
                  </a:cubicBezTo>
                  <a:cubicBezTo>
                    <a:pt x="25758" y="670"/>
                    <a:pt x="25946" y="670"/>
                    <a:pt x="26281" y="251"/>
                  </a:cubicBezTo>
                  <a:cubicBezTo>
                    <a:pt x="26804" y="188"/>
                    <a:pt x="27348" y="188"/>
                    <a:pt x="27871" y="272"/>
                  </a:cubicBezTo>
                  <a:cubicBezTo>
                    <a:pt x="27871" y="523"/>
                    <a:pt x="28080" y="732"/>
                    <a:pt x="28331" y="732"/>
                  </a:cubicBezTo>
                  <a:cubicBezTo>
                    <a:pt x="28666" y="753"/>
                    <a:pt x="28980" y="816"/>
                    <a:pt x="29273" y="921"/>
                  </a:cubicBezTo>
                  <a:cubicBezTo>
                    <a:pt x="29817" y="1088"/>
                    <a:pt x="30382" y="900"/>
                    <a:pt x="30717" y="440"/>
                  </a:cubicBezTo>
                  <a:cubicBezTo>
                    <a:pt x="30947" y="377"/>
                    <a:pt x="31198" y="398"/>
                    <a:pt x="31428" y="481"/>
                  </a:cubicBezTo>
                  <a:cubicBezTo>
                    <a:pt x="31574" y="837"/>
                    <a:pt x="31763" y="858"/>
                    <a:pt x="31951" y="502"/>
                  </a:cubicBezTo>
                  <a:cubicBezTo>
                    <a:pt x="32537" y="356"/>
                    <a:pt x="33144" y="356"/>
                    <a:pt x="33730" y="523"/>
                  </a:cubicBezTo>
                  <a:cubicBezTo>
                    <a:pt x="33960" y="858"/>
                    <a:pt x="34190" y="816"/>
                    <a:pt x="34441" y="544"/>
                  </a:cubicBezTo>
                  <a:lnTo>
                    <a:pt x="35508" y="586"/>
                  </a:lnTo>
                  <a:cubicBezTo>
                    <a:pt x="35675" y="795"/>
                    <a:pt x="35759" y="712"/>
                    <a:pt x="35843" y="502"/>
                  </a:cubicBezTo>
                  <a:lnTo>
                    <a:pt x="38333" y="649"/>
                  </a:lnTo>
                  <a:cubicBezTo>
                    <a:pt x="38375" y="858"/>
                    <a:pt x="38479" y="1088"/>
                    <a:pt x="38709" y="1025"/>
                  </a:cubicBezTo>
                  <a:cubicBezTo>
                    <a:pt x="39191" y="921"/>
                    <a:pt x="39651" y="1088"/>
                    <a:pt x="40090" y="1151"/>
                  </a:cubicBezTo>
                  <a:cubicBezTo>
                    <a:pt x="40467" y="1235"/>
                    <a:pt x="40844" y="1151"/>
                    <a:pt x="41157" y="921"/>
                  </a:cubicBezTo>
                  <a:cubicBezTo>
                    <a:pt x="41576" y="900"/>
                    <a:pt x="41994" y="921"/>
                    <a:pt x="42413" y="1025"/>
                  </a:cubicBezTo>
                  <a:cubicBezTo>
                    <a:pt x="42476" y="1235"/>
                    <a:pt x="42580" y="1339"/>
                    <a:pt x="42748" y="1109"/>
                  </a:cubicBezTo>
                  <a:cubicBezTo>
                    <a:pt x="43166" y="1067"/>
                    <a:pt x="43585" y="1088"/>
                    <a:pt x="44003" y="1172"/>
                  </a:cubicBezTo>
                  <a:cubicBezTo>
                    <a:pt x="44066" y="1402"/>
                    <a:pt x="44170" y="1528"/>
                    <a:pt x="44359" y="1256"/>
                  </a:cubicBezTo>
                  <a:lnTo>
                    <a:pt x="45405" y="1318"/>
                  </a:lnTo>
                  <a:cubicBezTo>
                    <a:pt x="45426" y="1423"/>
                    <a:pt x="45468" y="1569"/>
                    <a:pt x="45593" y="1590"/>
                  </a:cubicBezTo>
                  <a:cubicBezTo>
                    <a:pt x="46137" y="1695"/>
                    <a:pt x="46409" y="2113"/>
                    <a:pt x="46744" y="2469"/>
                  </a:cubicBezTo>
                  <a:cubicBezTo>
                    <a:pt x="46890" y="2616"/>
                    <a:pt x="46890" y="2699"/>
                    <a:pt x="46807" y="2909"/>
                  </a:cubicBezTo>
                  <a:cubicBezTo>
                    <a:pt x="46660" y="3369"/>
                    <a:pt x="46263" y="3704"/>
                    <a:pt x="46137" y="4164"/>
                  </a:cubicBezTo>
                  <a:cubicBezTo>
                    <a:pt x="46074" y="4394"/>
                    <a:pt x="46116" y="4666"/>
                    <a:pt x="45823" y="4750"/>
                  </a:cubicBezTo>
                  <a:cubicBezTo>
                    <a:pt x="45551" y="4813"/>
                    <a:pt x="45426" y="4541"/>
                    <a:pt x="45258" y="4394"/>
                  </a:cubicBezTo>
                  <a:cubicBezTo>
                    <a:pt x="45175" y="4310"/>
                    <a:pt x="45133" y="4206"/>
                    <a:pt x="45049" y="4143"/>
                  </a:cubicBezTo>
                  <a:cubicBezTo>
                    <a:pt x="44840" y="3892"/>
                    <a:pt x="44610" y="3892"/>
                    <a:pt x="44547" y="4227"/>
                  </a:cubicBezTo>
                  <a:cubicBezTo>
                    <a:pt x="44484" y="4603"/>
                    <a:pt x="44296" y="4520"/>
                    <a:pt x="44003" y="4541"/>
                  </a:cubicBezTo>
                  <a:cubicBezTo>
                    <a:pt x="43313" y="4582"/>
                    <a:pt x="42622" y="4771"/>
                    <a:pt x="41911" y="4541"/>
                  </a:cubicBezTo>
                  <a:cubicBezTo>
                    <a:pt x="41785" y="4499"/>
                    <a:pt x="41680" y="4582"/>
                    <a:pt x="41597" y="4645"/>
                  </a:cubicBezTo>
                  <a:cubicBezTo>
                    <a:pt x="41325" y="4834"/>
                    <a:pt x="41011" y="4917"/>
                    <a:pt x="40697" y="4875"/>
                  </a:cubicBezTo>
                  <a:cubicBezTo>
                    <a:pt x="40488" y="4854"/>
                    <a:pt x="40446" y="5022"/>
                    <a:pt x="40425" y="5168"/>
                  </a:cubicBezTo>
                  <a:cubicBezTo>
                    <a:pt x="37831" y="5252"/>
                    <a:pt x="35236" y="5168"/>
                    <a:pt x="32662" y="4896"/>
                  </a:cubicBezTo>
                  <a:cubicBezTo>
                    <a:pt x="31951" y="4813"/>
                    <a:pt x="31240" y="4813"/>
                    <a:pt x="30528" y="4896"/>
                  </a:cubicBezTo>
                  <a:cubicBezTo>
                    <a:pt x="29712" y="5022"/>
                    <a:pt x="28875" y="5022"/>
                    <a:pt x="28059" y="4896"/>
                  </a:cubicBezTo>
                  <a:cubicBezTo>
                    <a:pt x="27473" y="4792"/>
                    <a:pt x="26888" y="4813"/>
                    <a:pt x="26302" y="4938"/>
                  </a:cubicBezTo>
                  <a:cubicBezTo>
                    <a:pt x="25130" y="5273"/>
                    <a:pt x="23895" y="5106"/>
                    <a:pt x="22703" y="5168"/>
                  </a:cubicBezTo>
                  <a:cubicBezTo>
                    <a:pt x="21343" y="5252"/>
                    <a:pt x="20004" y="5357"/>
                    <a:pt x="18644" y="5440"/>
                  </a:cubicBezTo>
                  <a:cubicBezTo>
                    <a:pt x="18413" y="5461"/>
                    <a:pt x="18183" y="5482"/>
                    <a:pt x="17953" y="5482"/>
                  </a:cubicBezTo>
                  <a:cubicBezTo>
                    <a:pt x="16405" y="5378"/>
                    <a:pt x="14898" y="5670"/>
                    <a:pt x="13371" y="5775"/>
                  </a:cubicBezTo>
                  <a:cubicBezTo>
                    <a:pt x="13141" y="5796"/>
                    <a:pt x="12911" y="5838"/>
                    <a:pt x="12659" y="5838"/>
                  </a:cubicBezTo>
                  <a:cubicBezTo>
                    <a:pt x="11090" y="5838"/>
                    <a:pt x="9563" y="5838"/>
                    <a:pt x="7993" y="5963"/>
                  </a:cubicBezTo>
                  <a:cubicBezTo>
                    <a:pt x="6236" y="6110"/>
                    <a:pt x="4478" y="6026"/>
                    <a:pt x="2700" y="6047"/>
                  </a:cubicBezTo>
                  <a:cubicBezTo>
                    <a:pt x="2051" y="6026"/>
                    <a:pt x="1403" y="6110"/>
                    <a:pt x="775" y="6256"/>
                  </a:cubicBezTo>
                  <a:cubicBezTo>
                    <a:pt x="503" y="6319"/>
                    <a:pt x="189" y="6235"/>
                    <a:pt x="1" y="6026"/>
                  </a:cubicBezTo>
                  <a:cubicBezTo>
                    <a:pt x="252" y="5754"/>
                    <a:pt x="482" y="5440"/>
                    <a:pt x="921" y="5838"/>
                  </a:cubicBezTo>
                  <a:cubicBezTo>
                    <a:pt x="1068" y="5963"/>
                    <a:pt x="1382" y="5901"/>
                    <a:pt x="1591" y="5754"/>
                  </a:cubicBezTo>
                  <a:cubicBezTo>
                    <a:pt x="1800" y="5629"/>
                    <a:pt x="1988" y="5503"/>
                    <a:pt x="2198" y="5398"/>
                  </a:cubicBezTo>
                  <a:cubicBezTo>
                    <a:pt x="2742" y="5126"/>
                    <a:pt x="2763" y="5147"/>
                    <a:pt x="2553" y="4562"/>
                  </a:cubicBezTo>
                  <a:cubicBezTo>
                    <a:pt x="2511" y="4457"/>
                    <a:pt x="2449" y="4331"/>
                    <a:pt x="2553" y="4248"/>
                  </a:cubicBezTo>
                  <a:cubicBezTo>
                    <a:pt x="2742" y="4101"/>
                    <a:pt x="2804" y="4290"/>
                    <a:pt x="2909" y="4373"/>
                  </a:cubicBezTo>
                  <a:cubicBezTo>
                    <a:pt x="3202" y="4582"/>
                    <a:pt x="3265" y="4959"/>
                    <a:pt x="3600" y="5168"/>
                  </a:cubicBezTo>
                  <a:cubicBezTo>
                    <a:pt x="4164" y="5482"/>
                    <a:pt x="4374" y="5419"/>
                    <a:pt x="4604" y="4813"/>
                  </a:cubicBezTo>
                  <a:cubicBezTo>
                    <a:pt x="4708" y="4436"/>
                    <a:pt x="5169" y="4331"/>
                    <a:pt x="5420" y="4603"/>
                  </a:cubicBezTo>
                  <a:cubicBezTo>
                    <a:pt x="5524" y="4729"/>
                    <a:pt x="5566" y="4917"/>
                    <a:pt x="5734" y="5022"/>
                  </a:cubicBezTo>
                  <a:cubicBezTo>
                    <a:pt x="6173" y="5378"/>
                    <a:pt x="6194" y="5378"/>
                    <a:pt x="6550" y="4917"/>
                  </a:cubicBezTo>
                  <a:cubicBezTo>
                    <a:pt x="6613" y="4813"/>
                    <a:pt x="6675" y="4708"/>
                    <a:pt x="6738" y="4624"/>
                  </a:cubicBezTo>
                  <a:cubicBezTo>
                    <a:pt x="7177" y="4038"/>
                    <a:pt x="7177" y="4038"/>
                    <a:pt x="7177" y="3432"/>
                  </a:cubicBezTo>
                  <a:cubicBezTo>
                    <a:pt x="7721" y="3745"/>
                    <a:pt x="8098" y="3369"/>
                    <a:pt x="8537" y="3034"/>
                  </a:cubicBezTo>
                  <a:cubicBezTo>
                    <a:pt x="8789" y="3557"/>
                    <a:pt x="9082" y="3934"/>
                    <a:pt x="9709" y="3662"/>
                  </a:cubicBezTo>
                  <a:cubicBezTo>
                    <a:pt x="9877" y="3578"/>
                    <a:pt x="9960" y="3850"/>
                    <a:pt x="10044" y="3997"/>
                  </a:cubicBezTo>
                  <a:cubicBezTo>
                    <a:pt x="10442" y="4562"/>
                    <a:pt x="10483" y="4562"/>
                    <a:pt x="10965" y="4143"/>
                  </a:cubicBezTo>
                  <a:cubicBezTo>
                    <a:pt x="11509" y="3766"/>
                    <a:pt x="12220" y="3641"/>
                    <a:pt x="12869" y="3850"/>
                  </a:cubicBezTo>
                  <a:cubicBezTo>
                    <a:pt x="13224" y="3976"/>
                    <a:pt x="13601" y="4059"/>
                    <a:pt x="13978" y="4080"/>
                  </a:cubicBezTo>
                  <a:cubicBezTo>
                    <a:pt x="14710" y="4164"/>
                    <a:pt x="14794" y="4017"/>
                    <a:pt x="14982" y="3306"/>
                  </a:cubicBezTo>
                  <a:cubicBezTo>
                    <a:pt x="15087" y="2804"/>
                    <a:pt x="14731" y="2699"/>
                    <a:pt x="14459" y="2511"/>
                  </a:cubicBezTo>
                  <a:cubicBezTo>
                    <a:pt x="14166" y="2344"/>
                    <a:pt x="13873" y="2365"/>
                    <a:pt x="13999" y="1737"/>
                  </a:cubicBezTo>
                  <a:cubicBezTo>
                    <a:pt x="13978" y="1465"/>
                    <a:pt x="13873" y="1569"/>
                    <a:pt x="13852" y="1800"/>
                  </a:cubicBezTo>
                  <a:cubicBezTo>
                    <a:pt x="13852" y="1862"/>
                    <a:pt x="13747" y="1988"/>
                    <a:pt x="13936" y="1988"/>
                  </a:cubicBezTo>
                  <a:cubicBezTo>
                    <a:pt x="14103" y="1967"/>
                    <a:pt x="14291" y="1988"/>
                    <a:pt x="14333" y="1737"/>
                  </a:cubicBezTo>
                  <a:cubicBezTo>
                    <a:pt x="14354" y="1611"/>
                    <a:pt x="14312" y="1507"/>
                    <a:pt x="14019" y="1716"/>
                  </a:cubicBezTo>
                  <a:close/>
                  <a:moveTo>
                    <a:pt x="16509" y="1318"/>
                  </a:moveTo>
                  <a:cubicBezTo>
                    <a:pt x="16488" y="984"/>
                    <a:pt x="16363" y="732"/>
                    <a:pt x="16091" y="753"/>
                  </a:cubicBezTo>
                  <a:cubicBezTo>
                    <a:pt x="15735" y="795"/>
                    <a:pt x="15547" y="1172"/>
                    <a:pt x="15359" y="1423"/>
                  </a:cubicBezTo>
                  <a:cubicBezTo>
                    <a:pt x="15254" y="1590"/>
                    <a:pt x="15400" y="1988"/>
                    <a:pt x="15568" y="2218"/>
                  </a:cubicBezTo>
                  <a:cubicBezTo>
                    <a:pt x="15631" y="2260"/>
                    <a:pt x="15714" y="2260"/>
                    <a:pt x="15798" y="2239"/>
                  </a:cubicBezTo>
                  <a:cubicBezTo>
                    <a:pt x="16007" y="1883"/>
                    <a:pt x="16468" y="1716"/>
                    <a:pt x="16509" y="1318"/>
                  </a:cubicBezTo>
                  <a:close/>
                  <a:moveTo>
                    <a:pt x="43898" y="2176"/>
                  </a:moveTo>
                  <a:cubicBezTo>
                    <a:pt x="43857" y="2197"/>
                    <a:pt x="43773" y="2218"/>
                    <a:pt x="43752" y="2239"/>
                  </a:cubicBezTo>
                  <a:cubicBezTo>
                    <a:pt x="43689" y="2532"/>
                    <a:pt x="43752" y="2825"/>
                    <a:pt x="43919" y="3076"/>
                  </a:cubicBezTo>
                  <a:cubicBezTo>
                    <a:pt x="44045" y="3327"/>
                    <a:pt x="44338" y="3432"/>
                    <a:pt x="44610" y="3327"/>
                  </a:cubicBezTo>
                  <a:cubicBezTo>
                    <a:pt x="44777" y="3264"/>
                    <a:pt x="45049" y="3222"/>
                    <a:pt x="44986" y="2950"/>
                  </a:cubicBezTo>
                  <a:cubicBezTo>
                    <a:pt x="44945" y="2720"/>
                    <a:pt x="44840" y="2469"/>
                    <a:pt x="44505" y="2616"/>
                  </a:cubicBezTo>
                  <a:cubicBezTo>
                    <a:pt x="44170" y="2762"/>
                    <a:pt x="44108" y="2595"/>
                    <a:pt x="44108" y="2302"/>
                  </a:cubicBezTo>
                  <a:cubicBezTo>
                    <a:pt x="44108" y="2197"/>
                    <a:pt x="44003" y="2155"/>
                    <a:pt x="43898" y="2176"/>
                  </a:cubicBezTo>
                  <a:close/>
                  <a:moveTo>
                    <a:pt x="41911" y="2783"/>
                  </a:moveTo>
                  <a:cubicBezTo>
                    <a:pt x="41932" y="2741"/>
                    <a:pt x="41994" y="2678"/>
                    <a:pt x="41973" y="2637"/>
                  </a:cubicBezTo>
                  <a:cubicBezTo>
                    <a:pt x="41953" y="2616"/>
                    <a:pt x="41890" y="2595"/>
                    <a:pt x="41827" y="2574"/>
                  </a:cubicBezTo>
                  <a:cubicBezTo>
                    <a:pt x="41806" y="2616"/>
                    <a:pt x="41764" y="2678"/>
                    <a:pt x="41785" y="2720"/>
                  </a:cubicBezTo>
                  <a:cubicBezTo>
                    <a:pt x="41785" y="2762"/>
                    <a:pt x="41869" y="2762"/>
                    <a:pt x="41911" y="2783"/>
                  </a:cubicBezTo>
                  <a:close/>
                  <a:moveTo>
                    <a:pt x="9312" y="4854"/>
                  </a:moveTo>
                  <a:cubicBezTo>
                    <a:pt x="9354" y="4875"/>
                    <a:pt x="9416" y="4917"/>
                    <a:pt x="9458" y="4917"/>
                  </a:cubicBezTo>
                  <a:cubicBezTo>
                    <a:pt x="9479" y="4896"/>
                    <a:pt x="9500" y="4813"/>
                    <a:pt x="9521" y="4771"/>
                  </a:cubicBezTo>
                  <a:cubicBezTo>
                    <a:pt x="9458" y="4750"/>
                    <a:pt x="9416" y="4708"/>
                    <a:pt x="9374" y="4708"/>
                  </a:cubicBezTo>
                  <a:cubicBezTo>
                    <a:pt x="9333" y="4729"/>
                    <a:pt x="9333" y="4792"/>
                    <a:pt x="9312" y="4854"/>
                  </a:cubicBezTo>
                  <a:close/>
                  <a:moveTo>
                    <a:pt x="16070" y="3327"/>
                  </a:moveTo>
                  <a:lnTo>
                    <a:pt x="15924" y="3264"/>
                  </a:lnTo>
                  <a:cubicBezTo>
                    <a:pt x="15903" y="3327"/>
                    <a:pt x="15861" y="3369"/>
                    <a:pt x="15882" y="3411"/>
                  </a:cubicBezTo>
                  <a:cubicBezTo>
                    <a:pt x="15882" y="3453"/>
                    <a:pt x="15965" y="3453"/>
                    <a:pt x="16007" y="3473"/>
                  </a:cubicBezTo>
                  <a:close/>
                  <a:moveTo>
                    <a:pt x="42685" y="3327"/>
                  </a:moveTo>
                  <a:cubicBezTo>
                    <a:pt x="42643" y="3306"/>
                    <a:pt x="42580" y="3264"/>
                    <a:pt x="42538" y="3285"/>
                  </a:cubicBezTo>
                  <a:cubicBezTo>
                    <a:pt x="42517" y="3285"/>
                    <a:pt x="42497" y="3369"/>
                    <a:pt x="42476" y="3411"/>
                  </a:cubicBezTo>
                  <a:cubicBezTo>
                    <a:pt x="42538" y="3432"/>
                    <a:pt x="42580" y="3494"/>
                    <a:pt x="42622" y="3473"/>
                  </a:cubicBezTo>
                  <a:cubicBezTo>
                    <a:pt x="42664" y="3473"/>
                    <a:pt x="42685" y="3390"/>
                    <a:pt x="42706" y="3327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5" name="Google Shape;7325;p46"/>
            <p:cNvSpPr/>
            <p:nvPr/>
          </p:nvSpPr>
          <p:spPr>
            <a:xfrm>
              <a:off x="5713850" y="4108125"/>
              <a:ext cx="572275" cy="107250"/>
            </a:xfrm>
            <a:custGeom>
              <a:avLst/>
              <a:gdLst/>
              <a:ahLst/>
              <a:cxnLst/>
              <a:rect l="l" t="t" r="r" b="b"/>
              <a:pathLst>
                <a:path w="22891" h="4290" extrusionOk="0">
                  <a:moveTo>
                    <a:pt x="0" y="3913"/>
                  </a:moveTo>
                  <a:cubicBezTo>
                    <a:pt x="21" y="3746"/>
                    <a:pt x="63" y="3600"/>
                    <a:pt x="272" y="3620"/>
                  </a:cubicBezTo>
                  <a:cubicBezTo>
                    <a:pt x="586" y="3662"/>
                    <a:pt x="921" y="3579"/>
                    <a:pt x="1172" y="3390"/>
                  </a:cubicBezTo>
                  <a:cubicBezTo>
                    <a:pt x="1276" y="3328"/>
                    <a:pt x="1381" y="3244"/>
                    <a:pt x="1486" y="3286"/>
                  </a:cubicBezTo>
                  <a:cubicBezTo>
                    <a:pt x="2197" y="3495"/>
                    <a:pt x="2887" y="3328"/>
                    <a:pt x="3578" y="3286"/>
                  </a:cubicBezTo>
                  <a:cubicBezTo>
                    <a:pt x="3871" y="3244"/>
                    <a:pt x="4059" y="3348"/>
                    <a:pt x="4122" y="2972"/>
                  </a:cubicBezTo>
                  <a:cubicBezTo>
                    <a:pt x="4185" y="2637"/>
                    <a:pt x="4415" y="2637"/>
                    <a:pt x="4624" y="2867"/>
                  </a:cubicBezTo>
                  <a:cubicBezTo>
                    <a:pt x="4708" y="2951"/>
                    <a:pt x="4771" y="3076"/>
                    <a:pt x="4854" y="3139"/>
                  </a:cubicBezTo>
                  <a:cubicBezTo>
                    <a:pt x="5001" y="3286"/>
                    <a:pt x="5147" y="3558"/>
                    <a:pt x="5419" y="3474"/>
                  </a:cubicBezTo>
                  <a:cubicBezTo>
                    <a:pt x="5691" y="3411"/>
                    <a:pt x="5649" y="3139"/>
                    <a:pt x="5712" y="2909"/>
                  </a:cubicBezTo>
                  <a:cubicBezTo>
                    <a:pt x="5838" y="2449"/>
                    <a:pt x="6235" y="2114"/>
                    <a:pt x="6403" y="1633"/>
                  </a:cubicBezTo>
                  <a:cubicBezTo>
                    <a:pt x="6465" y="1444"/>
                    <a:pt x="6465" y="1361"/>
                    <a:pt x="6340" y="1214"/>
                  </a:cubicBezTo>
                  <a:cubicBezTo>
                    <a:pt x="5984" y="838"/>
                    <a:pt x="5712" y="419"/>
                    <a:pt x="5168" y="335"/>
                  </a:cubicBezTo>
                  <a:cubicBezTo>
                    <a:pt x="5043" y="315"/>
                    <a:pt x="5022" y="168"/>
                    <a:pt x="5001" y="43"/>
                  </a:cubicBezTo>
                  <a:cubicBezTo>
                    <a:pt x="6800" y="1"/>
                    <a:pt x="8579" y="231"/>
                    <a:pt x="10378" y="315"/>
                  </a:cubicBezTo>
                  <a:cubicBezTo>
                    <a:pt x="10880" y="335"/>
                    <a:pt x="11382" y="335"/>
                    <a:pt x="11864" y="377"/>
                  </a:cubicBezTo>
                  <a:cubicBezTo>
                    <a:pt x="14584" y="545"/>
                    <a:pt x="17283" y="649"/>
                    <a:pt x="19940" y="1235"/>
                  </a:cubicBezTo>
                  <a:cubicBezTo>
                    <a:pt x="20463" y="1340"/>
                    <a:pt x="20986" y="1361"/>
                    <a:pt x="21509" y="1423"/>
                  </a:cubicBezTo>
                  <a:cubicBezTo>
                    <a:pt x="21656" y="1444"/>
                    <a:pt x="21802" y="1486"/>
                    <a:pt x="21928" y="1528"/>
                  </a:cubicBezTo>
                  <a:cubicBezTo>
                    <a:pt x="22346" y="1675"/>
                    <a:pt x="22890" y="2239"/>
                    <a:pt x="22870" y="2491"/>
                  </a:cubicBezTo>
                  <a:cubicBezTo>
                    <a:pt x="22870" y="2825"/>
                    <a:pt x="22200" y="3600"/>
                    <a:pt x="21865" y="3746"/>
                  </a:cubicBezTo>
                  <a:cubicBezTo>
                    <a:pt x="21321" y="3976"/>
                    <a:pt x="20735" y="3851"/>
                    <a:pt x="20212" y="3767"/>
                  </a:cubicBezTo>
                  <a:cubicBezTo>
                    <a:pt x="18664" y="3537"/>
                    <a:pt x="17116" y="3600"/>
                    <a:pt x="15567" y="3369"/>
                  </a:cubicBezTo>
                  <a:cubicBezTo>
                    <a:pt x="15274" y="3369"/>
                    <a:pt x="14981" y="3390"/>
                    <a:pt x="14688" y="3453"/>
                  </a:cubicBezTo>
                  <a:cubicBezTo>
                    <a:pt x="13035" y="3453"/>
                    <a:pt x="11445" y="3976"/>
                    <a:pt x="9771" y="3892"/>
                  </a:cubicBezTo>
                  <a:cubicBezTo>
                    <a:pt x="9123" y="3913"/>
                    <a:pt x="8474" y="3872"/>
                    <a:pt x="7846" y="3746"/>
                  </a:cubicBezTo>
                  <a:cubicBezTo>
                    <a:pt x="7574" y="3704"/>
                    <a:pt x="7302" y="3725"/>
                    <a:pt x="7051" y="3809"/>
                  </a:cubicBezTo>
                  <a:cubicBezTo>
                    <a:pt x="5398" y="4290"/>
                    <a:pt x="3724" y="4018"/>
                    <a:pt x="2051" y="3976"/>
                  </a:cubicBezTo>
                  <a:cubicBezTo>
                    <a:pt x="1360" y="3997"/>
                    <a:pt x="690" y="3976"/>
                    <a:pt x="0" y="3913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6" name="Google Shape;7326;p46"/>
            <p:cNvSpPr/>
            <p:nvPr/>
          </p:nvSpPr>
          <p:spPr>
            <a:xfrm>
              <a:off x="4481425" y="4181875"/>
              <a:ext cx="142325" cy="46600"/>
            </a:xfrm>
            <a:custGeom>
              <a:avLst/>
              <a:gdLst/>
              <a:ahLst/>
              <a:cxnLst/>
              <a:rect l="l" t="t" r="r" b="b"/>
              <a:pathLst>
                <a:path w="5693" h="1864" extrusionOk="0">
                  <a:moveTo>
                    <a:pt x="1" y="1633"/>
                  </a:moveTo>
                  <a:cubicBezTo>
                    <a:pt x="43" y="1549"/>
                    <a:pt x="64" y="1424"/>
                    <a:pt x="106" y="1403"/>
                  </a:cubicBezTo>
                  <a:cubicBezTo>
                    <a:pt x="733" y="1131"/>
                    <a:pt x="1215" y="775"/>
                    <a:pt x="1131" y="1"/>
                  </a:cubicBezTo>
                  <a:cubicBezTo>
                    <a:pt x="1487" y="43"/>
                    <a:pt x="1466" y="315"/>
                    <a:pt x="1507" y="482"/>
                  </a:cubicBezTo>
                  <a:cubicBezTo>
                    <a:pt x="1633" y="838"/>
                    <a:pt x="1779" y="1089"/>
                    <a:pt x="2198" y="859"/>
                  </a:cubicBezTo>
                  <a:cubicBezTo>
                    <a:pt x="2344" y="817"/>
                    <a:pt x="2512" y="838"/>
                    <a:pt x="2616" y="963"/>
                  </a:cubicBezTo>
                  <a:cubicBezTo>
                    <a:pt x="3077" y="1403"/>
                    <a:pt x="3725" y="1277"/>
                    <a:pt x="4248" y="1466"/>
                  </a:cubicBezTo>
                  <a:cubicBezTo>
                    <a:pt x="4541" y="1570"/>
                    <a:pt x="4751" y="1382"/>
                    <a:pt x="4981" y="1256"/>
                  </a:cubicBezTo>
                  <a:cubicBezTo>
                    <a:pt x="5441" y="1026"/>
                    <a:pt x="5546" y="1110"/>
                    <a:pt x="5692" y="1738"/>
                  </a:cubicBezTo>
                  <a:cubicBezTo>
                    <a:pt x="5462" y="1842"/>
                    <a:pt x="5232" y="1863"/>
                    <a:pt x="5002" y="1821"/>
                  </a:cubicBezTo>
                  <a:cubicBezTo>
                    <a:pt x="3328" y="1549"/>
                    <a:pt x="1654" y="1738"/>
                    <a:pt x="1" y="1633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7" name="Google Shape;7327;p46"/>
            <p:cNvSpPr/>
            <p:nvPr/>
          </p:nvSpPr>
          <p:spPr>
            <a:xfrm>
              <a:off x="4339675" y="4191825"/>
              <a:ext cx="84250" cy="31400"/>
            </a:xfrm>
            <a:custGeom>
              <a:avLst/>
              <a:gdLst/>
              <a:ahLst/>
              <a:cxnLst/>
              <a:rect l="l" t="t" r="r" b="b"/>
              <a:pathLst>
                <a:path w="3370" h="1256" extrusionOk="0">
                  <a:moveTo>
                    <a:pt x="1" y="712"/>
                  </a:moveTo>
                  <a:cubicBezTo>
                    <a:pt x="168" y="544"/>
                    <a:pt x="315" y="356"/>
                    <a:pt x="482" y="189"/>
                  </a:cubicBezTo>
                  <a:cubicBezTo>
                    <a:pt x="628" y="21"/>
                    <a:pt x="879" y="0"/>
                    <a:pt x="1047" y="126"/>
                  </a:cubicBezTo>
                  <a:cubicBezTo>
                    <a:pt x="1716" y="607"/>
                    <a:pt x="2491" y="921"/>
                    <a:pt x="3307" y="1068"/>
                  </a:cubicBezTo>
                  <a:cubicBezTo>
                    <a:pt x="3328" y="1068"/>
                    <a:pt x="3348" y="1172"/>
                    <a:pt x="3369" y="1235"/>
                  </a:cubicBezTo>
                  <a:cubicBezTo>
                    <a:pt x="2888" y="1256"/>
                    <a:pt x="2428" y="1193"/>
                    <a:pt x="1988" y="1026"/>
                  </a:cubicBezTo>
                  <a:cubicBezTo>
                    <a:pt x="1340" y="837"/>
                    <a:pt x="670" y="712"/>
                    <a:pt x="1" y="712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8" name="Google Shape;7328;p46"/>
            <p:cNvSpPr/>
            <p:nvPr/>
          </p:nvSpPr>
          <p:spPr>
            <a:xfrm>
              <a:off x="5399450" y="4080400"/>
              <a:ext cx="70650" cy="23575"/>
            </a:xfrm>
            <a:custGeom>
              <a:avLst/>
              <a:gdLst/>
              <a:ahLst/>
              <a:cxnLst/>
              <a:rect l="l" t="t" r="r" b="b"/>
              <a:pathLst>
                <a:path w="2826" h="943" extrusionOk="0">
                  <a:moveTo>
                    <a:pt x="2826" y="315"/>
                  </a:moveTo>
                  <a:cubicBezTo>
                    <a:pt x="2491" y="754"/>
                    <a:pt x="1926" y="942"/>
                    <a:pt x="1403" y="775"/>
                  </a:cubicBezTo>
                  <a:cubicBezTo>
                    <a:pt x="1089" y="670"/>
                    <a:pt x="775" y="607"/>
                    <a:pt x="461" y="587"/>
                  </a:cubicBezTo>
                  <a:cubicBezTo>
                    <a:pt x="210" y="587"/>
                    <a:pt x="1" y="377"/>
                    <a:pt x="1" y="126"/>
                  </a:cubicBezTo>
                  <a:cubicBezTo>
                    <a:pt x="942" y="1"/>
                    <a:pt x="1884" y="294"/>
                    <a:pt x="2826" y="315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9" name="Google Shape;7329;p46"/>
            <p:cNvSpPr/>
            <p:nvPr/>
          </p:nvSpPr>
          <p:spPr>
            <a:xfrm>
              <a:off x="5661000" y="4092950"/>
              <a:ext cx="70650" cy="14675"/>
            </a:xfrm>
            <a:custGeom>
              <a:avLst/>
              <a:gdLst/>
              <a:ahLst/>
              <a:cxnLst/>
              <a:rect l="l" t="t" r="r" b="b"/>
              <a:pathLst>
                <a:path w="2826" h="587" extrusionOk="0">
                  <a:moveTo>
                    <a:pt x="2825" y="294"/>
                  </a:moveTo>
                  <a:cubicBezTo>
                    <a:pt x="2512" y="503"/>
                    <a:pt x="2135" y="587"/>
                    <a:pt x="1758" y="503"/>
                  </a:cubicBezTo>
                  <a:cubicBezTo>
                    <a:pt x="1319" y="440"/>
                    <a:pt x="859" y="273"/>
                    <a:pt x="377" y="398"/>
                  </a:cubicBezTo>
                  <a:cubicBezTo>
                    <a:pt x="147" y="440"/>
                    <a:pt x="43" y="210"/>
                    <a:pt x="1" y="1"/>
                  </a:cubicBezTo>
                  <a:cubicBezTo>
                    <a:pt x="942" y="85"/>
                    <a:pt x="1905" y="43"/>
                    <a:pt x="2825" y="294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0" name="Google Shape;7330;p46"/>
            <p:cNvSpPr/>
            <p:nvPr/>
          </p:nvSpPr>
          <p:spPr>
            <a:xfrm>
              <a:off x="4834525" y="4073075"/>
              <a:ext cx="28275" cy="43450"/>
            </a:xfrm>
            <a:custGeom>
              <a:avLst/>
              <a:gdLst/>
              <a:ahLst/>
              <a:cxnLst/>
              <a:rect l="l" t="t" r="r" b="b"/>
              <a:pathLst>
                <a:path w="1131" h="1738" extrusionOk="0">
                  <a:moveTo>
                    <a:pt x="1130" y="356"/>
                  </a:moveTo>
                  <a:cubicBezTo>
                    <a:pt x="649" y="482"/>
                    <a:pt x="523" y="754"/>
                    <a:pt x="796" y="1172"/>
                  </a:cubicBezTo>
                  <a:cubicBezTo>
                    <a:pt x="879" y="1319"/>
                    <a:pt x="942" y="1445"/>
                    <a:pt x="796" y="1549"/>
                  </a:cubicBezTo>
                  <a:cubicBezTo>
                    <a:pt x="670" y="1696"/>
                    <a:pt x="503" y="1737"/>
                    <a:pt x="335" y="1696"/>
                  </a:cubicBezTo>
                  <a:cubicBezTo>
                    <a:pt x="189" y="1654"/>
                    <a:pt x="63" y="1507"/>
                    <a:pt x="126" y="1361"/>
                  </a:cubicBezTo>
                  <a:cubicBezTo>
                    <a:pt x="293" y="1005"/>
                    <a:pt x="0" y="691"/>
                    <a:pt x="63" y="356"/>
                  </a:cubicBezTo>
                  <a:cubicBezTo>
                    <a:pt x="231" y="356"/>
                    <a:pt x="377" y="294"/>
                    <a:pt x="419" y="105"/>
                  </a:cubicBezTo>
                  <a:cubicBezTo>
                    <a:pt x="649" y="1"/>
                    <a:pt x="879" y="126"/>
                    <a:pt x="1109" y="147"/>
                  </a:cubicBezTo>
                  <a:cubicBezTo>
                    <a:pt x="1130" y="210"/>
                    <a:pt x="1130" y="294"/>
                    <a:pt x="1130" y="356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1" name="Google Shape;7331;p46"/>
            <p:cNvSpPr/>
            <p:nvPr/>
          </p:nvSpPr>
          <p:spPr>
            <a:xfrm>
              <a:off x="4920300" y="4077275"/>
              <a:ext cx="30900" cy="34025"/>
            </a:xfrm>
            <a:custGeom>
              <a:avLst/>
              <a:gdLst/>
              <a:ahLst/>
              <a:cxnLst/>
              <a:rect l="l" t="t" r="r" b="b"/>
              <a:pathLst>
                <a:path w="1236" h="1361" extrusionOk="0">
                  <a:moveTo>
                    <a:pt x="880" y="0"/>
                  </a:moveTo>
                  <a:cubicBezTo>
                    <a:pt x="942" y="126"/>
                    <a:pt x="1089" y="209"/>
                    <a:pt x="1235" y="188"/>
                  </a:cubicBezTo>
                  <a:cubicBezTo>
                    <a:pt x="1089" y="607"/>
                    <a:pt x="524" y="774"/>
                    <a:pt x="608" y="1360"/>
                  </a:cubicBezTo>
                  <a:cubicBezTo>
                    <a:pt x="378" y="963"/>
                    <a:pt x="315" y="523"/>
                    <a:pt x="1" y="188"/>
                  </a:cubicBezTo>
                  <a:lnTo>
                    <a:pt x="168" y="42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2" name="Google Shape;7332;p46"/>
            <p:cNvSpPr/>
            <p:nvPr/>
          </p:nvSpPr>
          <p:spPr>
            <a:xfrm>
              <a:off x="4068725" y="4198100"/>
              <a:ext cx="40300" cy="14150"/>
            </a:xfrm>
            <a:custGeom>
              <a:avLst/>
              <a:gdLst/>
              <a:ahLst/>
              <a:cxnLst/>
              <a:rect l="l" t="t" r="r" b="b"/>
              <a:pathLst>
                <a:path w="1612" h="566" extrusionOk="0">
                  <a:moveTo>
                    <a:pt x="0" y="356"/>
                  </a:moveTo>
                  <a:cubicBezTo>
                    <a:pt x="502" y="1"/>
                    <a:pt x="1172" y="63"/>
                    <a:pt x="1611" y="482"/>
                  </a:cubicBezTo>
                  <a:cubicBezTo>
                    <a:pt x="1067" y="565"/>
                    <a:pt x="523" y="524"/>
                    <a:pt x="0" y="356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3" name="Google Shape;7333;p46"/>
            <p:cNvSpPr/>
            <p:nvPr/>
          </p:nvSpPr>
          <p:spPr>
            <a:xfrm>
              <a:off x="4304100" y="4198625"/>
              <a:ext cx="22000" cy="16750"/>
            </a:xfrm>
            <a:custGeom>
              <a:avLst/>
              <a:gdLst/>
              <a:ahLst/>
              <a:cxnLst/>
              <a:rect l="l" t="t" r="r" b="b"/>
              <a:pathLst>
                <a:path w="880" h="670" extrusionOk="0">
                  <a:moveTo>
                    <a:pt x="1" y="440"/>
                  </a:moveTo>
                  <a:cubicBezTo>
                    <a:pt x="357" y="21"/>
                    <a:pt x="524" y="0"/>
                    <a:pt x="880" y="440"/>
                  </a:cubicBezTo>
                  <a:cubicBezTo>
                    <a:pt x="587" y="670"/>
                    <a:pt x="294" y="503"/>
                    <a:pt x="1" y="44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4" name="Google Shape;7334;p46"/>
            <p:cNvSpPr/>
            <p:nvPr/>
          </p:nvSpPr>
          <p:spPr>
            <a:xfrm>
              <a:off x="4197925" y="4194450"/>
              <a:ext cx="22000" cy="12050"/>
            </a:xfrm>
            <a:custGeom>
              <a:avLst/>
              <a:gdLst/>
              <a:ahLst/>
              <a:cxnLst/>
              <a:rect l="l" t="t" r="r" b="b"/>
              <a:pathLst>
                <a:path w="880" h="482" extrusionOk="0">
                  <a:moveTo>
                    <a:pt x="0" y="377"/>
                  </a:moveTo>
                  <a:cubicBezTo>
                    <a:pt x="398" y="0"/>
                    <a:pt x="565" y="21"/>
                    <a:pt x="879" y="439"/>
                  </a:cubicBezTo>
                  <a:cubicBezTo>
                    <a:pt x="586" y="481"/>
                    <a:pt x="272" y="460"/>
                    <a:pt x="0" y="377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5" name="Google Shape;7335;p46"/>
            <p:cNvSpPr/>
            <p:nvPr/>
          </p:nvSpPr>
          <p:spPr>
            <a:xfrm>
              <a:off x="4126775" y="4200200"/>
              <a:ext cx="13100" cy="10475"/>
            </a:xfrm>
            <a:custGeom>
              <a:avLst/>
              <a:gdLst/>
              <a:ahLst/>
              <a:cxnLst/>
              <a:rect l="l" t="t" r="r" b="b"/>
              <a:pathLst>
                <a:path w="524" h="419" extrusionOk="0">
                  <a:moveTo>
                    <a:pt x="1" y="314"/>
                  </a:moveTo>
                  <a:cubicBezTo>
                    <a:pt x="126" y="0"/>
                    <a:pt x="315" y="0"/>
                    <a:pt x="524" y="209"/>
                  </a:cubicBezTo>
                  <a:cubicBezTo>
                    <a:pt x="398" y="377"/>
                    <a:pt x="168" y="419"/>
                    <a:pt x="1" y="314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6" name="Google Shape;7336;p46"/>
            <p:cNvSpPr/>
            <p:nvPr/>
          </p:nvSpPr>
          <p:spPr>
            <a:xfrm>
              <a:off x="4277425" y="4200200"/>
              <a:ext cx="13100" cy="9950"/>
            </a:xfrm>
            <a:custGeom>
              <a:avLst/>
              <a:gdLst/>
              <a:ahLst/>
              <a:cxnLst/>
              <a:rect l="l" t="t" r="r" b="b"/>
              <a:pathLst>
                <a:path w="524" h="398" extrusionOk="0">
                  <a:moveTo>
                    <a:pt x="1" y="251"/>
                  </a:moveTo>
                  <a:cubicBezTo>
                    <a:pt x="231" y="0"/>
                    <a:pt x="398" y="0"/>
                    <a:pt x="524" y="335"/>
                  </a:cubicBezTo>
                  <a:cubicBezTo>
                    <a:pt x="356" y="398"/>
                    <a:pt x="147" y="377"/>
                    <a:pt x="1" y="25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7" name="Google Shape;7337;p46"/>
            <p:cNvSpPr/>
            <p:nvPr/>
          </p:nvSpPr>
          <p:spPr>
            <a:xfrm>
              <a:off x="4459475" y="4212750"/>
              <a:ext cx="13100" cy="11000"/>
            </a:xfrm>
            <a:custGeom>
              <a:avLst/>
              <a:gdLst/>
              <a:ahLst/>
              <a:cxnLst/>
              <a:rect l="l" t="t" r="r" b="b"/>
              <a:pathLst>
                <a:path w="524" h="440" extrusionOk="0">
                  <a:moveTo>
                    <a:pt x="0" y="398"/>
                  </a:moveTo>
                  <a:cubicBezTo>
                    <a:pt x="209" y="0"/>
                    <a:pt x="272" y="0"/>
                    <a:pt x="523" y="377"/>
                  </a:cubicBezTo>
                  <a:cubicBezTo>
                    <a:pt x="335" y="440"/>
                    <a:pt x="168" y="440"/>
                    <a:pt x="0" y="398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8" name="Google Shape;7338;p46"/>
            <p:cNvSpPr/>
            <p:nvPr/>
          </p:nvSpPr>
          <p:spPr>
            <a:xfrm>
              <a:off x="5762475" y="4100800"/>
              <a:ext cx="8925" cy="9450"/>
            </a:xfrm>
            <a:custGeom>
              <a:avLst/>
              <a:gdLst/>
              <a:ahLst/>
              <a:cxnLst/>
              <a:rect l="l" t="t" r="r" b="b"/>
              <a:pathLst>
                <a:path w="357" h="378" extrusionOk="0">
                  <a:moveTo>
                    <a:pt x="357" y="168"/>
                  </a:moveTo>
                  <a:cubicBezTo>
                    <a:pt x="189" y="377"/>
                    <a:pt x="85" y="273"/>
                    <a:pt x="1" y="63"/>
                  </a:cubicBezTo>
                  <a:cubicBezTo>
                    <a:pt x="126" y="1"/>
                    <a:pt x="294" y="43"/>
                    <a:pt x="357" y="168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9" name="Google Shape;7339;p46"/>
            <p:cNvSpPr/>
            <p:nvPr/>
          </p:nvSpPr>
          <p:spPr>
            <a:xfrm>
              <a:off x="5802775" y="4104475"/>
              <a:ext cx="8900" cy="10475"/>
            </a:xfrm>
            <a:custGeom>
              <a:avLst/>
              <a:gdLst/>
              <a:ahLst/>
              <a:cxnLst/>
              <a:rect l="l" t="t" r="r" b="b"/>
              <a:pathLst>
                <a:path w="356" h="419" extrusionOk="0">
                  <a:moveTo>
                    <a:pt x="356" y="147"/>
                  </a:moveTo>
                  <a:cubicBezTo>
                    <a:pt x="167" y="419"/>
                    <a:pt x="63" y="293"/>
                    <a:pt x="0" y="42"/>
                  </a:cubicBezTo>
                  <a:cubicBezTo>
                    <a:pt x="126" y="0"/>
                    <a:pt x="272" y="42"/>
                    <a:pt x="356" y="147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0" name="Google Shape;7340;p46"/>
            <p:cNvSpPr/>
            <p:nvPr/>
          </p:nvSpPr>
          <p:spPr>
            <a:xfrm>
              <a:off x="4636800" y="4220600"/>
              <a:ext cx="8900" cy="6825"/>
            </a:xfrm>
            <a:custGeom>
              <a:avLst/>
              <a:gdLst/>
              <a:ahLst/>
              <a:cxnLst/>
              <a:rect l="l" t="t" r="r" b="b"/>
              <a:pathLst>
                <a:path w="356" h="273" extrusionOk="0">
                  <a:moveTo>
                    <a:pt x="0" y="230"/>
                  </a:moveTo>
                  <a:cubicBezTo>
                    <a:pt x="21" y="126"/>
                    <a:pt x="63" y="0"/>
                    <a:pt x="189" y="21"/>
                  </a:cubicBezTo>
                  <a:cubicBezTo>
                    <a:pt x="251" y="21"/>
                    <a:pt x="293" y="147"/>
                    <a:pt x="356" y="209"/>
                  </a:cubicBezTo>
                  <a:cubicBezTo>
                    <a:pt x="230" y="272"/>
                    <a:pt x="105" y="272"/>
                    <a:pt x="0" y="23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1" name="Google Shape;7341;p46"/>
            <p:cNvSpPr/>
            <p:nvPr/>
          </p:nvSpPr>
          <p:spPr>
            <a:xfrm>
              <a:off x="4237675" y="4200725"/>
              <a:ext cx="13100" cy="5775"/>
            </a:xfrm>
            <a:custGeom>
              <a:avLst/>
              <a:gdLst/>
              <a:ahLst/>
              <a:cxnLst/>
              <a:rect l="l" t="t" r="r" b="b"/>
              <a:pathLst>
                <a:path w="524" h="231" extrusionOk="0">
                  <a:moveTo>
                    <a:pt x="1" y="188"/>
                  </a:moveTo>
                  <a:cubicBezTo>
                    <a:pt x="126" y="0"/>
                    <a:pt x="398" y="0"/>
                    <a:pt x="524" y="188"/>
                  </a:cubicBezTo>
                  <a:cubicBezTo>
                    <a:pt x="356" y="230"/>
                    <a:pt x="168" y="230"/>
                    <a:pt x="1" y="188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2" name="Google Shape;7342;p46"/>
            <p:cNvSpPr/>
            <p:nvPr/>
          </p:nvSpPr>
          <p:spPr>
            <a:xfrm>
              <a:off x="4960075" y="4079350"/>
              <a:ext cx="66975" cy="27225"/>
            </a:xfrm>
            <a:custGeom>
              <a:avLst/>
              <a:gdLst/>
              <a:ahLst/>
              <a:cxnLst/>
              <a:rect l="l" t="t" r="r" b="b"/>
              <a:pathLst>
                <a:path w="2679" h="1089" extrusionOk="0">
                  <a:moveTo>
                    <a:pt x="0" y="105"/>
                  </a:moveTo>
                  <a:cubicBezTo>
                    <a:pt x="147" y="85"/>
                    <a:pt x="314" y="1"/>
                    <a:pt x="439" y="43"/>
                  </a:cubicBezTo>
                  <a:cubicBezTo>
                    <a:pt x="1172" y="273"/>
                    <a:pt x="1946" y="85"/>
                    <a:pt x="2678" y="294"/>
                  </a:cubicBezTo>
                  <a:cubicBezTo>
                    <a:pt x="2239" y="775"/>
                    <a:pt x="1632" y="1068"/>
                    <a:pt x="983" y="1089"/>
                  </a:cubicBezTo>
                  <a:cubicBezTo>
                    <a:pt x="921" y="1089"/>
                    <a:pt x="879" y="1089"/>
                    <a:pt x="816" y="1089"/>
                  </a:cubicBezTo>
                  <a:cubicBezTo>
                    <a:pt x="774" y="566"/>
                    <a:pt x="42" y="629"/>
                    <a:pt x="0" y="105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3" name="Google Shape;7343;p46"/>
            <p:cNvSpPr/>
            <p:nvPr/>
          </p:nvSpPr>
          <p:spPr>
            <a:xfrm>
              <a:off x="4871150" y="4086675"/>
              <a:ext cx="20425" cy="25150"/>
            </a:xfrm>
            <a:custGeom>
              <a:avLst/>
              <a:gdLst/>
              <a:ahLst/>
              <a:cxnLst/>
              <a:rect l="l" t="t" r="r" b="b"/>
              <a:pathLst>
                <a:path w="817" h="1006" extrusionOk="0">
                  <a:moveTo>
                    <a:pt x="377" y="1"/>
                  </a:moveTo>
                  <a:lnTo>
                    <a:pt x="544" y="1"/>
                  </a:lnTo>
                  <a:cubicBezTo>
                    <a:pt x="460" y="315"/>
                    <a:pt x="753" y="482"/>
                    <a:pt x="816" y="754"/>
                  </a:cubicBezTo>
                  <a:cubicBezTo>
                    <a:pt x="523" y="1005"/>
                    <a:pt x="272" y="670"/>
                    <a:pt x="0" y="712"/>
                  </a:cubicBezTo>
                  <a:cubicBezTo>
                    <a:pt x="0" y="398"/>
                    <a:pt x="42" y="126"/>
                    <a:pt x="37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4" name="Google Shape;7344;p46"/>
            <p:cNvSpPr/>
            <p:nvPr/>
          </p:nvSpPr>
          <p:spPr>
            <a:xfrm>
              <a:off x="4951175" y="4130100"/>
              <a:ext cx="16750" cy="14150"/>
            </a:xfrm>
            <a:custGeom>
              <a:avLst/>
              <a:gdLst/>
              <a:ahLst/>
              <a:cxnLst/>
              <a:rect l="l" t="t" r="r" b="b"/>
              <a:pathLst>
                <a:path w="670" h="566" extrusionOk="0">
                  <a:moveTo>
                    <a:pt x="649" y="398"/>
                  </a:moveTo>
                  <a:cubicBezTo>
                    <a:pt x="544" y="565"/>
                    <a:pt x="398" y="565"/>
                    <a:pt x="251" y="544"/>
                  </a:cubicBezTo>
                  <a:cubicBezTo>
                    <a:pt x="105" y="524"/>
                    <a:pt x="0" y="356"/>
                    <a:pt x="63" y="210"/>
                  </a:cubicBezTo>
                  <a:cubicBezTo>
                    <a:pt x="105" y="63"/>
                    <a:pt x="293" y="0"/>
                    <a:pt x="419" y="84"/>
                  </a:cubicBezTo>
                  <a:cubicBezTo>
                    <a:pt x="565" y="147"/>
                    <a:pt x="670" y="231"/>
                    <a:pt x="649" y="398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5" name="Google Shape;7345;p46"/>
            <p:cNvSpPr/>
            <p:nvPr/>
          </p:nvSpPr>
          <p:spPr>
            <a:xfrm>
              <a:off x="5042200" y="4141075"/>
              <a:ext cx="5250" cy="5775"/>
            </a:xfrm>
            <a:custGeom>
              <a:avLst/>
              <a:gdLst/>
              <a:ahLst/>
              <a:cxnLst/>
              <a:rect l="l" t="t" r="r" b="b"/>
              <a:pathLst>
                <a:path w="210" h="231" extrusionOk="0">
                  <a:moveTo>
                    <a:pt x="209" y="85"/>
                  </a:moveTo>
                  <a:cubicBezTo>
                    <a:pt x="188" y="126"/>
                    <a:pt x="167" y="210"/>
                    <a:pt x="126" y="210"/>
                  </a:cubicBezTo>
                  <a:cubicBezTo>
                    <a:pt x="105" y="231"/>
                    <a:pt x="42" y="189"/>
                    <a:pt x="0" y="168"/>
                  </a:cubicBezTo>
                  <a:cubicBezTo>
                    <a:pt x="21" y="105"/>
                    <a:pt x="21" y="22"/>
                    <a:pt x="63" y="22"/>
                  </a:cubicBezTo>
                  <a:cubicBezTo>
                    <a:pt x="105" y="1"/>
                    <a:pt x="147" y="43"/>
                    <a:pt x="209" y="85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6" name="Google Shape;7346;p46"/>
            <p:cNvSpPr/>
            <p:nvPr/>
          </p:nvSpPr>
          <p:spPr>
            <a:xfrm>
              <a:off x="4860150" y="4186075"/>
              <a:ext cx="5250" cy="5250"/>
            </a:xfrm>
            <a:custGeom>
              <a:avLst/>
              <a:gdLst/>
              <a:ahLst/>
              <a:cxnLst/>
              <a:rect l="l" t="t" r="r" b="b"/>
              <a:pathLst>
                <a:path w="210" h="210" extrusionOk="0">
                  <a:moveTo>
                    <a:pt x="63" y="0"/>
                  </a:moveTo>
                  <a:lnTo>
                    <a:pt x="210" y="63"/>
                  </a:lnTo>
                  <a:cubicBezTo>
                    <a:pt x="189" y="105"/>
                    <a:pt x="168" y="189"/>
                    <a:pt x="126" y="189"/>
                  </a:cubicBezTo>
                  <a:cubicBezTo>
                    <a:pt x="105" y="210"/>
                    <a:pt x="43" y="168"/>
                    <a:pt x="1" y="147"/>
                  </a:cubicBezTo>
                  <a:cubicBezTo>
                    <a:pt x="22" y="84"/>
                    <a:pt x="22" y="42"/>
                    <a:pt x="6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7" name="Google Shape;7347;p46"/>
            <p:cNvSpPr/>
            <p:nvPr/>
          </p:nvSpPr>
          <p:spPr>
            <a:xfrm>
              <a:off x="4869575" y="4104475"/>
              <a:ext cx="2100" cy="1575"/>
            </a:xfrm>
            <a:custGeom>
              <a:avLst/>
              <a:gdLst/>
              <a:ahLst/>
              <a:cxnLst/>
              <a:rect l="l" t="t" r="r" b="b"/>
              <a:pathLst>
                <a:path w="84" h="63" extrusionOk="0">
                  <a:moveTo>
                    <a:pt x="84" y="0"/>
                  </a:moveTo>
                  <a:lnTo>
                    <a:pt x="42" y="63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8" name="Google Shape;7348;p46"/>
            <p:cNvSpPr/>
            <p:nvPr/>
          </p:nvSpPr>
          <p:spPr>
            <a:xfrm>
              <a:off x="5084025" y="4095575"/>
              <a:ext cx="31425" cy="38725"/>
            </a:xfrm>
            <a:custGeom>
              <a:avLst/>
              <a:gdLst/>
              <a:ahLst/>
              <a:cxnLst/>
              <a:rect l="l" t="t" r="r" b="b"/>
              <a:pathLst>
                <a:path w="1257" h="1549" extrusionOk="0">
                  <a:moveTo>
                    <a:pt x="1256" y="586"/>
                  </a:moveTo>
                  <a:cubicBezTo>
                    <a:pt x="1215" y="984"/>
                    <a:pt x="733" y="1151"/>
                    <a:pt x="545" y="1528"/>
                  </a:cubicBezTo>
                  <a:cubicBezTo>
                    <a:pt x="461" y="1549"/>
                    <a:pt x="378" y="1528"/>
                    <a:pt x="315" y="1486"/>
                  </a:cubicBezTo>
                  <a:cubicBezTo>
                    <a:pt x="147" y="1256"/>
                    <a:pt x="1" y="858"/>
                    <a:pt x="106" y="712"/>
                  </a:cubicBezTo>
                  <a:cubicBezTo>
                    <a:pt x="294" y="440"/>
                    <a:pt x="482" y="84"/>
                    <a:pt x="838" y="42"/>
                  </a:cubicBezTo>
                  <a:cubicBezTo>
                    <a:pt x="1110" y="0"/>
                    <a:pt x="1235" y="252"/>
                    <a:pt x="1256" y="586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9" name="Google Shape;7349;p46"/>
            <p:cNvSpPr/>
            <p:nvPr/>
          </p:nvSpPr>
          <p:spPr>
            <a:xfrm>
              <a:off x="5794925" y="4131675"/>
              <a:ext cx="34025" cy="31400"/>
            </a:xfrm>
            <a:custGeom>
              <a:avLst/>
              <a:gdLst/>
              <a:ahLst/>
              <a:cxnLst/>
              <a:rect l="l" t="t" r="r" b="b"/>
              <a:pathLst>
                <a:path w="1361" h="1256" extrusionOk="0">
                  <a:moveTo>
                    <a:pt x="209" y="0"/>
                  </a:moveTo>
                  <a:cubicBezTo>
                    <a:pt x="314" y="0"/>
                    <a:pt x="419" y="21"/>
                    <a:pt x="419" y="126"/>
                  </a:cubicBezTo>
                  <a:cubicBezTo>
                    <a:pt x="419" y="419"/>
                    <a:pt x="502" y="565"/>
                    <a:pt x="816" y="419"/>
                  </a:cubicBezTo>
                  <a:cubicBezTo>
                    <a:pt x="1151" y="272"/>
                    <a:pt x="1256" y="544"/>
                    <a:pt x="1297" y="774"/>
                  </a:cubicBezTo>
                  <a:cubicBezTo>
                    <a:pt x="1360" y="1046"/>
                    <a:pt x="1088" y="1088"/>
                    <a:pt x="921" y="1151"/>
                  </a:cubicBezTo>
                  <a:cubicBezTo>
                    <a:pt x="649" y="1256"/>
                    <a:pt x="356" y="1130"/>
                    <a:pt x="230" y="900"/>
                  </a:cubicBezTo>
                  <a:cubicBezTo>
                    <a:pt x="63" y="649"/>
                    <a:pt x="0" y="356"/>
                    <a:pt x="63" y="63"/>
                  </a:cubicBezTo>
                  <a:cubicBezTo>
                    <a:pt x="84" y="42"/>
                    <a:pt x="168" y="21"/>
                    <a:pt x="20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0" name="Google Shape;7350;p46"/>
            <p:cNvSpPr/>
            <p:nvPr/>
          </p:nvSpPr>
          <p:spPr>
            <a:xfrm>
              <a:off x="5046900" y="4113350"/>
              <a:ext cx="15200" cy="13625"/>
            </a:xfrm>
            <a:custGeom>
              <a:avLst/>
              <a:gdLst/>
              <a:ahLst/>
              <a:cxnLst/>
              <a:rect l="l" t="t" r="r" b="b"/>
              <a:pathLst>
                <a:path w="608" h="545" extrusionOk="0">
                  <a:moveTo>
                    <a:pt x="398" y="22"/>
                  </a:moveTo>
                  <a:cubicBezTo>
                    <a:pt x="523" y="43"/>
                    <a:pt x="607" y="168"/>
                    <a:pt x="565" y="294"/>
                  </a:cubicBezTo>
                  <a:cubicBezTo>
                    <a:pt x="544" y="524"/>
                    <a:pt x="335" y="524"/>
                    <a:pt x="168" y="524"/>
                  </a:cubicBezTo>
                  <a:cubicBezTo>
                    <a:pt x="0" y="545"/>
                    <a:pt x="84" y="398"/>
                    <a:pt x="84" y="357"/>
                  </a:cubicBezTo>
                  <a:cubicBezTo>
                    <a:pt x="105" y="106"/>
                    <a:pt x="210" y="1"/>
                    <a:pt x="398" y="22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1" name="Google Shape;7351;p46"/>
            <p:cNvSpPr/>
            <p:nvPr/>
          </p:nvSpPr>
          <p:spPr>
            <a:xfrm>
              <a:off x="5746800" y="4141600"/>
              <a:ext cx="5775" cy="5250"/>
            </a:xfrm>
            <a:custGeom>
              <a:avLst/>
              <a:gdLst/>
              <a:ahLst/>
              <a:cxnLst/>
              <a:rect l="l" t="t" r="r" b="b"/>
              <a:pathLst>
                <a:path w="231" h="210" extrusionOk="0">
                  <a:moveTo>
                    <a:pt x="147" y="210"/>
                  </a:moveTo>
                  <a:cubicBezTo>
                    <a:pt x="105" y="189"/>
                    <a:pt x="21" y="189"/>
                    <a:pt x="21" y="147"/>
                  </a:cubicBezTo>
                  <a:cubicBezTo>
                    <a:pt x="0" y="105"/>
                    <a:pt x="42" y="43"/>
                    <a:pt x="63" y="1"/>
                  </a:cubicBezTo>
                  <a:cubicBezTo>
                    <a:pt x="126" y="22"/>
                    <a:pt x="189" y="43"/>
                    <a:pt x="209" y="64"/>
                  </a:cubicBezTo>
                  <a:cubicBezTo>
                    <a:pt x="230" y="105"/>
                    <a:pt x="168" y="168"/>
                    <a:pt x="147" y="21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2" name="Google Shape;7352;p46"/>
            <p:cNvSpPr/>
            <p:nvPr/>
          </p:nvSpPr>
          <p:spPr>
            <a:xfrm>
              <a:off x="4935475" y="4194950"/>
              <a:ext cx="5250" cy="5275"/>
            </a:xfrm>
            <a:custGeom>
              <a:avLst/>
              <a:gdLst/>
              <a:ahLst/>
              <a:cxnLst/>
              <a:rect l="l" t="t" r="r" b="b"/>
              <a:pathLst>
                <a:path w="210" h="211" extrusionOk="0">
                  <a:moveTo>
                    <a:pt x="1" y="147"/>
                  </a:moveTo>
                  <a:cubicBezTo>
                    <a:pt x="22" y="85"/>
                    <a:pt x="22" y="22"/>
                    <a:pt x="63" y="1"/>
                  </a:cubicBezTo>
                  <a:cubicBezTo>
                    <a:pt x="105" y="1"/>
                    <a:pt x="168" y="43"/>
                    <a:pt x="210" y="64"/>
                  </a:cubicBezTo>
                  <a:cubicBezTo>
                    <a:pt x="189" y="106"/>
                    <a:pt x="168" y="189"/>
                    <a:pt x="147" y="210"/>
                  </a:cubicBezTo>
                  <a:cubicBezTo>
                    <a:pt x="105" y="210"/>
                    <a:pt x="43" y="168"/>
                    <a:pt x="1" y="147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3" name="Google Shape;7353;p46"/>
            <p:cNvSpPr/>
            <p:nvPr/>
          </p:nvSpPr>
          <p:spPr>
            <a:xfrm>
              <a:off x="5099200" y="4158875"/>
              <a:ext cx="5775" cy="5250"/>
            </a:xfrm>
            <a:custGeom>
              <a:avLst/>
              <a:gdLst/>
              <a:ahLst/>
              <a:cxnLst/>
              <a:rect l="l" t="t" r="r" b="b"/>
              <a:pathLst>
                <a:path w="231" h="210" extrusionOk="0">
                  <a:moveTo>
                    <a:pt x="231" y="63"/>
                  </a:moveTo>
                  <a:lnTo>
                    <a:pt x="168" y="209"/>
                  </a:lnTo>
                  <a:cubicBezTo>
                    <a:pt x="105" y="189"/>
                    <a:pt x="43" y="168"/>
                    <a:pt x="22" y="147"/>
                  </a:cubicBezTo>
                  <a:cubicBezTo>
                    <a:pt x="1" y="105"/>
                    <a:pt x="64" y="42"/>
                    <a:pt x="8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4" name="Google Shape;7354;p46"/>
            <p:cNvSpPr/>
            <p:nvPr/>
          </p:nvSpPr>
          <p:spPr>
            <a:xfrm>
              <a:off x="5764575" y="4158875"/>
              <a:ext cx="5775" cy="5250"/>
            </a:xfrm>
            <a:custGeom>
              <a:avLst/>
              <a:gdLst/>
              <a:ahLst/>
              <a:cxnLst/>
              <a:rect l="l" t="t" r="r" b="b"/>
              <a:pathLst>
                <a:path w="231" h="210" extrusionOk="0">
                  <a:moveTo>
                    <a:pt x="231" y="63"/>
                  </a:moveTo>
                  <a:cubicBezTo>
                    <a:pt x="210" y="105"/>
                    <a:pt x="189" y="189"/>
                    <a:pt x="147" y="209"/>
                  </a:cubicBezTo>
                  <a:cubicBezTo>
                    <a:pt x="126" y="209"/>
                    <a:pt x="63" y="168"/>
                    <a:pt x="1" y="147"/>
                  </a:cubicBezTo>
                  <a:cubicBezTo>
                    <a:pt x="22" y="105"/>
                    <a:pt x="42" y="21"/>
                    <a:pt x="84" y="0"/>
                  </a:cubicBezTo>
                  <a:cubicBezTo>
                    <a:pt x="105" y="0"/>
                    <a:pt x="168" y="63"/>
                    <a:pt x="231" y="63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Handa Notebook Thesi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FF7884"/>
      </a:lt2>
      <a:accent1>
        <a:srgbClr val="FFB5BD"/>
      </a:accent1>
      <a:accent2>
        <a:srgbClr val="FFCF60"/>
      </a:accent2>
      <a:accent3>
        <a:srgbClr val="00426E"/>
      </a:accent3>
      <a:accent4>
        <a:srgbClr val="81C7C7"/>
      </a:accent4>
      <a:accent5>
        <a:srgbClr val="003D6A"/>
      </a:accent5>
      <a:accent6>
        <a:srgbClr val="A8BFCE"/>
      </a:accent6>
      <a:hlink>
        <a:srgbClr val="003D6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</TotalTime>
  <Words>436</Words>
  <Application>Microsoft Office PowerPoint</Application>
  <PresentationFormat>Presentación en pantalla (16:9)</PresentationFormat>
  <Paragraphs>62</Paragraphs>
  <Slides>12</Slides>
  <Notes>12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Calibri</vt:lpstr>
      <vt:lpstr>Caveat Brush</vt:lpstr>
      <vt:lpstr>Sue Ellen Francisco</vt:lpstr>
      <vt:lpstr>Bradley Hand ITC</vt:lpstr>
      <vt:lpstr>Arial</vt:lpstr>
      <vt:lpstr>Raleway</vt:lpstr>
      <vt:lpstr>Handa Notebook Thesis by Slidesgo</vt:lpstr>
      <vt:lpstr>Una diversidad de posibilidades de pensar</vt:lpstr>
      <vt:lpstr>Propósito de nuestra clase </vt:lpstr>
      <vt:lpstr>¿Qué hemos aprendido?</vt:lpstr>
      <vt:lpstr>Marzo</vt:lpstr>
      <vt:lpstr>Elementos característicos  del quehacer filosófico</vt:lpstr>
      <vt:lpstr>N° 4</vt:lpstr>
      <vt:lpstr>Bitácora de Reflexión y Aprendizaje</vt:lpstr>
      <vt:lpstr>Mejorarás tu autoconocimiento</vt:lpstr>
      <vt:lpstr>—Bitácora de Reflexión y Aprendizaje</vt:lpstr>
      <vt:lpstr>Presentación de PowerPoint</vt:lpstr>
      <vt:lpstr>Filosofía 2021</vt:lpstr>
      <vt:lpstr>Gracias!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Handa Notebook  Thesis</dc:title>
  <dc:creator>karina fuenzalida</dc:creator>
  <cp:lastModifiedBy>karina fuenzalida</cp:lastModifiedBy>
  <cp:revision>14</cp:revision>
  <dcterms:modified xsi:type="dcterms:W3CDTF">2021-03-27T23:59:33Z</dcterms:modified>
</cp:coreProperties>
</file>