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73" r:id="rId6"/>
    <p:sldId id="264" r:id="rId7"/>
    <p:sldId id="266" r:id="rId8"/>
    <p:sldId id="269" r:id="rId9"/>
    <p:sldId id="267" r:id="rId10"/>
    <p:sldId id="270" r:id="rId11"/>
    <p:sldId id="271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2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17397-BEC1-1B49-AA20-CAA248627C7D}" type="datetimeFigureOut">
              <a:rPr lang="es-ES" smtClean="0"/>
              <a:t>26-03-21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506D-8763-FB4F-9F4F-7247165EE70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8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2506D-8763-FB4F-9F4F-7247165EE70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709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26-03-21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8348" y="0"/>
            <a:ext cx="8147304" cy="196166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RUTA DE TRABAJO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1848516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CS. NATURALES</a:t>
            </a:r>
          </a:p>
          <a:p>
            <a:pPr algn="r"/>
            <a:r>
              <a:rPr lang="es-ES" sz="2800" dirty="0" smtClean="0"/>
              <a:t>1º BÁSICO</a:t>
            </a:r>
          </a:p>
          <a:p>
            <a:pPr algn="r"/>
            <a:endParaRPr lang="es-ES" sz="2800" dirty="0"/>
          </a:p>
          <a:p>
            <a:pPr algn="r"/>
            <a:r>
              <a:rPr lang="es-ES" sz="2000" dirty="0" smtClean="0"/>
              <a:t>22 AL 26 DE MARZO 2021</a:t>
            </a:r>
          </a:p>
          <a:p>
            <a:endParaRPr lang="es-ES" dirty="0"/>
          </a:p>
        </p:txBody>
      </p:sp>
      <p:pic>
        <p:nvPicPr>
          <p:cNvPr id="5" name="Imagen 4" descr="estilo-de-vida-saludable-xl-1280x720x80xX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408">
            <a:off x="631904" y="2460626"/>
            <a:ext cx="4637891" cy="3454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718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a207ca02d22986bae1730498c8b5633d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" r="1639" b="8955"/>
          <a:stretch/>
        </p:blipFill>
        <p:spPr>
          <a:xfrm>
            <a:off x="2064434" y="79379"/>
            <a:ext cx="4787773" cy="6720741"/>
          </a:xfrm>
        </p:spPr>
      </p:pic>
    </p:spTree>
    <p:extLst>
      <p:ext uri="{BB962C8B-B14F-4D97-AF65-F5344CB8AC3E}">
        <p14:creationId xmlns:p14="http://schemas.microsoft.com/office/powerpoint/2010/main" val="126634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-mundial-del-lavado-de-manos-idime-2020-1140x45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" y="331433"/>
            <a:ext cx="8545424" cy="3418170"/>
          </a:xfrm>
          <a:prstGeom prst="rect">
            <a:avLst/>
          </a:prstGeom>
        </p:spPr>
      </p:pic>
      <p:pic>
        <p:nvPicPr>
          <p:cNvPr id="6" name="Imagen 5" descr="images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40" y="3955712"/>
            <a:ext cx="5082707" cy="2724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9530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1.- EN EL LIBRO APTUS DE CIENCIAS, BUSCAR LA P</a:t>
            </a:r>
            <a:r>
              <a:rPr lang="es-ES" dirty="0" smtClean="0"/>
              <a:t>ÁGINA DONDE DICE</a:t>
            </a:r>
            <a:r>
              <a:rPr lang="es-ES" dirty="0" smtClean="0"/>
              <a:t> MODULO 2.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2.- REALIZAR LAS P</a:t>
            </a:r>
            <a:r>
              <a:rPr lang="es-ES" dirty="0" smtClean="0"/>
              <a:t>ÁGINAS 3-4-5-6-7-8-9 Y 10. (MODULO 2).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3.- TRABAJAR CON LAPIZ GRAFITO.</a:t>
            </a:r>
          </a:p>
          <a:p>
            <a:pPr marL="0" indent="0">
              <a:buNone/>
            </a:pPr>
            <a:r>
              <a:rPr lang="es-ES" dirty="0" smtClean="0"/>
              <a:t>4.- SE DEBEN PUBLICAR AL BUZÓN LAS 8 PÁGINAS.</a:t>
            </a:r>
          </a:p>
          <a:p>
            <a:pPr marL="0" indent="0">
              <a:buNone/>
            </a:pPr>
            <a:r>
              <a:rPr lang="es-ES" dirty="0" smtClean="0"/>
              <a:t>5.- CUMPLIR CON LA FECHA DE ENTREGA.</a:t>
            </a:r>
          </a:p>
          <a:p>
            <a:pPr marL="0" indent="0">
              <a:buNone/>
            </a:pPr>
            <a:r>
              <a:rPr lang="es-ES" dirty="0" smtClean="0"/>
              <a:t>6.- FECHA ENTREGA MÁXIMA DE LA TAREA: MIERCOLES 31 DE MARZO.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</a:t>
            </a:r>
            <a:br>
              <a:rPr lang="es-ES" dirty="0" smtClean="0"/>
            </a:br>
            <a:r>
              <a:rPr lang="es-ES" sz="2800" dirty="0" smtClean="0"/>
              <a:t>(EN EL BUZON)</a:t>
            </a:r>
            <a:endParaRPr lang="es-ES" sz="2800" dirty="0"/>
          </a:p>
        </p:txBody>
      </p:sp>
      <p:pic>
        <p:nvPicPr>
          <p:cNvPr id="5" name="Marcador de contenido 3" descr="icono de buzó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8" r="9578"/>
          <a:stretch/>
        </p:blipFill>
        <p:spPr>
          <a:xfrm>
            <a:off x="6838984" y="354602"/>
            <a:ext cx="978888" cy="119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5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213198"/>
            <a:ext cx="8147051" cy="1083324"/>
          </a:xfrm>
        </p:spPr>
        <p:txBody>
          <a:bodyPr/>
          <a:lstStyle/>
          <a:p>
            <a:r>
              <a:rPr lang="es-ES" sz="4400" dirty="0" smtClean="0"/>
              <a:t>DETALLE DE LAS ACTIVIDADES</a:t>
            </a:r>
            <a:endParaRPr lang="es-ES" sz="44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01300"/>
              </p:ext>
            </p:extLst>
          </p:nvPr>
        </p:nvGraphicFramePr>
        <p:xfrm>
          <a:off x="396847" y="1314271"/>
          <a:ext cx="8460330" cy="554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312"/>
                <a:gridCol w="6922018"/>
              </a:tblGrid>
              <a:tr h="423089">
                <a:tc>
                  <a:txBody>
                    <a:bodyPr/>
                    <a:lstStyle/>
                    <a:p>
                      <a:r>
                        <a:rPr lang="es-ES" dirty="0" smtClean="0"/>
                        <a:t>PAGINA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INSTRUCCION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1.- DIBUJA ALGUNA ACTIVIDAD QUE TE GUSTE HACER AL AIRE LIBRE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2.- ENCIERRA EN UN CIRCULO LA ACTIVIDAD QUE</a:t>
                      </a:r>
                      <a:r>
                        <a:rPr lang="es-ES" baseline="0" dirty="0" smtClean="0"/>
                        <a:t> DEBES PREFERIR PARA MANTENERTE SANO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3.- ENCIERRA EN UN CIRCULO LOS ALIMENTOS QUE DEBES CONSUMIR M</a:t>
                      </a:r>
                      <a:r>
                        <a:rPr lang="es-ES" dirty="0" smtClean="0"/>
                        <a:t>ÁS PARA MANTENERTE SANO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4.- DIBUJA HABITOS SALUDABLES</a:t>
                      </a:r>
                      <a:r>
                        <a:rPr lang="es-ES" baseline="0" dirty="0" smtClean="0"/>
                        <a:t> QUE TU PUEDES REALIZAR EN CASA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1.- DIBUJA UN ALIMENTO SALUDABLE QUE COMISTE AL DESAYUNO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2.- ENCIERRA EN UN CIRCULO LO QUE DEBES HACER PARA</a:t>
                      </a:r>
                      <a:r>
                        <a:rPr lang="es-ES" baseline="0" dirty="0" smtClean="0"/>
                        <a:t> MANTENERTE SANO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9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3.- UNE CON UNA LINEA LA PARTE DEL CUERPO CON LOS ELEMENTOS</a:t>
                      </a:r>
                      <a:r>
                        <a:rPr lang="es-ES" baseline="0" dirty="0" smtClean="0"/>
                        <a:t> DE HIGIENE</a:t>
                      </a:r>
                      <a:endParaRPr lang="es-ES" dirty="0"/>
                    </a:p>
                  </a:txBody>
                  <a:tcPr/>
                </a:tc>
              </a:tr>
              <a:tr h="423089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4.-</a:t>
                      </a:r>
                      <a:r>
                        <a:rPr lang="es-ES" baseline="0" dirty="0" smtClean="0"/>
                        <a:t> ENCIERRA EN UN CIRCULO LO QUE PUEDE PASAR SI UNA PERSONA NO SE LAVA LAS MANOS CONTINUAMENTE.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9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599342" y="71132"/>
            <a:ext cx="4061061" cy="19580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HÁBITOS SALUDABLES</a:t>
            </a:r>
            <a:endParaRPr lang="es-ES" sz="2800" dirty="0">
              <a:solidFill>
                <a:srgbClr val="00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119606" y="1918837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HACER ACTIVIDAD FISICA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4324" y="4280615"/>
            <a:ext cx="2460446" cy="185801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COMER ALIMENTOS SALUDABLES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3446224" y="4591773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LAVADO DE FRUTAS Y VERDURAS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906672" y="3968941"/>
            <a:ext cx="2460446" cy="1858014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ASEO DEL CUERPO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776702" y="1918837"/>
            <a:ext cx="2367298" cy="205010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LAVADO DE LAS MANOS</a:t>
            </a:r>
            <a:endParaRPr lang="es-ES" dirty="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H="1">
            <a:off x="2486904" y="2029144"/>
            <a:ext cx="2050372" cy="669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2830837" y="2029144"/>
            <a:ext cx="1799036" cy="225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537276" y="2029144"/>
            <a:ext cx="92597" cy="22514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4629873" y="2029144"/>
            <a:ext cx="1560929" cy="1939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>
            <a:off x="4629873" y="2029144"/>
            <a:ext cx="1957775" cy="524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8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09" y="213197"/>
            <a:ext cx="8698438" cy="1452283"/>
          </a:xfrm>
        </p:spPr>
        <p:txBody>
          <a:bodyPr/>
          <a:lstStyle/>
          <a:p>
            <a:r>
              <a:rPr lang="es-ES" dirty="0" smtClean="0"/>
              <a:t>3.- LAVADO DE </a:t>
            </a:r>
            <a:br>
              <a:rPr lang="es-ES" dirty="0" smtClean="0"/>
            </a:br>
            <a:r>
              <a:rPr lang="es-ES" dirty="0" smtClean="0"/>
              <a:t>FRUTAS Y VERDURAS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761565"/>
            <a:ext cx="8645525" cy="4871832"/>
          </a:xfrm>
        </p:spPr>
        <p:txBody>
          <a:bodyPr>
            <a:normAutofit/>
          </a:bodyPr>
          <a:lstStyle/>
          <a:p>
            <a:r>
              <a:rPr lang="es-ES" dirty="0" smtClean="0"/>
              <a:t>LAVAR BIEN LOS ALIMENTOS Y MANTENER UNA CORRECTA MANIPULACIÓN DE ELLOS, PUEDE EVITAR QUE NOS CONTAGIEMOS CON GRAVES ENFERMEDADES.</a:t>
            </a:r>
          </a:p>
          <a:p>
            <a:r>
              <a:rPr lang="es-ES" dirty="0" smtClean="0"/>
              <a:t>ELIMINAMOS LAS BACTERIAS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u="sng" dirty="0" smtClean="0"/>
              <a:t>IMPORTANTE:  RECUERDA </a:t>
            </a:r>
          </a:p>
          <a:p>
            <a:pPr marL="0" indent="0">
              <a:buNone/>
            </a:pPr>
            <a:r>
              <a:rPr lang="es-ES" b="1" dirty="0" smtClean="0"/>
              <a:t>QUE</a:t>
            </a:r>
            <a:r>
              <a:rPr lang="es-ES" b="1" dirty="0"/>
              <a:t> </a:t>
            </a:r>
            <a:r>
              <a:rPr lang="es-ES" b="1" dirty="0" smtClean="0"/>
              <a:t>TODA FRUTA Y VERDURA</a:t>
            </a:r>
          </a:p>
          <a:p>
            <a:pPr marL="0" indent="0">
              <a:buNone/>
            </a:pPr>
            <a:r>
              <a:rPr lang="es-ES" b="1" dirty="0" smtClean="0"/>
              <a:t>DEBE SER LAVADA ANTES DE</a:t>
            </a:r>
          </a:p>
          <a:p>
            <a:pPr marL="0" indent="0">
              <a:buNone/>
            </a:pPr>
            <a:r>
              <a:rPr lang="es-ES" b="1" dirty="0" smtClean="0"/>
              <a:t>CONSUMIR.</a:t>
            </a:r>
            <a:endParaRPr lang="es-ES" b="1" dirty="0"/>
          </a:p>
        </p:txBody>
      </p:sp>
      <p:pic>
        <p:nvPicPr>
          <p:cNvPr id="4" name="Imagen 3" descr="Destacada_frut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65" y="3631657"/>
            <a:ext cx="4045335" cy="2359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7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979581"/>
          </a:xfrm>
        </p:spPr>
        <p:txBody>
          <a:bodyPr/>
          <a:lstStyle/>
          <a:p>
            <a:r>
              <a:rPr lang="es-ES" dirty="0" smtClean="0"/>
              <a:t>4.- ASEO DEL CUERPO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8053" y="1391528"/>
            <a:ext cx="8357474" cy="4364598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s-ES" dirty="0" smtClean="0"/>
              <a:t>ES FUNDAMENTAL QUE DESDE PEQUEÑOS SE LES ENSEÑEN QUE EL ASEO DEL CUERPO ES LA LIMPIEZA BÁSICA Y CUIDADO PERSONAL QUE DEBE TENER CADA PERSONA CON SU CUERPO</a:t>
            </a:r>
          </a:p>
          <a:p>
            <a:endParaRPr lang="es-ES" dirty="0" smtClean="0"/>
          </a:p>
          <a:p>
            <a:r>
              <a:rPr lang="es-ES" dirty="0" smtClean="0"/>
              <a:t>A PARTIR DEL ASEO </a:t>
            </a:r>
          </a:p>
          <a:p>
            <a:pPr marL="0" indent="0">
              <a:buNone/>
            </a:pPr>
            <a:r>
              <a:rPr lang="es-ES" dirty="0" smtClean="0"/>
              <a:t>PERSONAL, PREVENIMOS</a:t>
            </a:r>
          </a:p>
          <a:p>
            <a:pPr marL="0" indent="0">
              <a:buNone/>
            </a:pPr>
            <a:r>
              <a:rPr lang="es-ES" dirty="0" smtClean="0"/>
              <a:t> ENFERMEDADES.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bañ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50" y="3299695"/>
            <a:ext cx="4319976" cy="3217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21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LLEGÓ LA </a:t>
            </a:r>
            <a:br>
              <a:rPr lang="es-ES" dirty="0" smtClean="0"/>
            </a:br>
            <a:r>
              <a:rPr lang="es-ES" dirty="0" smtClean="0"/>
              <a:t>HORA DE BAÑARSE</a:t>
            </a:r>
            <a:endParaRPr lang="es-ES" dirty="0"/>
          </a:p>
        </p:txBody>
      </p:sp>
      <p:pic>
        <p:nvPicPr>
          <p:cNvPr id="5" name="Marcador de contenido 4" descr="Captura de pantalla 2021-03-25 a la(s) 23.19.2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23499" r="15440" b="13222"/>
          <a:stretch/>
        </p:blipFill>
        <p:spPr>
          <a:xfrm>
            <a:off x="4969457" y="1696612"/>
            <a:ext cx="3867244" cy="4680065"/>
          </a:xfrm>
        </p:spPr>
      </p:pic>
      <p:pic>
        <p:nvPicPr>
          <p:cNvPr id="6" name="Imagen 5" descr="Captura de pantalla 2021-03-25 a la(s) 23.19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52121" r="57140" b="11324"/>
          <a:stretch/>
        </p:blipFill>
        <p:spPr>
          <a:xfrm>
            <a:off x="223857" y="1696612"/>
            <a:ext cx="4519939" cy="468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7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239878"/>
            <a:ext cx="8147051" cy="1452283"/>
          </a:xfrm>
        </p:spPr>
        <p:txBody>
          <a:bodyPr/>
          <a:lstStyle/>
          <a:p>
            <a:r>
              <a:rPr lang="es-ES" dirty="0" smtClean="0"/>
              <a:t>HÁBITOS DE HIGIENE MUY IMPORTANTES</a:t>
            </a:r>
            <a:endParaRPr lang="es-ES" dirty="0"/>
          </a:p>
        </p:txBody>
      </p:sp>
      <p:sp>
        <p:nvSpPr>
          <p:cNvPr id="4" name="Nube 3"/>
          <p:cNvSpPr/>
          <p:nvPr/>
        </p:nvSpPr>
        <p:spPr>
          <a:xfrm>
            <a:off x="327331" y="2091528"/>
            <a:ext cx="27626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BAÑARSE A DIARIO</a:t>
            </a:r>
            <a:endParaRPr lang="es-ES" sz="2400" dirty="0"/>
          </a:p>
        </p:txBody>
      </p:sp>
      <p:sp>
        <p:nvSpPr>
          <p:cNvPr id="12" name="Nube 11"/>
          <p:cNvSpPr/>
          <p:nvPr/>
        </p:nvSpPr>
        <p:spPr>
          <a:xfrm>
            <a:off x="3242408" y="4396078"/>
            <a:ext cx="27626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MANTENER PIES LIMPIOS</a:t>
            </a:r>
            <a:endParaRPr lang="es-ES" sz="2000" dirty="0"/>
          </a:p>
        </p:txBody>
      </p:sp>
      <p:sp>
        <p:nvSpPr>
          <p:cNvPr id="13" name="Nube 12"/>
          <p:cNvSpPr/>
          <p:nvPr/>
        </p:nvSpPr>
        <p:spPr>
          <a:xfrm>
            <a:off x="6122923" y="2091528"/>
            <a:ext cx="27626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CUIDAR EL CABELLO</a:t>
            </a:r>
            <a:endParaRPr lang="es-ES" sz="2400" dirty="0"/>
          </a:p>
        </p:txBody>
      </p:sp>
      <p:pic>
        <p:nvPicPr>
          <p:cNvPr id="14" name="Imagen 13" descr="unname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58" y="1951011"/>
            <a:ext cx="1672492" cy="2253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Imagen 14" descr="images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4204616"/>
            <a:ext cx="2236111" cy="223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n 15" descr="dia-de-la-infancia-como-atraer-mas-padres-y-ninos-a-tu-peluqueria-y-duplicar-tus-vent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21" y="4260745"/>
            <a:ext cx="2413079" cy="217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126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239878"/>
            <a:ext cx="8147051" cy="1452283"/>
          </a:xfrm>
        </p:spPr>
        <p:txBody>
          <a:bodyPr/>
          <a:lstStyle/>
          <a:p>
            <a:r>
              <a:rPr lang="es-ES" dirty="0" smtClean="0"/>
              <a:t>HÁBITOS DE HIGIENE MUY IMPORTANTES</a:t>
            </a:r>
            <a:endParaRPr lang="es-ES" dirty="0"/>
          </a:p>
        </p:txBody>
      </p:sp>
      <p:sp>
        <p:nvSpPr>
          <p:cNvPr id="4" name="Nube 3"/>
          <p:cNvSpPr/>
          <p:nvPr/>
        </p:nvSpPr>
        <p:spPr>
          <a:xfrm>
            <a:off x="327331" y="4487736"/>
            <a:ext cx="27626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HIGIENE DE OREJAS Y OIDOS</a:t>
            </a:r>
            <a:endParaRPr lang="es-ES" sz="2400" dirty="0"/>
          </a:p>
        </p:txBody>
      </p:sp>
      <p:sp>
        <p:nvSpPr>
          <p:cNvPr id="12" name="Nube 11"/>
          <p:cNvSpPr/>
          <p:nvPr/>
        </p:nvSpPr>
        <p:spPr>
          <a:xfrm>
            <a:off x="3207846" y="2091528"/>
            <a:ext cx="29150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CORTAR Y LIMPIARSE LAS UÑAS</a:t>
            </a:r>
            <a:endParaRPr lang="es-ES" sz="2400" dirty="0"/>
          </a:p>
        </p:txBody>
      </p:sp>
      <p:sp>
        <p:nvSpPr>
          <p:cNvPr id="13" name="Nube 12"/>
          <p:cNvSpPr/>
          <p:nvPr/>
        </p:nvSpPr>
        <p:spPr>
          <a:xfrm>
            <a:off x="6122923" y="4317514"/>
            <a:ext cx="2762677" cy="195452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LAVARSE LOS DIENTES</a:t>
            </a:r>
            <a:endParaRPr lang="es-ES" sz="2400" dirty="0"/>
          </a:p>
        </p:txBody>
      </p:sp>
      <p:pic>
        <p:nvPicPr>
          <p:cNvPr id="3" name="Imagen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99" y="1692161"/>
            <a:ext cx="1833057" cy="251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unas-kPhG-U204286894582IgE-320x378@Idea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99" y="4317514"/>
            <a:ext cx="1977172" cy="2316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n 5" descr="images (2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3" y="2027952"/>
            <a:ext cx="1920290" cy="2175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819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CUENTO </a:t>
            </a:r>
            <a:br>
              <a:rPr lang="es-ES" dirty="0" smtClean="0"/>
            </a:br>
            <a:r>
              <a:rPr lang="es-ES" dirty="0" smtClean="0"/>
              <a:t>DEL SAPO DENTUDO</a:t>
            </a:r>
            <a:endParaRPr lang="es-ES" dirty="0"/>
          </a:p>
        </p:txBody>
      </p:sp>
      <p:sp>
        <p:nvSpPr>
          <p:cNvPr id="4" name="Pergamino horizontal 3"/>
          <p:cNvSpPr/>
          <p:nvPr/>
        </p:nvSpPr>
        <p:spPr>
          <a:xfrm rot="21172901">
            <a:off x="276457" y="1742586"/>
            <a:ext cx="3271309" cy="1690263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¨¿QU</a:t>
            </a:r>
            <a:r>
              <a:rPr lang="fr-FR" dirty="0" err="1" smtClean="0"/>
              <a:t>É</a:t>
            </a:r>
            <a:r>
              <a:rPr lang="es-ES" dirty="0" smtClean="0"/>
              <a:t> LE REGALO EL MAGO AL SAPO?</a:t>
            </a:r>
            <a:endParaRPr lang="es-ES" dirty="0"/>
          </a:p>
        </p:txBody>
      </p:sp>
      <p:sp>
        <p:nvSpPr>
          <p:cNvPr id="5" name="Pergamino horizontal 4"/>
          <p:cNvSpPr/>
          <p:nvPr/>
        </p:nvSpPr>
        <p:spPr>
          <a:xfrm rot="187779">
            <a:off x="5507542" y="4805051"/>
            <a:ext cx="3312593" cy="2121233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¿QU</a:t>
            </a:r>
            <a:r>
              <a:rPr lang="fr-FR" dirty="0" err="1" smtClean="0"/>
              <a:t>É</a:t>
            </a:r>
            <a:r>
              <a:rPr lang="es-ES_tradnl" dirty="0" smtClean="0"/>
              <a:t> OTRAS COSAS SE DEBEN HACER PARA MANTENER LOS DIENTES Y EL CUERPO LIMPIO?</a:t>
            </a:r>
            <a:endParaRPr lang="es-ES" dirty="0"/>
          </a:p>
        </p:txBody>
      </p:sp>
      <p:sp>
        <p:nvSpPr>
          <p:cNvPr id="6" name="Pergamino horizontal 5"/>
          <p:cNvSpPr/>
          <p:nvPr/>
        </p:nvSpPr>
        <p:spPr>
          <a:xfrm rot="21172901">
            <a:off x="85296" y="4688621"/>
            <a:ext cx="3312593" cy="1582670"/>
          </a:xfrm>
          <a:prstGeom prst="horizontalScroll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¿QU</a:t>
            </a:r>
            <a:r>
              <a:rPr lang="fr-FR" dirty="0" err="1" smtClean="0"/>
              <a:t>É</a:t>
            </a:r>
            <a:r>
              <a:rPr lang="es-ES" dirty="0" smtClean="0"/>
              <a:t> LE PASO A LOS DIENTES DEL SAPO? ¿PORQUE? </a:t>
            </a:r>
            <a:endParaRPr lang="es-ES" dirty="0"/>
          </a:p>
        </p:txBody>
      </p:sp>
      <p:sp>
        <p:nvSpPr>
          <p:cNvPr id="7" name="Pergamino horizontal 6"/>
          <p:cNvSpPr/>
          <p:nvPr/>
        </p:nvSpPr>
        <p:spPr>
          <a:xfrm rot="187779">
            <a:off x="5495706" y="1635578"/>
            <a:ext cx="3312593" cy="1687645"/>
          </a:xfrm>
          <a:prstGeom prst="horizontalScroll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¿QU</a:t>
            </a:r>
            <a:r>
              <a:rPr lang="fr-FR" dirty="0" err="1" smtClean="0"/>
              <a:t>É</a:t>
            </a:r>
            <a:r>
              <a:rPr lang="es-ES_tradnl" dirty="0" smtClean="0"/>
              <a:t> LE ACONSEJO EL MAGO AL SAPO?</a:t>
            </a:r>
            <a:endParaRPr lang="es-ES" dirty="0"/>
          </a:p>
        </p:txBody>
      </p:sp>
      <p:pic>
        <p:nvPicPr>
          <p:cNvPr id="8" name="Imagen 7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67" y="2393025"/>
            <a:ext cx="2489200" cy="326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33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5.- LAVADO DE MANOS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dirty="0" smtClean="0"/>
              <a:t>NOS AYUDA A PREVIENIR ENFERMEDADES Y A LA PROPAGACION DE INFECCIONES Y BACTERIAS A LAS DEMAS PERSONAS.</a:t>
            </a:r>
          </a:p>
          <a:p>
            <a:pPr marL="0" indent="0" algn="ctr">
              <a:buNone/>
            </a:pPr>
            <a:r>
              <a:rPr lang="es-ES" dirty="0" smtClean="0"/>
              <a:t>DEBEN SER LAVADAS CON JABON PARA ELIMINAR RESIDUOS SUCIOS Y MICROBIOS</a:t>
            </a:r>
            <a:endParaRPr lang="es-ES" dirty="0"/>
          </a:p>
        </p:txBody>
      </p:sp>
      <p:pic>
        <p:nvPicPr>
          <p:cNvPr id="4" name="Imagen 3" descr="juego-infanti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58" y="3902791"/>
            <a:ext cx="6230946" cy="273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7371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ntura">
  <a:themeElements>
    <a:clrScheme name="Há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1450</TotalTime>
  <Words>464</Words>
  <Application>Microsoft Macintosh PowerPoint</Application>
  <PresentationFormat>Presentación en pantalla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Montura</vt:lpstr>
      <vt:lpstr>RUTA DE TRABAJO</vt:lpstr>
      <vt:lpstr>Presentación de PowerPoint</vt:lpstr>
      <vt:lpstr>3.- LAVADO DE  FRUTAS Y VERDURAS</vt:lpstr>
      <vt:lpstr>4.- ASEO DEL CUERPO</vt:lpstr>
      <vt:lpstr>LLEGÓ LA  HORA DE BAÑARSE</vt:lpstr>
      <vt:lpstr>HÁBITOS DE HIGIENE MUY IMPORTANTES</vt:lpstr>
      <vt:lpstr>HÁBITOS DE HIGIENE MUY IMPORTANTES</vt:lpstr>
      <vt:lpstr>CUENTO  DEL SAPO DENTUDO</vt:lpstr>
      <vt:lpstr>5.- LAVADO DE MANOS</vt:lpstr>
      <vt:lpstr>Presentación de PowerPoint</vt:lpstr>
      <vt:lpstr>Presentación de PowerPoint</vt:lpstr>
      <vt:lpstr>ACTIVIDAD  (EN EL BUZON)</vt:lpstr>
      <vt:lpstr>DETALLE DE LAS ACTIVIDADES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</dc:title>
  <dc:creator>Camila astudillo</dc:creator>
  <cp:lastModifiedBy>Camila astudillo</cp:lastModifiedBy>
  <cp:revision>15</cp:revision>
  <dcterms:created xsi:type="dcterms:W3CDTF">2021-03-19T02:24:53Z</dcterms:created>
  <dcterms:modified xsi:type="dcterms:W3CDTF">2021-03-27T02:02:37Z</dcterms:modified>
</cp:coreProperties>
</file>