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59"/>
  </p:normalViewPr>
  <p:slideViewPr>
    <p:cSldViewPr snapToGrid="0" snapToObjects="1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5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39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0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6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3/26/21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03" r:id="rId7"/>
    <p:sldLayoutId id="2147483704" r:id="rId8"/>
    <p:sldLayoutId id="2147483705" r:id="rId9"/>
    <p:sldLayoutId id="2147483706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41FB6F01-9581-4ED4-833E-048E9F3C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6105" y="1562107"/>
            <a:ext cx="6858000" cy="3733791"/>
          </a:xfrm>
          <a:prstGeom prst="flowChartDocument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6D524A-6732-4B70-AC86-459F2F895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E71854-2EC3-48B0-86C2-5A56374F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0E21600-BA07-401E-AB6F-BDFA3CCC9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E5FE7DD-5592-41D4-A08C-52D3B745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2DC30A3-BEEE-4EFC-B941-23770DC96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B022868-DA72-4369-8A32-965E18405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2F43AF-943E-47B4-9AA8-2F4427B1D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3B454D-BBC8-4C85-B53D-06FED5A6C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5B17B2-8134-44F9-996D-AC22EBC9F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7275F9-9E71-479A-89BD-4524CD4CE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A8A6F8-F926-4E22-9701-3D296469A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44EF91D-CF7E-4612-A390-E456D8354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AB70FF-0FFA-4B58-9ADD-11DDA504B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7F46716-BC12-481C-A335-F5E960496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AE99F57-C0B0-4AB8-8FC9-6C66BE1C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78FA44-E331-4365-8905-F15F6888D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ABBAFF4-00AB-4DB6-A494-B7490369B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D0D23A1-3CC3-41C8-8616-CA60026BC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3843DD9-C067-432D-9522-6F5725D50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728C99-72AD-4D56-8D93-89E5B2484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9646A8D-B482-44AE-905E-5A9127C45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4CF747-BBD8-46C9-AB53-240E0AE81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354134A-529C-4039-8EA7-0AC3FEF86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85E0F47-E979-40F3-A829-E7D5459D3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CC2EA96-1106-4814-A975-DE54FA05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DAE39CF-FBFA-4161-8ED5-7748778EA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986C1EE-8093-4D9D-9D09-DB55C97C6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B806EFF-4DDC-441A-A8BF-291C0A441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4FD2FD5-BAA2-4CD3-AFF4-599EEC59C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3C7FF2F-40B6-406B-AE3E-95E8E28B5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4767AC7-0575-4148-A3E9-8CA325E2F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2" y="2954226"/>
            <a:ext cx="5736014" cy="2232199"/>
          </a:xfrm>
        </p:spPr>
        <p:txBody>
          <a:bodyPr anchor="t">
            <a:normAutofit/>
          </a:bodyPr>
          <a:lstStyle/>
          <a:p>
            <a:pPr algn="l"/>
            <a:r>
              <a:rPr lang="es-CL" sz="6600" dirty="0" err="1"/>
              <a:t>Week</a:t>
            </a:r>
            <a:r>
              <a:rPr lang="es-CL" sz="6600" dirty="0"/>
              <a:t> 5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D52655-C5B8-5649-8E73-D31F284C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42" y="725465"/>
            <a:ext cx="5736014" cy="2063925"/>
          </a:xfrm>
        </p:spPr>
        <p:txBody>
          <a:bodyPr anchor="b">
            <a:normAutofit/>
          </a:bodyPr>
          <a:lstStyle/>
          <a:p>
            <a:pPr algn="l"/>
            <a:r>
              <a:rPr lang="es-CL" b="1" dirty="0"/>
              <a:t>English 5th grade </a:t>
            </a: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2233B60E-5423-4615-956E-515C06C84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173108" y="1311038"/>
            <a:ext cx="6377870" cy="35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59DF1-DB51-1846-9282-448A1CC5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7C48A0F-5C83-FA48-8516-FBE78E87B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23" y="-1"/>
            <a:ext cx="5818677" cy="692557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16C0A2-CE7F-2647-9ABC-0B4DB904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5999"/>
            <a:ext cx="5818676" cy="28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37255-FC39-3046-99FA-0CBBC3BF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D053C12-CC5F-5343-B152-948EBD565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360" y="762000"/>
            <a:ext cx="10815639" cy="3879896"/>
          </a:xfrm>
        </p:spPr>
      </p:pic>
    </p:spTree>
    <p:extLst>
      <p:ext uri="{BB962C8B-B14F-4D97-AF65-F5344CB8AC3E}">
        <p14:creationId xmlns:p14="http://schemas.microsoft.com/office/powerpoint/2010/main" val="164398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A6319-5D05-9540-A420-5DD2BEF7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AB32E31-858E-6647-8E18-B4A54E908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712" y="242887"/>
            <a:ext cx="8664576" cy="6372225"/>
          </a:xfrm>
        </p:spPr>
      </p:pic>
    </p:spTree>
    <p:extLst>
      <p:ext uri="{BB962C8B-B14F-4D97-AF65-F5344CB8AC3E}">
        <p14:creationId xmlns:p14="http://schemas.microsoft.com/office/powerpoint/2010/main" val="1423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C6094-DDFD-5346-95ED-2CC5E18E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88CD53-48AE-0C46-ADD4-0D139E7A2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731" y="890588"/>
            <a:ext cx="9004537" cy="3681413"/>
          </a:xfrm>
        </p:spPr>
      </p:pic>
    </p:spTree>
    <p:extLst>
      <p:ext uri="{BB962C8B-B14F-4D97-AF65-F5344CB8AC3E}">
        <p14:creationId xmlns:p14="http://schemas.microsoft.com/office/powerpoint/2010/main" val="259385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E0758-593F-1942-BB46-6267F054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06DFDFE-6ABF-D14A-8D4B-64E941D3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2" y="0"/>
            <a:ext cx="5591176" cy="68126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F6798D-79FF-0242-A9F9-D719E2F7C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38" y="1500130"/>
            <a:ext cx="6272213" cy="53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326AE9-A537-EE41-89F2-D1E147C8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0D50C9-20F8-934E-A1D1-07E52F2D5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082468"/>
            <a:ext cx="10668000" cy="3489533"/>
          </a:xfrm>
        </p:spPr>
      </p:pic>
    </p:spTree>
    <p:extLst>
      <p:ext uri="{BB962C8B-B14F-4D97-AF65-F5344CB8AC3E}">
        <p14:creationId xmlns:p14="http://schemas.microsoft.com/office/powerpoint/2010/main" val="31626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B964B-9111-494D-8AF7-3DC3DC30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78C3D3E-02D1-D64B-8DCC-EEB4B7C92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626" y="-100013"/>
            <a:ext cx="6628523" cy="6958013"/>
          </a:xfrm>
        </p:spPr>
      </p:pic>
    </p:spTree>
    <p:extLst>
      <p:ext uri="{BB962C8B-B14F-4D97-AF65-F5344CB8AC3E}">
        <p14:creationId xmlns:p14="http://schemas.microsoft.com/office/powerpoint/2010/main" val="56723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786EC-9BFD-FA44-AADB-B7AA09C9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1B6EFF-4566-A646-B56A-B3382AFE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1999"/>
            <a:ext cx="10668000" cy="3891643"/>
          </a:xfrm>
        </p:spPr>
      </p:pic>
    </p:spTree>
    <p:extLst>
      <p:ext uri="{BB962C8B-B14F-4D97-AF65-F5344CB8AC3E}">
        <p14:creationId xmlns:p14="http://schemas.microsoft.com/office/powerpoint/2010/main" val="151339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E0B19-6AF4-4C46-91FB-CD0726C2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D92DFB-64C7-5A4F-9455-125A6DC4A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398" y="-11140"/>
            <a:ext cx="6409203" cy="6869140"/>
          </a:xfrm>
        </p:spPr>
      </p:pic>
    </p:spTree>
    <p:extLst>
      <p:ext uri="{BB962C8B-B14F-4D97-AF65-F5344CB8AC3E}">
        <p14:creationId xmlns:p14="http://schemas.microsoft.com/office/powerpoint/2010/main" val="33735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02A9F-D75F-F540-B70B-52EB99E6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137F706-50EC-1E4A-9FF1-35B7BE81A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567" y="0"/>
            <a:ext cx="10667999" cy="6888642"/>
          </a:xfrm>
        </p:spPr>
      </p:pic>
    </p:spTree>
    <p:extLst>
      <p:ext uri="{BB962C8B-B14F-4D97-AF65-F5344CB8AC3E}">
        <p14:creationId xmlns:p14="http://schemas.microsoft.com/office/powerpoint/2010/main" val="179202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</Words>
  <Application>Microsoft Macintosh PowerPoint</Application>
  <PresentationFormat>Panorámica</PresentationFormat>
  <Paragraphs>2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Posterama</vt:lpstr>
      <vt:lpstr>SineVTI</vt:lpstr>
      <vt:lpstr>Week 5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5 </dc:title>
  <dc:creator>DANIELA VALENZUELA</dc:creator>
  <cp:lastModifiedBy>DANIELA VALENZUELA</cp:lastModifiedBy>
  <cp:revision>2</cp:revision>
  <dcterms:created xsi:type="dcterms:W3CDTF">2021-03-26T14:09:54Z</dcterms:created>
  <dcterms:modified xsi:type="dcterms:W3CDTF">2021-03-26T14:25:28Z</dcterms:modified>
</cp:coreProperties>
</file>