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19-03-21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19-03-21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2844" y="1254559"/>
            <a:ext cx="6701646" cy="2968101"/>
          </a:xfrm>
        </p:spPr>
        <p:txBody>
          <a:bodyPr>
            <a:noAutofit/>
          </a:bodyPr>
          <a:lstStyle/>
          <a:p>
            <a:r>
              <a:rPr lang="es-E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RUTA </a:t>
            </a:r>
            <a:br>
              <a:rPr lang="es-E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s-E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 TRABAJO</a:t>
            </a:r>
            <a:br>
              <a:rPr lang="es-E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es-E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“HISTORIA”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52311" y="4348602"/>
            <a:ext cx="5712179" cy="1524000"/>
          </a:xfrm>
        </p:spPr>
        <p:txBody>
          <a:bodyPr/>
          <a:lstStyle/>
          <a:p>
            <a:pPr algn="r"/>
            <a:r>
              <a:rPr lang="es-ES" dirty="0"/>
              <a:t>2º BÁSICO</a:t>
            </a:r>
          </a:p>
          <a:p>
            <a:pPr algn="r"/>
            <a:r>
              <a:rPr lang="es-ES" dirty="0"/>
              <a:t>(15 AL 19 DE MARZO)</a:t>
            </a:r>
          </a:p>
        </p:txBody>
      </p:sp>
      <p:pic>
        <p:nvPicPr>
          <p:cNvPr id="4" name="Imagen 3" descr="depositphotos_23818461-stock-illustration-professions-kids-set-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5"/>
          <a:stretch/>
        </p:blipFill>
        <p:spPr>
          <a:xfrm>
            <a:off x="413116" y="4348602"/>
            <a:ext cx="4492289" cy="1912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99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247" y="465027"/>
            <a:ext cx="6793451" cy="1432111"/>
          </a:xfrm>
        </p:spPr>
        <p:txBody>
          <a:bodyPr>
            <a:normAutofit fontScale="90000"/>
          </a:bodyPr>
          <a:lstStyle/>
          <a:p>
            <a:r>
              <a:rPr lang="es-ES" dirty="0"/>
              <a:t>FIESTAS Y CONMENORACIONES CHILENAS</a:t>
            </a:r>
          </a:p>
        </p:txBody>
      </p:sp>
      <p:pic>
        <p:nvPicPr>
          <p:cNvPr id="4" name="Marcador de contenido 3" descr="depositphotos_23818461-stock-illustration-professions-kids-set-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1" t="48611" r="34876"/>
          <a:stretch/>
        </p:blipFill>
        <p:spPr>
          <a:xfrm rot="361906">
            <a:off x="5778538" y="2369849"/>
            <a:ext cx="2273755" cy="3315953"/>
          </a:xfr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958867" y="3139942"/>
            <a:ext cx="3707805" cy="30869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568414" y="2311479"/>
            <a:ext cx="53988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DÍAS FERIADOS, SIRVEN PARA CELEBRAR O CONMEMORAR OCASIONES DE GRAN IMPORTANCIA.</a:t>
            </a:r>
          </a:p>
          <a:p>
            <a:pPr algn="ctr"/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ESTADO OBSERVA OTROS SUCESOS SIGNIFICATIVOS CON DÍAS ESPECIALES (GENERALMENTE LLAMADOS «DÍA NACIONAL DE ...»), NO NECESARIAMENTE DEBEN  LLEGAR A SER DECLARARDOS COMO FERIADOS.</a:t>
            </a:r>
          </a:p>
          <a:p>
            <a:pPr algn="ctr"/>
            <a:endParaRPr lang="es-ES_trad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VECES, SE LES DEDICAN DÍAS, SEMANAS, MESES Y HASTA AÑOS.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783333"/>
          </a:xfrm>
        </p:spPr>
        <p:txBody>
          <a:bodyPr>
            <a:normAutofit/>
          </a:bodyPr>
          <a:lstStyle/>
          <a:p>
            <a:r>
              <a:rPr lang="es-ES" sz="2800" dirty="0"/>
              <a:t>1.- OBSERVA LAS IMÁGENES Y COMENTALAS CON TUS COMPAÑEROS.</a:t>
            </a:r>
          </a:p>
        </p:txBody>
      </p:sp>
      <p:pic>
        <p:nvPicPr>
          <p:cNvPr id="5" name="Imagen 4" descr="carabineroami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34" y="2753910"/>
            <a:ext cx="2515321" cy="31992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866669" y="590346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27 DE ABRIL</a:t>
            </a:r>
          </a:p>
        </p:txBody>
      </p:sp>
      <p:pic>
        <p:nvPicPr>
          <p:cNvPr id="7" name="Imagen 6" descr="combate-naval-de-iquique-oleo-de-thomas-somerscales-1280x720-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54" y="3151697"/>
            <a:ext cx="3775335" cy="250611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00494" y="5871786"/>
            <a:ext cx="139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21 DE MAYO</a:t>
            </a:r>
          </a:p>
        </p:txBody>
      </p:sp>
    </p:spTree>
    <p:extLst>
      <p:ext uri="{BB962C8B-B14F-4D97-AF65-F5344CB8AC3E}">
        <p14:creationId xmlns:p14="http://schemas.microsoft.com/office/powerpoint/2010/main" val="286629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ueca-737x415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r="21750"/>
          <a:stretch/>
        </p:blipFill>
        <p:spPr>
          <a:xfrm rot="21292292">
            <a:off x="1009838" y="1178061"/>
            <a:ext cx="3274321" cy="266453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rot="21266721">
            <a:off x="1759565" y="4082821"/>
            <a:ext cx="212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18 DE SEPTIEMBRE</a:t>
            </a:r>
          </a:p>
        </p:txBody>
      </p:sp>
      <p:pic>
        <p:nvPicPr>
          <p:cNvPr id="6" name="Imagen 5" descr="imagen-referencial_329847_2_604bb353de62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3" t="12287" r="3099" b="11148"/>
          <a:stretch/>
        </p:blipFill>
        <p:spPr>
          <a:xfrm rot="232041">
            <a:off x="4544267" y="2610381"/>
            <a:ext cx="3555597" cy="32551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183725">
            <a:off x="5558201" y="212484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02-03-04 DE ABRIL</a:t>
            </a:r>
          </a:p>
        </p:txBody>
      </p:sp>
    </p:spTree>
    <p:extLst>
      <p:ext uri="{BB962C8B-B14F-4D97-AF65-F5344CB8AC3E}">
        <p14:creationId xmlns:p14="http://schemas.microsoft.com/office/powerpoint/2010/main" val="275992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343297"/>
            <a:ext cx="6965245" cy="1202485"/>
          </a:xfrm>
        </p:spPr>
        <p:txBody>
          <a:bodyPr/>
          <a:lstStyle/>
          <a:p>
            <a:r>
              <a:rPr lang="es-ES" dirty="0"/>
              <a:t>FIESTAS CHILENAS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5023" y="1391726"/>
            <a:ext cx="7243784" cy="4009525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MUCHAS DE LAS FIESTAS TIPICAS DE CHILE SON RELIGIOSAS O SE RELACIONAN CON ALGUNA ACTIVIDAD IMPORTANTE DE UNA LOCALIDAD O REGIÓN.</a:t>
            </a:r>
          </a:p>
        </p:txBody>
      </p:sp>
      <p:pic>
        <p:nvPicPr>
          <p:cNvPr id="4" name="Imagen 3" descr="Bandera-de-Chi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882" y="3396489"/>
            <a:ext cx="5111323" cy="3196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43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496293"/>
            <a:ext cx="6965245" cy="1202485"/>
          </a:xfrm>
        </p:spPr>
        <p:txBody>
          <a:bodyPr/>
          <a:lstStyle/>
          <a:p>
            <a:r>
              <a:rPr lang="es-ES" dirty="0"/>
              <a:t>FIESTA DE LA TIRANA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7432" y="1866539"/>
            <a:ext cx="7405473" cy="3260382"/>
          </a:xfrm>
        </p:spPr>
        <p:txBody>
          <a:bodyPr>
            <a:normAutofit/>
          </a:bodyPr>
          <a:lstStyle/>
          <a:p>
            <a:r>
              <a:rPr lang="es-ES" sz="2000" dirty="0"/>
              <a:t>ES UNA FIESTA RELIGIOSA QUE FESTEJA A LA VIRGEN DEL CARMEN, A TRAVÉS DEL BAILE, VESTIMENTAS Y MÁSCARAS MUY LLAMATIVAS.</a:t>
            </a:r>
          </a:p>
          <a:p>
            <a:r>
              <a:rPr lang="es-ES" sz="2000" dirty="0"/>
              <a:t>SE CELEBRA CADA 16 DE JULIO EN EL NORTE DE CHILE, EN LA LOCALIDAD DE LA TIRANA</a:t>
            </a:r>
          </a:p>
        </p:txBody>
      </p:sp>
      <p:pic>
        <p:nvPicPr>
          <p:cNvPr id="4" name="Imagen 3" descr="Fiesta-La-Tirana-Chile-Ecotrip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54" y="3763677"/>
            <a:ext cx="5530122" cy="2926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338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679886"/>
            <a:ext cx="6965245" cy="1202485"/>
          </a:xfrm>
        </p:spPr>
        <p:txBody>
          <a:bodyPr/>
          <a:lstStyle/>
          <a:p>
            <a:r>
              <a:rPr lang="es-ES" dirty="0"/>
              <a:t>FIESTA DE SAN PEDRO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8635" y="1882371"/>
            <a:ext cx="3886344" cy="3840698"/>
          </a:xfrm>
        </p:spPr>
        <p:txBody>
          <a:bodyPr>
            <a:normAutofit/>
          </a:bodyPr>
          <a:lstStyle/>
          <a:p>
            <a:r>
              <a:rPr lang="es-ES" dirty="0"/>
              <a:t> CADA 29 DE JUNIO, LOS PESCADORES DE LAS DISTINTAS CALETAS Y PUERTOS DE CHILE, CELEBRAN A SAN PEDRO.</a:t>
            </a:r>
          </a:p>
          <a:p>
            <a:r>
              <a:rPr lang="es-ES" dirty="0"/>
              <a:t> PARA ELLO DECORAN SUS EMBARCACIONES Y PIDEN A SU PATRONO UN BUEN AÑO DE TRABAJO EN EL MAR.</a:t>
            </a:r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75">
            <a:off x="4834979" y="2061705"/>
            <a:ext cx="3225289" cy="350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596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518986"/>
            <a:ext cx="6965245" cy="1202485"/>
          </a:xfrm>
        </p:spPr>
        <p:txBody>
          <a:bodyPr/>
          <a:lstStyle/>
          <a:p>
            <a:r>
              <a:rPr lang="es-ES" dirty="0"/>
              <a:t>FIESTA DE CUASIMODO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1532" y="1721471"/>
            <a:ext cx="7497275" cy="2317597"/>
          </a:xfrm>
        </p:spPr>
        <p:txBody>
          <a:bodyPr>
            <a:normAutofit/>
          </a:bodyPr>
          <a:lstStyle/>
          <a:p>
            <a:r>
              <a:rPr lang="es-ES" dirty="0"/>
              <a:t> ESTA CELEBRACIÓN SE REALIZA EL FIN DE SEMANA SIGUIENTE A SEMANA SANTA.</a:t>
            </a:r>
          </a:p>
          <a:p>
            <a:r>
              <a:rPr lang="es-ES" dirty="0"/>
              <a:t> EN ELLA, UN SACERDOTE, EN COMPAÑ</a:t>
            </a:r>
            <a:r>
              <a:rPr lang="is-IS" dirty="0"/>
              <a:t>Í</a:t>
            </a:r>
            <a:r>
              <a:rPr lang="es-ES" dirty="0"/>
              <a:t>A DE HUASOS A CABALLOS, VISITAN A ENFERMOS Y ANCIANOS QUE NO HAN PODIDO ACUDIR A MISA.</a:t>
            </a:r>
          </a:p>
        </p:txBody>
      </p:sp>
      <p:pic>
        <p:nvPicPr>
          <p:cNvPr id="4" name="Imagen 3" descr="cuasimodo-1-1-1280x72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92" y="3839145"/>
            <a:ext cx="4437164" cy="2896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24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2075" y="817582"/>
            <a:ext cx="5270012" cy="1202485"/>
          </a:xfrm>
        </p:spPr>
        <p:txBody>
          <a:bodyPr>
            <a:normAutofit fontScale="90000"/>
          </a:bodyPr>
          <a:lstStyle/>
          <a:p>
            <a:r>
              <a:rPr lang="es-ES" sz="4800" dirty="0"/>
              <a:t>TAREA </a:t>
            </a:r>
            <a:r>
              <a:rPr lang="es-ES" dirty="0"/>
              <a:t/>
            </a:r>
            <a:br>
              <a:rPr lang="es-ES" dirty="0"/>
            </a:br>
            <a:r>
              <a:rPr lang="es-ES" sz="2700" dirty="0"/>
              <a:t>(EN EL CUADERNO)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1763" y="2402020"/>
            <a:ext cx="7595119" cy="39982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/>
              <a:t>1.- ESCOGER UN FERIADO QUE IDENTIFIQUE A CHILE. ESCRIBIR SU NOMBRE Y FECHA EN EL QUE SE CELEBRA.</a:t>
            </a:r>
          </a:p>
          <a:p>
            <a:pPr marL="0" indent="0">
              <a:lnSpc>
                <a:spcPct val="150000"/>
              </a:lnSpc>
              <a:buNone/>
            </a:pPr>
            <a:endParaRPr lang="es-ES" dirty="0"/>
          </a:p>
          <a:p>
            <a:pPr marL="0" indent="0">
              <a:lnSpc>
                <a:spcPct val="150000"/>
              </a:lnSpc>
              <a:buNone/>
            </a:pPr>
            <a:r>
              <a:rPr lang="es-ES" dirty="0"/>
              <a:t>2.- BUSCAR OTRA FIESTA RELIGIOSA QUE SE CELEBRE EN CHILE. ESCRIBIR SU NOMBRE, UNA BREVE DESCRIPCIÓN DE LO QUE SE FESTEJA Y UNA IMAGEN O DIBUJO QUE LO IDENTIFIQUE.</a:t>
            </a:r>
          </a:p>
        </p:txBody>
      </p:sp>
      <p:pic>
        <p:nvPicPr>
          <p:cNvPr id="4" name="Imagen 3" descr="images (1)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6799">
            <a:off x="1699847" y="532019"/>
            <a:ext cx="1544454" cy="187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516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rcado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Marcador.thmx</Template>
  <TotalTime>176</TotalTime>
  <Words>320</Words>
  <Application>Microsoft Macintosh PowerPoint</Application>
  <PresentationFormat>Presentación en pantalla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Marcador</vt:lpstr>
      <vt:lpstr>RUTA  DE TRABAJO “HISTORIA”</vt:lpstr>
      <vt:lpstr>FIESTAS Y CONMENORACIONES CHILENAS</vt:lpstr>
      <vt:lpstr>1.- OBSERVA LAS IMÁGENES Y COMENTALAS CON TUS COMPAÑEROS.</vt:lpstr>
      <vt:lpstr>Presentación de PowerPoint</vt:lpstr>
      <vt:lpstr>FIESTAS CHILENAS</vt:lpstr>
      <vt:lpstr>FIESTA DE LA TIRANA</vt:lpstr>
      <vt:lpstr>FIESTA DE SAN PEDRO</vt:lpstr>
      <vt:lpstr>FIESTA DE CUASIMODO</vt:lpstr>
      <vt:lpstr>TAREA  (EN EL CUADERNO)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 DE TRABAJO “HISTORIA”</dc:title>
  <dc:creator>Camila astudillo</dc:creator>
  <cp:lastModifiedBy>Camila astudillo</cp:lastModifiedBy>
  <cp:revision>9</cp:revision>
  <dcterms:created xsi:type="dcterms:W3CDTF">2021-03-17T03:41:15Z</dcterms:created>
  <dcterms:modified xsi:type="dcterms:W3CDTF">2021-03-19T14:34:48Z</dcterms:modified>
</cp:coreProperties>
</file>