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7" r:id="rId2"/>
    <p:sldId id="266" r:id="rId3"/>
    <p:sldId id="260" r:id="rId4"/>
    <p:sldId id="265" r:id="rId5"/>
    <p:sldId id="264" r:id="rId6"/>
    <p:sldId id="267" r:id="rId7"/>
    <p:sldId id="259" r:id="rId8"/>
    <p:sldId id="272" r:id="rId9"/>
    <p:sldId id="269" r:id="rId10"/>
    <p:sldId id="268" r:id="rId11"/>
    <p:sldId id="270" r:id="rId12"/>
    <p:sldId id="261" r:id="rId13"/>
    <p:sldId id="271" r:id="rId14"/>
    <p:sldId id="263" r:id="rId15"/>
  </p:sldIdLst>
  <p:sldSz cx="9144000" cy="6858000" type="screen4x3"/>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70E2572-27D9-4B9A-B460-F2F92A0E7A9A}" v="18" dt="2021-03-24T12:50:49.844"/>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2" d="100"/>
          <a:sy n="62" d="100"/>
        </p:scale>
        <p:origin x="1400" y="-75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audia Coñuecar" userId="40a48c7a74c5fee3" providerId="LiveId" clId="{C70E2572-27D9-4B9A-B460-F2F92A0E7A9A}"/>
    <pc:docChg chg="custSel addSld delSld modSld sldOrd">
      <pc:chgData name="Claudia Coñuecar" userId="40a48c7a74c5fee3" providerId="LiveId" clId="{C70E2572-27D9-4B9A-B460-F2F92A0E7A9A}" dt="2021-03-24T16:05:56.112" v="769" actId="20577"/>
      <pc:docMkLst>
        <pc:docMk/>
      </pc:docMkLst>
      <pc:sldChg chg="del">
        <pc:chgData name="Claudia Coñuecar" userId="40a48c7a74c5fee3" providerId="LiveId" clId="{C70E2572-27D9-4B9A-B460-F2F92A0E7A9A}" dt="2021-03-24T00:46:00.728" v="184" actId="2696"/>
        <pc:sldMkLst>
          <pc:docMk/>
          <pc:sldMk cId="3856727034" sldId="256"/>
        </pc:sldMkLst>
      </pc:sldChg>
      <pc:sldChg chg="modSp mod">
        <pc:chgData name="Claudia Coñuecar" userId="40a48c7a74c5fee3" providerId="LiveId" clId="{C70E2572-27D9-4B9A-B460-F2F92A0E7A9A}" dt="2021-03-23T20:09:36.701" v="2" actId="20577"/>
        <pc:sldMkLst>
          <pc:docMk/>
          <pc:sldMk cId="2383818636" sldId="257"/>
        </pc:sldMkLst>
        <pc:spChg chg="mod">
          <ac:chgData name="Claudia Coñuecar" userId="40a48c7a74c5fee3" providerId="LiveId" clId="{C70E2572-27D9-4B9A-B460-F2F92A0E7A9A}" dt="2021-03-23T20:09:36.701" v="2" actId="20577"/>
          <ac:spMkLst>
            <pc:docMk/>
            <pc:sldMk cId="2383818636" sldId="257"/>
            <ac:spMk id="3" creationId="{00000000-0000-0000-0000-000000000000}"/>
          </ac:spMkLst>
        </pc:spChg>
      </pc:sldChg>
      <pc:sldChg chg="del">
        <pc:chgData name="Claudia Coñuecar" userId="40a48c7a74c5fee3" providerId="LiveId" clId="{C70E2572-27D9-4B9A-B460-F2F92A0E7A9A}" dt="2021-03-23T20:09:26.497" v="0" actId="2696"/>
        <pc:sldMkLst>
          <pc:docMk/>
          <pc:sldMk cId="209021608" sldId="258"/>
        </pc:sldMkLst>
      </pc:sldChg>
      <pc:sldChg chg="addSp modSp mod ord">
        <pc:chgData name="Claudia Coñuecar" userId="40a48c7a74c5fee3" providerId="LiveId" clId="{C70E2572-27D9-4B9A-B460-F2F92A0E7A9A}" dt="2021-03-24T16:05:56.112" v="769" actId="20577"/>
        <pc:sldMkLst>
          <pc:docMk/>
          <pc:sldMk cId="1415835459" sldId="263"/>
        </pc:sldMkLst>
        <pc:spChg chg="add mod">
          <ac:chgData name="Claudia Coñuecar" userId="40a48c7a74c5fee3" providerId="LiveId" clId="{C70E2572-27D9-4B9A-B460-F2F92A0E7A9A}" dt="2021-03-24T00:46:23.420" v="203" actId="1076"/>
          <ac:spMkLst>
            <pc:docMk/>
            <pc:sldMk cId="1415835459" sldId="263"/>
            <ac:spMk id="2" creationId="{9D2E1A86-EC8B-4CE5-A91F-64688DCBB3F7}"/>
          </ac:spMkLst>
        </pc:spChg>
        <pc:graphicFrameChg chg="modGraphic">
          <ac:chgData name="Claudia Coñuecar" userId="40a48c7a74c5fee3" providerId="LiveId" clId="{C70E2572-27D9-4B9A-B460-F2F92A0E7A9A}" dt="2021-03-24T16:05:56.112" v="769" actId="20577"/>
          <ac:graphicFrameMkLst>
            <pc:docMk/>
            <pc:sldMk cId="1415835459" sldId="263"/>
            <ac:graphicFrameMk id="4" creationId="{00000000-0000-0000-0000-000000000000}"/>
          </ac:graphicFrameMkLst>
        </pc:graphicFrameChg>
      </pc:sldChg>
      <pc:sldChg chg="addSp delSp modSp new mod modClrScheme chgLayout">
        <pc:chgData name="Claudia Coñuecar" userId="40a48c7a74c5fee3" providerId="LiveId" clId="{C70E2572-27D9-4B9A-B460-F2F92A0E7A9A}" dt="2021-03-23T20:38:18.444" v="21" actId="27614"/>
        <pc:sldMkLst>
          <pc:docMk/>
          <pc:sldMk cId="604594332" sldId="264"/>
        </pc:sldMkLst>
        <pc:spChg chg="del">
          <ac:chgData name="Claudia Coñuecar" userId="40a48c7a74c5fee3" providerId="LiveId" clId="{C70E2572-27D9-4B9A-B460-F2F92A0E7A9A}" dt="2021-03-23T20:36:44.580" v="9" actId="21"/>
          <ac:spMkLst>
            <pc:docMk/>
            <pc:sldMk cId="604594332" sldId="264"/>
            <ac:spMk id="2" creationId="{DE4C2A48-3271-4AEB-B086-DAE705D90E02}"/>
          </ac:spMkLst>
        </pc:spChg>
        <pc:spChg chg="mod ord">
          <ac:chgData name="Claudia Coñuecar" userId="40a48c7a74c5fee3" providerId="LiveId" clId="{C70E2572-27D9-4B9A-B460-F2F92A0E7A9A}" dt="2021-03-23T20:38:13.498" v="19" actId="26606"/>
          <ac:spMkLst>
            <pc:docMk/>
            <pc:sldMk cId="604594332" sldId="264"/>
            <ac:spMk id="3" creationId="{E784085D-F6B5-4E62-8075-028B58AA088E}"/>
          </ac:spMkLst>
        </pc:spChg>
        <pc:spChg chg="add del mod">
          <ac:chgData name="Claudia Coñuecar" userId="40a48c7a74c5fee3" providerId="LiveId" clId="{C70E2572-27D9-4B9A-B460-F2F92A0E7A9A}" dt="2021-03-23T20:38:17.436" v="20" actId="21"/>
          <ac:spMkLst>
            <pc:docMk/>
            <pc:sldMk cId="604594332" sldId="264"/>
            <ac:spMk id="9" creationId="{B3DDB077-F8E0-4F7C-835F-F311C42DE1F8}"/>
          </ac:spMkLst>
        </pc:spChg>
        <pc:picChg chg="add mod">
          <ac:chgData name="Claudia Coñuecar" userId="40a48c7a74c5fee3" providerId="LiveId" clId="{C70E2572-27D9-4B9A-B460-F2F92A0E7A9A}" dt="2021-03-23T20:38:18.444" v="21" actId="27614"/>
          <ac:picMkLst>
            <pc:docMk/>
            <pc:sldMk cId="604594332" sldId="264"/>
            <ac:picMk id="4" creationId="{0BF04798-0501-49AD-BA45-4D3A3D1F41BC}"/>
          </ac:picMkLst>
        </pc:picChg>
      </pc:sldChg>
      <pc:sldChg chg="addSp delSp modSp new mod">
        <pc:chgData name="Claudia Coñuecar" userId="40a48c7a74c5fee3" providerId="LiveId" clId="{C70E2572-27D9-4B9A-B460-F2F92A0E7A9A}" dt="2021-03-23T20:36:31.146" v="8" actId="26606"/>
        <pc:sldMkLst>
          <pc:docMk/>
          <pc:sldMk cId="4092819908" sldId="265"/>
        </pc:sldMkLst>
        <pc:spChg chg="del">
          <ac:chgData name="Claudia Coñuecar" userId="40a48c7a74c5fee3" providerId="LiveId" clId="{C70E2572-27D9-4B9A-B460-F2F92A0E7A9A}" dt="2021-03-23T20:36:31.146" v="8" actId="26606"/>
          <ac:spMkLst>
            <pc:docMk/>
            <pc:sldMk cId="4092819908" sldId="265"/>
            <ac:spMk id="2" creationId="{A77F2C4B-EC8F-4A13-A7C1-17734743E812}"/>
          </ac:spMkLst>
        </pc:spChg>
        <pc:spChg chg="del">
          <ac:chgData name="Claudia Coñuecar" userId="40a48c7a74c5fee3" providerId="LiveId" clId="{C70E2572-27D9-4B9A-B460-F2F92A0E7A9A}" dt="2021-03-23T20:36:31.146" v="8" actId="26606"/>
          <ac:spMkLst>
            <pc:docMk/>
            <pc:sldMk cId="4092819908" sldId="265"/>
            <ac:spMk id="3" creationId="{941F3A1B-6823-45AA-A44A-ED91D6124512}"/>
          </ac:spMkLst>
        </pc:spChg>
        <pc:picChg chg="add mod">
          <ac:chgData name="Claudia Coñuecar" userId="40a48c7a74c5fee3" providerId="LiveId" clId="{C70E2572-27D9-4B9A-B460-F2F92A0E7A9A}" dt="2021-03-23T20:36:31.146" v="8" actId="26606"/>
          <ac:picMkLst>
            <pc:docMk/>
            <pc:sldMk cId="4092819908" sldId="265"/>
            <ac:picMk id="4" creationId="{2CE80955-DC45-4E07-BED2-566755C20B69}"/>
          </ac:picMkLst>
        </pc:picChg>
      </pc:sldChg>
      <pc:sldChg chg="addSp delSp modSp new mod modClrScheme chgLayout">
        <pc:chgData name="Claudia Coñuecar" userId="40a48c7a74c5fee3" providerId="LiveId" clId="{C70E2572-27D9-4B9A-B460-F2F92A0E7A9A}" dt="2021-03-23T20:39:43.717" v="61" actId="14100"/>
        <pc:sldMkLst>
          <pc:docMk/>
          <pc:sldMk cId="775444857" sldId="266"/>
        </pc:sldMkLst>
        <pc:spChg chg="del">
          <ac:chgData name="Claudia Coñuecar" userId="40a48c7a74c5fee3" providerId="LiveId" clId="{C70E2572-27D9-4B9A-B460-F2F92A0E7A9A}" dt="2021-03-23T20:38:39.282" v="23" actId="700"/>
          <ac:spMkLst>
            <pc:docMk/>
            <pc:sldMk cId="775444857" sldId="266"/>
            <ac:spMk id="2" creationId="{33EA6E04-690C-4F18-A400-A22F452D37DF}"/>
          </ac:spMkLst>
        </pc:spChg>
        <pc:spChg chg="del">
          <ac:chgData name="Claudia Coñuecar" userId="40a48c7a74c5fee3" providerId="LiveId" clId="{C70E2572-27D9-4B9A-B460-F2F92A0E7A9A}" dt="2021-03-23T20:38:39.282" v="23" actId="700"/>
          <ac:spMkLst>
            <pc:docMk/>
            <pc:sldMk cId="775444857" sldId="266"/>
            <ac:spMk id="3" creationId="{5B2239CB-5AFB-4626-8A0A-627BB29A670A}"/>
          </ac:spMkLst>
        </pc:spChg>
        <pc:spChg chg="add mod">
          <ac:chgData name="Claudia Coñuecar" userId="40a48c7a74c5fee3" providerId="LiveId" clId="{C70E2572-27D9-4B9A-B460-F2F92A0E7A9A}" dt="2021-03-23T20:39:00.667" v="57" actId="1076"/>
          <ac:spMkLst>
            <pc:docMk/>
            <pc:sldMk cId="775444857" sldId="266"/>
            <ac:spMk id="4" creationId="{E1DDEDCA-D711-4429-AEC1-0A648497DDA2}"/>
          </ac:spMkLst>
        </pc:spChg>
        <pc:picChg chg="add mod">
          <ac:chgData name="Claudia Coñuecar" userId="40a48c7a74c5fee3" providerId="LiveId" clId="{C70E2572-27D9-4B9A-B460-F2F92A0E7A9A}" dt="2021-03-23T20:39:43.717" v="61" actId="14100"/>
          <ac:picMkLst>
            <pc:docMk/>
            <pc:sldMk cId="775444857" sldId="266"/>
            <ac:picMk id="5" creationId="{4003CF77-C64F-46F8-8464-F0FDC6E2B0BE}"/>
          </ac:picMkLst>
        </pc:picChg>
      </pc:sldChg>
      <pc:sldChg chg="addSp delSp modSp new mod modClrScheme chgLayout">
        <pc:chgData name="Claudia Coñuecar" userId="40a48c7a74c5fee3" providerId="LiveId" clId="{C70E2572-27D9-4B9A-B460-F2F92A0E7A9A}" dt="2021-03-23T20:44:40.944" v="89" actId="1076"/>
        <pc:sldMkLst>
          <pc:docMk/>
          <pc:sldMk cId="3384260415" sldId="267"/>
        </pc:sldMkLst>
        <pc:spChg chg="del mod ord">
          <ac:chgData name="Claudia Coñuecar" userId="40a48c7a74c5fee3" providerId="LiveId" clId="{C70E2572-27D9-4B9A-B460-F2F92A0E7A9A}" dt="2021-03-23T20:43:14.885" v="63" actId="700"/>
          <ac:spMkLst>
            <pc:docMk/>
            <pc:sldMk cId="3384260415" sldId="267"/>
            <ac:spMk id="2" creationId="{959F50D9-6F44-4BD2-864F-AA2BE998CBC4}"/>
          </ac:spMkLst>
        </pc:spChg>
        <pc:spChg chg="del mod ord">
          <ac:chgData name="Claudia Coñuecar" userId="40a48c7a74c5fee3" providerId="LiveId" clId="{C70E2572-27D9-4B9A-B460-F2F92A0E7A9A}" dt="2021-03-23T20:43:14.885" v="63" actId="700"/>
          <ac:spMkLst>
            <pc:docMk/>
            <pc:sldMk cId="3384260415" sldId="267"/>
            <ac:spMk id="3" creationId="{47B05AA4-625B-4C77-A232-62282E039481}"/>
          </ac:spMkLst>
        </pc:spChg>
        <pc:spChg chg="del">
          <ac:chgData name="Claudia Coñuecar" userId="40a48c7a74c5fee3" providerId="LiveId" clId="{C70E2572-27D9-4B9A-B460-F2F92A0E7A9A}" dt="2021-03-23T20:43:14.885" v="63" actId="700"/>
          <ac:spMkLst>
            <pc:docMk/>
            <pc:sldMk cId="3384260415" sldId="267"/>
            <ac:spMk id="4" creationId="{BFB03CFB-5494-4262-A3D6-498F0905F929}"/>
          </ac:spMkLst>
        </pc:spChg>
        <pc:spChg chg="add mod ord">
          <ac:chgData name="Claudia Coñuecar" userId="40a48c7a74c5fee3" providerId="LiveId" clId="{C70E2572-27D9-4B9A-B460-F2F92A0E7A9A}" dt="2021-03-23T20:43:39.373" v="83" actId="20577"/>
          <ac:spMkLst>
            <pc:docMk/>
            <pc:sldMk cId="3384260415" sldId="267"/>
            <ac:spMk id="5" creationId="{50CAEC45-0414-437F-A868-64EF7BB7A712}"/>
          </ac:spMkLst>
        </pc:spChg>
        <pc:spChg chg="add mod ord">
          <ac:chgData name="Claudia Coñuecar" userId="40a48c7a74c5fee3" providerId="LiveId" clId="{C70E2572-27D9-4B9A-B460-F2F92A0E7A9A}" dt="2021-03-23T20:43:45.362" v="85" actId="1076"/>
          <ac:spMkLst>
            <pc:docMk/>
            <pc:sldMk cId="3384260415" sldId="267"/>
            <ac:spMk id="6" creationId="{C971446F-92E7-4222-9561-E2A1078A556E}"/>
          </ac:spMkLst>
        </pc:spChg>
        <pc:picChg chg="add mod">
          <ac:chgData name="Claudia Coñuecar" userId="40a48c7a74c5fee3" providerId="LiveId" clId="{C70E2572-27D9-4B9A-B460-F2F92A0E7A9A}" dt="2021-03-23T20:44:40.944" v="89" actId="1076"/>
          <ac:picMkLst>
            <pc:docMk/>
            <pc:sldMk cId="3384260415" sldId="267"/>
            <ac:picMk id="1026" creationId="{F84B6419-F965-4FE0-9CB5-5D14F8201F90}"/>
          </ac:picMkLst>
        </pc:picChg>
      </pc:sldChg>
      <pc:sldChg chg="addSp modSp new mod ord">
        <pc:chgData name="Claudia Coñuecar" userId="40a48c7a74c5fee3" providerId="LiveId" clId="{C70E2572-27D9-4B9A-B460-F2F92A0E7A9A}" dt="2021-03-23T21:04:04.542" v="157"/>
        <pc:sldMkLst>
          <pc:docMk/>
          <pc:sldMk cId="45970469" sldId="268"/>
        </pc:sldMkLst>
        <pc:spChg chg="mod">
          <ac:chgData name="Claudia Coñuecar" userId="40a48c7a74c5fee3" providerId="LiveId" clId="{C70E2572-27D9-4B9A-B460-F2F92A0E7A9A}" dt="2021-03-23T20:51:30.609" v="114" actId="20577"/>
          <ac:spMkLst>
            <pc:docMk/>
            <pc:sldMk cId="45970469" sldId="268"/>
            <ac:spMk id="2" creationId="{E06C9195-B5C6-40C6-B017-975A2125A20E}"/>
          </ac:spMkLst>
        </pc:spChg>
        <pc:spChg chg="mod">
          <ac:chgData name="Claudia Coñuecar" userId="40a48c7a74c5fee3" providerId="LiveId" clId="{C70E2572-27D9-4B9A-B460-F2F92A0E7A9A}" dt="2021-03-23T20:51:36.916" v="116" actId="1076"/>
          <ac:spMkLst>
            <pc:docMk/>
            <pc:sldMk cId="45970469" sldId="268"/>
            <ac:spMk id="3" creationId="{F915FE95-0612-43E5-B6D8-38B060778C43}"/>
          </ac:spMkLst>
        </pc:spChg>
        <pc:picChg chg="add mod">
          <ac:chgData name="Claudia Coñuecar" userId="40a48c7a74c5fee3" providerId="LiveId" clId="{C70E2572-27D9-4B9A-B460-F2F92A0E7A9A}" dt="2021-03-23T20:52:54.221" v="120" actId="1076"/>
          <ac:picMkLst>
            <pc:docMk/>
            <pc:sldMk cId="45970469" sldId="268"/>
            <ac:picMk id="2050" creationId="{5D056990-D242-4CB3-968F-0C34427DBD61}"/>
          </ac:picMkLst>
        </pc:picChg>
      </pc:sldChg>
      <pc:sldChg chg="addSp delSp modSp new mod">
        <pc:chgData name="Claudia Coñuecar" userId="40a48c7a74c5fee3" providerId="LiveId" clId="{C70E2572-27D9-4B9A-B460-F2F92A0E7A9A}" dt="2021-03-23T20:57:09.761" v="132" actId="1076"/>
        <pc:sldMkLst>
          <pc:docMk/>
          <pc:sldMk cId="3160588276" sldId="269"/>
        </pc:sldMkLst>
        <pc:spChg chg="del">
          <ac:chgData name="Claudia Coñuecar" userId="40a48c7a74c5fee3" providerId="LiveId" clId="{C70E2572-27D9-4B9A-B460-F2F92A0E7A9A}" dt="2021-03-23T20:56:25.947" v="123" actId="21"/>
          <ac:spMkLst>
            <pc:docMk/>
            <pc:sldMk cId="3160588276" sldId="269"/>
            <ac:spMk id="2" creationId="{153919F4-46B7-4B73-A27F-F9BF43886DED}"/>
          </ac:spMkLst>
        </pc:spChg>
        <pc:spChg chg="mod">
          <ac:chgData name="Claudia Coñuecar" userId="40a48c7a74c5fee3" providerId="LiveId" clId="{C70E2572-27D9-4B9A-B460-F2F92A0E7A9A}" dt="2021-03-23T20:56:35.510" v="125" actId="122"/>
          <ac:spMkLst>
            <pc:docMk/>
            <pc:sldMk cId="3160588276" sldId="269"/>
            <ac:spMk id="3" creationId="{3E3E6A8E-D373-41F3-A81F-D04B8860535C}"/>
          </ac:spMkLst>
        </pc:spChg>
        <pc:picChg chg="add mod">
          <ac:chgData name="Claudia Coñuecar" userId="40a48c7a74c5fee3" providerId="LiveId" clId="{C70E2572-27D9-4B9A-B460-F2F92A0E7A9A}" dt="2021-03-23T20:57:09.761" v="132" actId="1076"/>
          <ac:picMkLst>
            <pc:docMk/>
            <pc:sldMk cId="3160588276" sldId="269"/>
            <ac:picMk id="4" creationId="{2588B7A0-4D05-4149-8D98-F8DED1CE9873}"/>
          </ac:picMkLst>
        </pc:picChg>
      </pc:sldChg>
      <pc:sldChg chg="addSp delSp modSp new mod ord">
        <pc:chgData name="Claudia Coñuecar" userId="40a48c7a74c5fee3" providerId="LiveId" clId="{C70E2572-27D9-4B9A-B460-F2F92A0E7A9A}" dt="2021-03-23T21:08:55.221" v="159"/>
        <pc:sldMkLst>
          <pc:docMk/>
          <pc:sldMk cId="3290558350" sldId="270"/>
        </pc:sldMkLst>
        <pc:spChg chg="del">
          <ac:chgData name="Claudia Coñuecar" userId="40a48c7a74c5fee3" providerId="LiveId" clId="{C70E2572-27D9-4B9A-B460-F2F92A0E7A9A}" dt="2021-03-23T21:02:47.876" v="134" actId="21"/>
          <ac:spMkLst>
            <pc:docMk/>
            <pc:sldMk cId="3290558350" sldId="270"/>
            <ac:spMk id="2" creationId="{CB64AF77-5539-4BA4-9A73-AFAF4255F112}"/>
          </ac:spMkLst>
        </pc:spChg>
        <pc:spChg chg="del">
          <ac:chgData name="Claudia Coñuecar" userId="40a48c7a74c5fee3" providerId="LiveId" clId="{C70E2572-27D9-4B9A-B460-F2F92A0E7A9A}" dt="2021-03-23T21:02:49.462" v="135"/>
          <ac:spMkLst>
            <pc:docMk/>
            <pc:sldMk cId="3290558350" sldId="270"/>
            <ac:spMk id="3" creationId="{4C832C6D-A2BD-406F-A6D9-068FF72E85C0}"/>
          </ac:spMkLst>
        </pc:spChg>
        <pc:spChg chg="add mod">
          <ac:chgData name="Claudia Coñuecar" userId="40a48c7a74c5fee3" providerId="LiveId" clId="{C70E2572-27D9-4B9A-B460-F2F92A0E7A9A}" dt="2021-03-23T21:03:31.588" v="155" actId="122"/>
          <ac:spMkLst>
            <pc:docMk/>
            <pc:sldMk cId="3290558350" sldId="270"/>
            <ac:spMk id="4" creationId="{31C1866C-73B7-44DC-B512-1DF57E32B490}"/>
          </ac:spMkLst>
        </pc:spChg>
        <pc:spChg chg="add mod">
          <ac:chgData name="Claudia Coñuecar" userId="40a48c7a74c5fee3" providerId="LiveId" clId="{C70E2572-27D9-4B9A-B460-F2F92A0E7A9A}" dt="2021-03-23T21:03:18.452" v="152" actId="1076"/>
          <ac:spMkLst>
            <pc:docMk/>
            <pc:sldMk cId="3290558350" sldId="270"/>
            <ac:spMk id="5" creationId="{1453E5A0-3EE8-4476-9C07-6668061CFC50}"/>
          </ac:spMkLst>
        </pc:spChg>
      </pc:sldChg>
      <pc:sldChg chg="addSp modSp new mod">
        <pc:chgData name="Claudia Coñuecar" userId="40a48c7a74c5fee3" providerId="LiveId" clId="{C70E2572-27D9-4B9A-B460-F2F92A0E7A9A}" dt="2021-03-23T21:09:36.584" v="181" actId="1076"/>
        <pc:sldMkLst>
          <pc:docMk/>
          <pc:sldMk cId="2376547702" sldId="271"/>
        </pc:sldMkLst>
        <pc:spChg chg="mod">
          <ac:chgData name="Claudia Coñuecar" userId="40a48c7a74c5fee3" providerId="LiveId" clId="{C70E2572-27D9-4B9A-B460-F2F92A0E7A9A}" dt="2021-03-23T21:09:07.141" v="176" actId="20577"/>
          <ac:spMkLst>
            <pc:docMk/>
            <pc:sldMk cId="2376547702" sldId="271"/>
            <ac:spMk id="2" creationId="{38B5A0D6-C38A-4FC8-9F6A-313334DDF9B1}"/>
          </ac:spMkLst>
        </pc:spChg>
        <pc:spChg chg="mod">
          <ac:chgData name="Claudia Coñuecar" userId="40a48c7a74c5fee3" providerId="LiveId" clId="{C70E2572-27D9-4B9A-B460-F2F92A0E7A9A}" dt="2021-03-23T21:09:16.019" v="178" actId="1076"/>
          <ac:spMkLst>
            <pc:docMk/>
            <pc:sldMk cId="2376547702" sldId="271"/>
            <ac:spMk id="3" creationId="{B18450F6-6D27-49F3-8BB7-F1E727C3B42B}"/>
          </ac:spMkLst>
        </pc:spChg>
        <pc:picChg chg="add mod">
          <ac:chgData name="Claudia Coñuecar" userId="40a48c7a74c5fee3" providerId="LiveId" clId="{C70E2572-27D9-4B9A-B460-F2F92A0E7A9A}" dt="2021-03-23T21:09:36.584" v="181" actId="1076"/>
          <ac:picMkLst>
            <pc:docMk/>
            <pc:sldMk cId="2376547702" sldId="271"/>
            <ac:picMk id="4" creationId="{31C39E9F-7B5A-4E9A-89F5-F3E4243DA876}"/>
          </ac:picMkLst>
        </pc:picChg>
      </pc:sldChg>
      <pc:sldChg chg="addSp modSp new mod">
        <pc:chgData name="Claudia Coñuecar" userId="40a48c7a74c5fee3" providerId="LiveId" clId="{C70E2572-27D9-4B9A-B460-F2F92A0E7A9A}" dt="2021-03-24T12:50:56.335" v="245" actId="1076"/>
        <pc:sldMkLst>
          <pc:docMk/>
          <pc:sldMk cId="2681960437" sldId="272"/>
        </pc:sldMkLst>
        <pc:spChg chg="mod">
          <ac:chgData name="Claudia Coñuecar" userId="40a48c7a74c5fee3" providerId="LiveId" clId="{C70E2572-27D9-4B9A-B460-F2F92A0E7A9A}" dt="2021-03-24T12:50:26.555" v="241" actId="1076"/>
          <ac:spMkLst>
            <pc:docMk/>
            <pc:sldMk cId="2681960437" sldId="272"/>
            <ac:spMk id="2" creationId="{500CC814-57E7-4D6D-A45F-2C8695A6320B}"/>
          </ac:spMkLst>
        </pc:spChg>
        <pc:spChg chg="mod">
          <ac:chgData name="Claudia Coñuecar" userId="40a48c7a74c5fee3" providerId="LiveId" clId="{C70E2572-27D9-4B9A-B460-F2F92A0E7A9A}" dt="2021-03-24T12:50:24.487" v="240" actId="1076"/>
          <ac:spMkLst>
            <pc:docMk/>
            <pc:sldMk cId="2681960437" sldId="272"/>
            <ac:spMk id="3" creationId="{F2C72FED-B3A0-4C0A-BD18-F4E850307A2B}"/>
          </ac:spMkLst>
        </pc:spChg>
        <pc:picChg chg="add mod">
          <ac:chgData name="Claudia Coñuecar" userId="40a48c7a74c5fee3" providerId="LiveId" clId="{C70E2572-27D9-4B9A-B460-F2F92A0E7A9A}" dt="2021-03-24T12:50:56.335" v="245" actId="1076"/>
          <ac:picMkLst>
            <pc:docMk/>
            <pc:sldMk cId="2681960437" sldId="272"/>
            <ac:picMk id="4" creationId="{4CE6191D-56F3-491B-8AB6-45D25D630E3A}"/>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7" name="Date Placeholder 6"/>
          <p:cNvSpPr>
            <a:spLocks noGrp="1"/>
          </p:cNvSpPr>
          <p:nvPr>
            <p:ph type="dt" sz="half" idx="10"/>
          </p:nvPr>
        </p:nvSpPr>
        <p:spPr/>
        <p:txBody>
          <a:bodyPr/>
          <a:lstStyle/>
          <a:p>
            <a:fld id="{BBCE5271-4E4F-4264-A49E-4FEA753E2B7A}" type="datetimeFigureOut">
              <a:rPr lang="es-CL" smtClean="0"/>
              <a:t>24-03-2021</a:t>
            </a:fld>
            <a:endParaRPr lang="es-CL"/>
          </a:p>
        </p:txBody>
      </p:sp>
      <p:sp>
        <p:nvSpPr>
          <p:cNvPr id="8" name="Slide Number Placeholder 7"/>
          <p:cNvSpPr>
            <a:spLocks noGrp="1"/>
          </p:cNvSpPr>
          <p:nvPr>
            <p:ph type="sldNum" sz="quarter" idx="11"/>
          </p:nvPr>
        </p:nvSpPr>
        <p:spPr/>
        <p:txBody>
          <a:bodyPr/>
          <a:lstStyle/>
          <a:p>
            <a:fld id="{D4FD5259-9360-418F-8DCF-9AB3D5A7B62D}" type="slidenum">
              <a:rPr lang="es-CL" smtClean="0"/>
              <a:t>‹Nº›</a:t>
            </a:fld>
            <a:endParaRPr lang="es-CL"/>
          </a:p>
        </p:txBody>
      </p:sp>
      <p:sp>
        <p:nvSpPr>
          <p:cNvPr id="9" name="Footer Placeholder 8"/>
          <p:cNvSpPr>
            <a:spLocks noGrp="1"/>
          </p:cNvSpPr>
          <p:nvPr>
            <p:ph type="ftr" sz="quarter" idx="12"/>
          </p:nvPr>
        </p:nvSpPr>
        <p:spPr/>
        <p:txBody>
          <a:bodyPr/>
          <a:lstStyle/>
          <a:p>
            <a:endParaRPr lang="es-C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BBCE5271-4E4F-4264-A49E-4FEA753E2B7A}" type="datetimeFigureOut">
              <a:rPr lang="es-CL" smtClean="0"/>
              <a:t>24-03-2021</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D4FD5259-9360-418F-8DCF-9AB3D5A7B62D}" type="slidenum">
              <a:rPr lang="es-CL" smtClean="0"/>
              <a:t>‹Nº›</a:t>
            </a:fld>
            <a:endParaRPr lang="es-C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BBCE5271-4E4F-4264-A49E-4FEA753E2B7A}" type="datetimeFigureOut">
              <a:rPr lang="es-CL" smtClean="0"/>
              <a:t>24-03-2021</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D4FD5259-9360-418F-8DCF-9AB3D5A7B62D}" type="slidenum">
              <a:rPr lang="es-CL" smtClean="0"/>
              <a:t>‹Nº›</a:t>
            </a:fld>
            <a:endParaRPr lang="es-C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BCE5271-4E4F-4264-A49E-4FEA753E2B7A}" type="datetimeFigureOut">
              <a:rPr lang="es-CL" smtClean="0"/>
              <a:t>24-03-2021</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D4FD5259-9360-418F-8DCF-9AB3D5A7B62D}" type="slidenum">
              <a:rPr lang="es-CL" smtClean="0"/>
              <a:t>‹Nº›</a:t>
            </a:fld>
            <a:endParaRPr lang="es-C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BBCE5271-4E4F-4264-A49E-4FEA753E2B7A}" type="datetimeFigureOut">
              <a:rPr lang="es-CL" smtClean="0"/>
              <a:t>24-03-2021</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D4FD5259-9360-418F-8DCF-9AB3D5A7B62D}" type="slidenum">
              <a:rPr lang="es-CL" smtClean="0"/>
              <a:t>‹Nº›</a:t>
            </a:fld>
            <a:endParaRPr lang="es-CL"/>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BBCE5271-4E4F-4264-A49E-4FEA753E2B7A}" type="datetimeFigureOut">
              <a:rPr lang="es-CL" smtClean="0"/>
              <a:t>24-03-2021</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D4FD5259-9360-418F-8DCF-9AB3D5A7B62D}" type="slidenum">
              <a:rPr lang="es-CL" smtClean="0"/>
              <a:t>‹Nº›</a:t>
            </a:fld>
            <a:endParaRPr lang="es-CL"/>
          </a:p>
        </p:txBody>
      </p:sp>
      <p:sp>
        <p:nvSpPr>
          <p:cNvPr id="9" name="Content Placeholder 8"/>
          <p:cNvSpPr>
            <a:spLocks noGrp="1"/>
          </p:cNvSpPr>
          <p:nvPr>
            <p:ph sz="quarter" idx="13"/>
          </p:nvPr>
        </p:nvSpPr>
        <p:spPr>
          <a:xfrm>
            <a:off x="365760" y="1600200"/>
            <a:ext cx="4041648" cy="452628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7" name="Date Placeholder 6"/>
          <p:cNvSpPr>
            <a:spLocks noGrp="1"/>
          </p:cNvSpPr>
          <p:nvPr>
            <p:ph type="dt" sz="half" idx="10"/>
          </p:nvPr>
        </p:nvSpPr>
        <p:spPr/>
        <p:txBody>
          <a:bodyPr/>
          <a:lstStyle/>
          <a:p>
            <a:fld id="{BBCE5271-4E4F-4264-A49E-4FEA753E2B7A}" type="datetimeFigureOut">
              <a:rPr lang="es-CL" smtClean="0"/>
              <a:t>24-03-2021</a:t>
            </a:fld>
            <a:endParaRPr lang="es-CL"/>
          </a:p>
        </p:txBody>
      </p:sp>
      <p:sp>
        <p:nvSpPr>
          <p:cNvPr id="8" name="Footer Placeholder 7"/>
          <p:cNvSpPr>
            <a:spLocks noGrp="1"/>
          </p:cNvSpPr>
          <p:nvPr>
            <p:ph type="ftr" sz="quarter" idx="11"/>
          </p:nvPr>
        </p:nvSpPr>
        <p:spPr/>
        <p:txBody>
          <a:bodyPr/>
          <a:lstStyle/>
          <a:p>
            <a:endParaRPr lang="es-CL"/>
          </a:p>
        </p:txBody>
      </p:sp>
      <p:sp>
        <p:nvSpPr>
          <p:cNvPr id="9" name="Slide Number Placeholder 8"/>
          <p:cNvSpPr>
            <a:spLocks noGrp="1"/>
          </p:cNvSpPr>
          <p:nvPr>
            <p:ph type="sldNum" sz="quarter" idx="12"/>
          </p:nvPr>
        </p:nvSpPr>
        <p:spPr/>
        <p:txBody>
          <a:bodyPr/>
          <a:lstStyle/>
          <a:p>
            <a:fld id="{D4FD5259-9360-418F-8DCF-9AB3D5A7B62D}" type="slidenum">
              <a:rPr lang="es-CL" smtClean="0"/>
              <a:t>‹Nº›</a:t>
            </a:fld>
            <a:endParaRPr lang="es-CL"/>
          </a:p>
        </p:txBody>
      </p:sp>
      <p:sp>
        <p:nvSpPr>
          <p:cNvPr id="11" name="Content Placeholder 10"/>
          <p:cNvSpPr>
            <a:spLocks noGrp="1"/>
          </p:cNvSpPr>
          <p:nvPr>
            <p:ph sz="quarter" idx="13"/>
          </p:nvPr>
        </p:nvSpPr>
        <p:spPr>
          <a:xfrm>
            <a:off x="457200" y="2212848"/>
            <a:ext cx="4041648" cy="3913632"/>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BBCE5271-4E4F-4264-A49E-4FEA753E2B7A}" type="datetimeFigureOut">
              <a:rPr lang="es-CL" smtClean="0"/>
              <a:t>24-03-2021</a:t>
            </a:fld>
            <a:endParaRPr lang="es-CL"/>
          </a:p>
        </p:txBody>
      </p:sp>
      <p:sp>
        <p:nvSpPr>
          <p:cNvPr id="4" name="Footer Placeholder 3"/>
          <p:cNvSpPr>
            <a:spLocks noGrp="1"/>
          </p:cNvSpPr>
          <p:nvPr>
            <p:ph type="ftr" sz="quarter" idx="11"/>
          </p:nvPr>
        </p:nvSpPr>
        <p:spPr/>
        <p:txBody>
          <a:bodyPr/>
          <a:lstStyle/>
          <a:p>
            <a:endParaRPr lang="es-CL"/>
          </a:p>
        </p:txBody>
      </p:sp>
      <p:sp>
        <p:nvSpPr>
          <p:cNvPr id="5" name="Slide Number Placeholder 4"/>
          <p:cNvSpPr>
            <a:spLocks noGrp="1"/>
          </p:cNvSpPr>
          <p:nvPr>
            <p:ph type="sldNum" sz="quarter" idx="12"/>
          </p:nvPr>
        </p:nvSpPr>
        <p:spPr/>
        <p:txBody>
          <a:bodyPr/>
          <a:lstStyle/>
          <a:p>
            <a:fld id="{D4FD5259-9360-418F-8DCF-9AB3D5A7B62D}" type="slidenum">
              <a:rPr lang="es-CL" smtClean="0"/>
              <a:t>‹Nº›</a:t>
            </a:fld>
            <a:endParaRPr lang="es-C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CE5271-4E4F-4264-A49E-4FEA753E2B7A}" type="datetimeFigureOut">
              <a:rPr lang="es-CL" smtClean="0"/>
              <a:t>24-03-2021</a:t>
            </a:fld>
            <a:endParaRPr lang="es-CL"/>
          </a:p>
        </p:txBody>
      </p:sp>
      <p:sp>
        <p:nvSpPr>
          <p:cNvPr id="3" name="Footer Placeholder 2"/>
          <p:cNvSpPr>
            <a:spLocks noGrp="1"/>
          </p:cNvSpPr>
          <p:nvPr>
            <p:ph type="ftr" sz="quarter" idx="11"/>
          </p:nvPr>
        </p:nvSpPr>
        <p:spPr/>
        <p:txBody>
          <a:bodyPr/>
          <a:lstStyle/>
          <a:p>
            <a:endParaRPr lang="es-CL"/>
          </a:p>
        </p:txBody>
      </p:sp>
      <p:sp>
        <p:nvSpPr>
          <p:cNvPr id="4" name="Slide Number Placeholder 3"/>
          <p:cNvSpPr>
            <a:spLocks noGrp="1"/>
          </p:cNvSpPr>
          <p:nvPr>
            <p:ph type="sldNum" sz="quarter" idx="12"/>
          </p:nvPr>
        </p:nvSpPr>
        <p:spPr/>
        <p:txBody>
          <a:bodyPr/>
          <a:lstStyle/>
          <a:p>
            <a:fld id="{D4FD5259-9360-418F-8DCF-9AB3D5A7B62D}" type="slidenum">
              <a:rPr lang="es-CL" smtClean="0"/>
              <a:t>‹Nº›</a:t>
            </a:fld>
            <a:endParaRPr lang="es-C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BBCE5271-4E4F-4264-A49E-4FEA753E2B7A}" type="datetimeFigureOut">
              <a:rPr lang="es-CL" smtClean="0"/>
              <a:t>24-03-2021</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D4FD5259-9360-418F-8DCF-9AB3D5A7B62D}" type="slidenum">
              <a:rPr lang="es-CL" smtClean="0"/>
              <a:t>‹Nº›</a:t>
            </a:fld>
            <a:endParaRPr lang="es-C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s-ES"/>
              <a:t>Haga clic para modificar el estilo de título del patrón</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BBCE5271-4E4F-4264-A49E-4FEA753E2B7A}" type="datetimeFigureOut">
              <a:rPr lang="es-CL" smtClean="0"/>
              <a:t>24-03-2021</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D4FD5259-9360-418F-8DCF-9AB3D5A7B62D}" type="slidenum">
              <a:rPr lang="es-CL" smtClean="0"/>
              <a:t>‹Nº›</a:t>
            </a:fld>
            <a:endParaRPr lang="es-C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BBCE5271-4E4F-4264-A49E-4FEA753E2B7A}" type="datetimeFigureOut">
              <a:rPr lang="es-CL" smtClean="0"/>
              <a:t>24-03-2021</a:t>
            </a:fld>
            <a:endParaRPr lang="es-CL"/>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s-CL"/>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D4FD5259-9360-418F-8DCF-9AB3D5A7B62D}" type="slidenum">
              <a:rPr lang="es-CL" smtClean="0"/>
              <a:t>‹Nº›</a:t>
            </a:fld>
            <a:endParaRPr lang="es-CL"/>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400000" y="1556792"/>
            <a:ext cx="7772400" cy="1752600"/>
          </a:xfrm>
        </p:spPr>
        <p:txBody>
          <a:bodyPr/>
          <a:lstStyle/>
          <a:p>
            <a:r>
              <a:rPr lang="es-CL" dirty="0"/>
              <a:t>Clases de Música</a:t>
            </a:r>
          </a:p>
        </p:txBody>
      </p:sp>
      <p:sp>
        <p:nvSpPr>
          <p:cNvPr id="3" name="2 Subtítulo"/>
          <p:cNvSpPr>
            <a:spLocks noGrp="1"/>
          </p:cNvSpPr>
          <p:nvPr>
            <p:ph type="subTitle" idx="1"/>
          </p:nvPr>
        </p:nvSpPr>
        <p:spPr>
          <a:xfrm>
            <a:off x="1475656" y="3704828"/>
            <a:ext cx="5824736" cy="1752600"/>
          </a:xfrm>
        </p:spPr>
        <p:txBody>
          <a:bodyPr>
            <a:normAutofit/>
          </a:bodyPr>
          <a:lstStyle/>
          <a:p>
            <a:r>
              <a:rPr lang="es-CL" b="1" dirty="0">
                <a:solidFill>
                  <a:schemeClr val="tx1"/>
                </a:solidFill>
              </a:rPr>
              <a:t>NM2</a:t>
            </a:r>
          </a:p>
          <a:p>
            <a:r>
              <a:rPr lang="es-CL" dirty="0"/>
              <a:t> Claudia Coñuecar</a:t>
            </a:r>
          </a:p>
        </p:txBody>
      </p:sp>
      <p:pic>
        <p:nvPicPr>
          <p:cNvPr id="4" name="3 Imagen" descr="Colegio Cristiano Emmanuel - Admisión 2019"/>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76256" y="4581128"/>
            <a:ext cx="1296144" cy="1412313"/>
          </a:xfrm>
          <a:prstGeom prst="rect">
            <a:avLst/>
          </a:prstGeom>
          <a:noFill/>
          <a:ln>
            <a:noFill/>
          </a:ln>
        </p:spPr>
      </p:pic>
      <p:pic>
        <p:nvPicPr>
          <p:cNvPr id="1026" name="Picture 2" descr="Las 56 mejores imágenes de Simbolo de musica | Musica, Notas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4005064"/>
            <a:ext cx="2247900" cy="1990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38186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6C9195-B5C6-40C6-B017-975A2125A20E}"/>
              </a:ext>
            </a:extLst>
          </p:cNvPr>
          <p:cNvSpPr>
            <a:spLocks noGrp="1"/>
          </p:cNvSpPr>
          <p:nvPr>
            <p:ph type="title"/>
          </p:nvPr>
        </p:nvSpPr>
        <p:spPr/>
        <p:txBody>
          <a:bodyPr/>
          <a:lstStyle/>
          <a:p>
            <a:r>
              <a:rPr lang="es-CL" dirty="0"/>
              <a:t>Observan video: Chile</a:t>
            </a:r>
          </a:p>
        </p:txBody>
      </p:sp>
      <p:sp>
        <p:nvSpPr>
          <p:cNvPr id="3" name="Marcador de contenido 2">
            <a:extLst>
              <a:ext uri="{FF2B5EF4-FFF2-40B4-BE49-F238E27FC236}">
                <a16:creationId xmlns:a16="http://schemas.microsoft.com/office/drawing/2014/main" id="{F915FE95-0612-43E5-B6D8-38B060778C43}"/>
              </a:ext>
            </a:extLst>
          </p:cNvPr>
          <p:cNvSpPr>
            <a:spLocks noGrp="1"/>
          </p:cNvSpPr>
          <p:nvPr>
            <p:ph idx="1"/>
          </p:nvPr>
        </p:nvSpPr>
        <p:spPr>
          <a:xfrm>
            <a:off x="323528" y="2204864"/>
            <a:ext cx="8229600" cy="2260848"/>
          </a:xfrm>
        </p:spPr>
        <p:txBody>
          <a:bodyPr/>
          <a:lstStyle/>
          <a:p>
            <a:r>
              <a:rPr lang="es-CL" dirty="0"/>
              <a:t>https://youtu.be/Xb2Ft72R_rw</a:t>
            </a:r>
          </a:p>
        </p:txBody>
      </p:sp>
      <p:pic>
        <p:nvPicPr>
          <p:cNvPr id="2050" name="Picture 2" descr="Dpto Musica | IES Canarias Cabrera Pinto">
            <a:extLst>
              <a:ext uri="{FF2B5EF4-FFF2-40B4-BE49-F238E27FC236}">
                <a16:creationId xmlns:a16="http://schemas.microsoft.com/office/drawing/2014/main" id="{5D056990-D242-4CB3-968F-0C34427DBD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3284984"/>
            <a:ext cx="4981972" cy="2684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9704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31C1866C-73B7-44DC-B512-1DF57E32B490}"/>
              </a:ext>
            </a:extLst>
          </p:cNvPr>
          <p:cNvSpPr>
            <a:spLocks noGrp="1"/>
          </p:cNvSpPr>
          <p:nvPr>
            <p:ph idx="1"/>
          </p:nvPr>
        </p:nvSpPr>
        <p:spPr>
          <a:xfrm>
            <a:off x="467544" y="1925762"/>
            <a:ext cx="2674640" cy="3556992"/>
          </a:xfrm>
        </p:spPr>
        <p:txBody>
          <a:bodyPr/>
          <a:lstStyle/>
          <a:p>
            <a:pPr algn="ctr"/>
            <a:r>
              <a:rPr lang="es-CL" b="0" i="1" dirty="0">
                <a:solidFill>
                  <a:srgbClr val="202122"/>
                </a:solidFill>
                <a:effectLst/>
                <a:latin typeface="Arial" panose="020B0604020202020204" pitchFamily="34" charset="0"/>
              </a:rPr>
              <a:t>Ethos </a:t>
            </a:r>
            <a:r>
              <a:rPr lang="es-CL" b="0" i="0" dirty="0">
                <a:solidFill>
                  <a:srgbClr val="202122"/>
                </a:solidFill>
                <a:effectLst/>
                <a:latin typeface="Arial" panose="020B0604020202020204" pitchFamily="34" charset="0"/>
              </a:rPr>
              <a:t>significa costumbre, hábito; manera de ser, de pensar o sentir; conducta, carácter, temperamento.</a:t>
            </a:r>
            <a:endParaRPr lang="es-CL" dirty="0"/>
          </a:p>
        </p:txBody>
      </p:sp>
      <p:sp>
        <p:nvSpPr>
          <p:cNvPr id="5" name="Rectángulo 4">
            <a:extLst>
              <a:ext uri="{FF2B5EF4-FFF2-40B4-BE49-F238E27FC236}">
                <a16:creationId xmlns:a16="http://schemas.microsoft.com/office/drawing/2014/main" id="{1453E5A0-3EE8-4476-9C07-6668061CFC50}"/>
              </a:ext>
            </a:extLst>
          </p:cNvPr>
          <p:cNvSpPr/>
          <p:nvPr/>
        </p:nvSpPr>
        <p:spPr>
          <a:xfrm>
            <a:off x="4067944" y="2780928"/>
            <a:ext cx="4509569" cy="923330"/>
          </a:xfrm>
          <a:prstGeom prst="rect">
            <a:avLst/>
          </a:prstGeom>
          <a:noFill/>
        </p:spPr>
        <p:txBody>
          <a:bodyPr wrap="none" lIns="91440" tIns="45720" rIns="91440" bIns="45720">
            <a:spAutoFit/>
          </a:bodyPr>
          <a:lstStyle/>
          <a:p>
            <a:pPr algn="ctr"/>
            <a:r>
              <a:rPr lang="es-ES"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Ethos Urbano</a:t>
            </a:r>
          </a:p>
        </p:txBody>
      </p:sp>
    </p:spTree>
    <p:extLst>
      <p:ext uri="{BB962C8B-B14F-4D97-AF65-F5344CB8AC3E}">
        <p14:creationId xmlns:p14="http://schemas.microsoft.com/office/powerpoint/2010/main" val="32905583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1124744"/>
            <a:ext cx="8229600" cy="4525963"/>
          </a:xfrm>
        </p:spPr>
        <p:txBody>
          <a:bodyPr>
            <a:normAutofit fontScale="92500" lnSpcReduction="10000"/>
          </a:bodyPr>
          <a:lstStyle/>
          <a:p>
            <a:pPr algn="just">
              <a:lnSpc>
                <a:spcPct val="150000"/>
              </a:lnSpc>
            </a:pPr>
            <a:r>
              <a:rPr lang="es-ES" dirty="0">
                <a:solidFill>
                  <a:schemeClr val="tx1"/>
                </a:solidFill>
              </a:rPr>
              <a:t>El ethos urbano es un fenómeno multimedia que resulta de la interacción entre las distintas representaciones musicales, fotográficas, cinematográficas, etc. de un espacio.</a:t>
            </a:r>
          </a:p>
          <a:p>
            <a:pPr algn="just">
              <a:lnSpc>
                <a:spcPct val="150000"/>
              </a:lnSpc>
            </a:pPr>
            <a:r>
              <a:rPr lang="es-ES" dirty="0">
                <a:solidFill>
                  <a:schemeClr val="tx1"/>
                </a:solidFill>
              </a:rPr>
              <a:t>No se trata de una representación particular, sino de la suma de todas ellas, que ofrecen las diferentes percepciones de un mismo espacio de forma sincrónica, es decir, en un momento histórico determinado. </a:t>
            </a:r>
            <a:endParaRPr lang="es-CL" dirty="0">
              <a:solidFill>
                <a:schemeClr val="tx1"/>
              </a:solidFill>
            </a:endParaRPr>
          </a:p>
        </p:txBody>
      </p:sp>
    </p:spTree>
    <p:extLst>
      <p:ext uri="{BB962C8B-B14F-4D97-AF65-F5344CB8AC3E}">
        <p14:creationId xmlns:p14="http://schemas.microsoft.com/office/powerpoint/2010/main" val="9122330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8B5A0D6-C38A-4FC8-9F6A-313334DDF9B1}"/>
              </a:ext>
            </a:extLst>
          </p:cNvPr>
          <p:cNvSpPr>
            <a:spLocks noGrp="1"/>
          </p:cNvSpPr>
          <p:nvPr>
            <p:ph type="title"/>
          </p:nvPr>
        </p:nvSpPr>
        <p:spPr/>
        <p:txBody>
          <a:bodyPr/>
          <a:lstStyle/>
          <a:p>
            <a:r>
              <a:rPr lang="es-CL" dirty="0"/>
              <a:t>Observan video:</a:t>
            </a:r>
          </a:p>
        </p:txBody>
      </p:sp>
      <p:sp>
        <p:nvSpPr>
          <p:cNvPr id="3" name="Marcador de contenido 2">
            <a:extLst>
              <a:ext uri="{FF2B5EF4-FFF2-40B4-BE49-F238E27FC236}">
                <a16:creationId xmlns:a16="http://schemas.microsoft.com/office/drawing/2014/main" id="{B18450F6-6D27-49F3-8BB7-F1E727C3B42B}"/>
              </a:ext>
            </a:extLst>
          </p:cNvPr>
          <p:cNvSpPr>
            <a:spLocks noGrp="1"/>
          </p:cNvSpPr>
          <p:nvPr>
            <p:ph idx="1"/>
          </p:nvPr>
        </p:nvSpPr>
        <p:spPr>
          <a:xfrm>
            <a:off x="457200" y="2286001"/>
            <a:ext cx="8229600" cy="1828800"/>
          </a:xfrm>
        </p:spPr>
        <p:txBody>
          <a:bodyPr/>
          <a:lstStyle/>
          <a:p>
            <a:r>
              <a:rPr lang="es-CL" dirty="0"/>
              <a:t>https://youtu.be/VeUiKij5xIg</a:t>
            </a:r>
          </a:p>
        </p:txBody>
      </p:sp>
      <p:pic>
        <p:nvPicPr>
          <p:cNvPr id="4" name="Imagen 3">
            <a:extLst>
              <a:ext uri="{FF2B5EF4-FFF2-40B4-BE49-F238E27FC236}">
                <a16:creationId xmlns:a16="http://schemas.microsoft.com/office/drawing/2014/main" id="{31C39E9F-7B5A-4E9A-89F5-F3E4243DA876}"/>
              </a:ext>
            </a:extLst>
          </p:cNvPr>
          <p:cNvPicPr>
            <a:picLocks noChangeAspect="1"/>
          </p:cNvPicPr>
          <p:nvPr/>
        </p:nvPicPr>
        <p:blipFill>
          <a:blip r:embed="rId2"/>
          <a:stretch>
            <a:fillRect/>
          </a:stretch>
        </p:blipFill>
        <p:spPr>
          <a:xfrm>
            <a:off x="3491880" y="3140968"/>
            <a:ext cx="2701061" cy="2719189"/>
          </a:xfrm>
          <a:prstGeom prst="rect">
            <a:avLst/>
          </a:prstGeom>
        </p:spPr>
      </p:pic>
    </p:spTree>
    <p:extLst>
      <p:ext uri="{BB962C8B-B14F-4D97-AF65-F5344CB8AC3E}">
        <p14:creationId xmlns:p14="http://schemas.microsoft.com/office/powerpoint/2010/main" val="23765477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2717310230"/>
              </p:ext>
            </p:extLst>
          </p:nvPr>
        </p:nvGraphicFramePr>
        <p:xfrm>
          <a:off x="457200" y="1600200"/>
          <a:ext cx="8229600" cy="7315200"/>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370840">
                <a:tc>
                  <a:txBody>
                    <a:bodyPr/>
                    <a:lstStyle/>
                    <a:p>
                      <a:r>
                        <a:rPr lang="es-CL" dirty="0"/>
                        <a:t>Espacio Público</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L" dirty="0"/>
                        <a:t>Características de las</a:t>
                      </a:r>
                      <a:r>
                        <a:rPr lang="es-CL" baseline="0" dirty="0"/>
                        <a:t> personas que concurren al espacio público</a:t>
                      </a:r>
                      <a:endParaRPr lang="es-CL" dirty="0"/>
                    </a:p>
                    <a:p>
                      <a:endParaRPr lang="es-CL" dirty="0"/>
                    </a:p>
                  </a:txBody>
                  <a:tcPr/>
                </a:tc>
                <a:tc>
                  <a:txBody>
                    <a:bodyPr/>
                    <a:lstStyle/>
                    <a:p>
                      <a:r>
                        <a:rPr lang="es-CL" dirty="0"/>
                        <a:t>Sensaciones que experimentas</a:t>
                      </a:r>
                      <a:r>
                        <a:rPr lang="es-CL" baseline="0" dirty="0"/>
                        <a:t> en ese espacio público</a:t>
                      </a:r>
                      <a:endParaRPr lang="es-CL" dirty="0"/>
                    </a:p>
                  </a:txBody>
                  <a:tcPr/>
                </a:tc>
                <a:tc>
                  <a:txBody>
                    <a:bodyPr/>
                    <a:lstStyle/>
                    <a:p>
                      <a:r>
                        <a:rPr lang="es-CL" dirty="0"/>
                        <a:t>¿Qué</a:t>
                      </a:r>
                      <a:r>
                        <a:rPr lang="es-CL" baseline="0" dirty="0"/>
                        <a:t> </a:t>
                      </a:r>
                      <a:r>
                        <a:rPr lang="es-CL" dirty="0"/>
                        <a:t>tipo de música se escucha en esos espacios</a:t>
                      </a:r>
                      <a:r>
                        <a:rPr lang="es-CL" baseline="0" dirty="0"/>
                        <a:t> públicos</a:t>
                      </a:r>
                      <a:endParaRPr lang="es-CL" dirty="0"/>
                    </a:p>
                  </a:txBody>
                  <a:tcPr/>
                </a:tc>
                <a:extLst>
                  <a:ext uri="{0D108BD9-81ED-4DB2-BD59-A6C34878D82A}">
                    <a16:rowId xmlns:a16="http://schemas.microsoft.com/office/drawing/2014/main" val="10000"/>
                  </a:ext>
                </a:extLst>
              </a:tr>
              <a:tr h="370840">
                <a:tc>
                  <a:txBody>
                    <a:bodyPr/>
                    <a:lstStyle/>
                    <a:p>
                      <a:r>
                        <a:rPr lang="es-CL" dirty="0"/>
                        <a:t>Plazas</a:t>
                      </a:r>
                    </a:p>
                  </a:txBody>
                  <a:tcPr/>
                </a:tc>
                <a:tc>
                  <a:txBody>
                    <a:bodyPr/>
                    <a:lstStyle/>
                    <a:p>
                      <a:r>
                        <a:rPr lang="es-CL" dirty="0"/>
                        <a:t>Niños, familias, ancianos</a:t>
                      </a:r>
                    </a:p>
                  </a:txBody>
                  <a:tcPr/>
                </a:tc>
                <a:tc>
                  <a:txBody>
                    <a:bodyPr/>
                    <a:lstStyle/>
                    <a:p>
                      <a:r>
                        <a:rPr lang="es-CL" dirty="0"/>
                        <a:t>Descanso, tranquilidad, paz, jugar</a:t>
                      </a:r>
                    </a:p>
                  </a:txBody>
                  <a:tcPr/>
                </a:tc>
                <a:tc>
                  <a:txBody>
                    <a:bodyPr/>
                    <a:lstStyle/>
                    <a:p>
                      <a:r>
                        <a:rPr lang="es-CL" dirty="0"/>
                        <a:t>No se escucha </a:t>
                      </a:r>
                    </a:p>
                  </a:txBody>
                  <a:tcPr/>
                </a:tc>
                <a:extLst>
                  <a:ext uri="{0D108BD9-81ED-4DB2-BD59-A6C34878D82A}">
                    <a16:rowId xmlns:a16="http://schemas.microsoft.com/office/drawing/2014/main" val="10001"/>
                  </a:ext>
                </a:extLst>
              </a:tr>
              <a:tr h="370840">
                <a:tc>
                  <a:txBody>
                    <a:bodyPr/>
                    <a:lstStyle/>
                    <a:p>
                      <a:r>
                        <a:rPr lang="es-CL" dirty="0"/>
                        <a:t>Ferias Libres</a:t>
                      </a:r>
                    </a:p>
                  </a:txBody>
                  <a:tcPr/>
                </a:tc>
                <a:tc>
                  <a:txBody>
                    <a:bodyPr/>
                    <a:lstStyle/>
                    <a:p>
                      <a:r>
                        <a:rPr lang="es-CL" dirty="0" err="1"/>
                        <a:t>Pokemones</a:t>
                      </a:r>
                      <a:r>
                        <a:rPr lang="es-CL" dirty="0"/>
                        <a:t>, mamás</a:t>
                      </a:r>
                    </a:p>
                  </a:txBody>
                  <a:tcPr/>
                </a:tc>
                <a:tc>
                  <a:txBody>
                    <a:bodyPr/>
                    <a:lstStyle/>
                    <a:p>
                      <a:r>
                        <a:rPr lang="es-CL" dirty="0"/>
                        <a:t>Cansancio, calor, gente apretujada</a:t>
                      </a:r>
                    </a:p>
                  </a:txBody>
                  <a:tcPr/>
                </a:tc>
                <a:tc>
                  <a:txBody>
                    <a:bodyPr/>
                    <a:lstStyle/>
                    <a:p>
                      <a:r>
                        <a:rPr lang="es-CL" dirty="0"/>
                        <a:t>Gritos de venta, reggaetón</a:t>
                      </a:r>
                    </a:p>
                  </a:txBody>
                  <a:tcPr/>
                </a:tc>
                <a:extLst>
                  <a:ext uri="{0D108BD9-81ED-4DB2-BD59-A6C34878D82A}">
                    <a16:rowId xmlns:a16="http://schemas.microsoft.com/office/drawing/2014/main" val="10002"/>
                  </a:ext>
                </a:extLst>
              </a:tr>
              <a:tr h="370840">
                <a:tc>
                  <a:txBody>
                    <a:bodyPr/>
                    <a:lstStyle/>
                    <a:p>
                      <a:r>
                        <a:rPr lang="es-CL" dirty="0"/>
                        <a:t>Construcciones</a:t>
                      </a:r>
                    </a:p>
                  </a:txBody>
                  <a:tcPr/>
                </a:tc>
                <a:tc>
                  <a:txBody>
                    <a:bodyPr/>
                    <a:lstStyle/>
                    <a:p>
                      <a:r>
                        <a:rPr lang="es-CL" dirty="0"/>
                        <a:t>Trabajadores</a:t>
                      </a:r>
                    </a:p>
                  </a:txBody>
                  <a:tcPr/>
                </a:tc>
                <a:tc>
                  <a:txBody>
                    <a:bodyPr/>
                    <a:lstStyle/>
                    <a:p>
                      <a:r>
                        <a:rPr lang="es-CL" dirty="0"/>
                        <a:t>Ruido de construcción, música</a:t>
                      </a:r>
                    </a:p>
                  </a:txBody>
                  <a:tcPr/>
                </a:tc>
                <a:tc>
                  <a:txBody>
                    <a:bodyPr/>
                    <a:lstStyle/>
                    <a:p>
                      <a:r>
                        <a:rPr lang="es-CL" dirty="0"/>
                        <a:t>Ranchera, cumbia, radio en general</a:t>
                      </a:r>
                    </a:p>
                  </a:txBody>
                  <a:tcPr/>
                </a:tc>
                <a:extLst>
                  <a:ext uri="{0D108BD9-81ED-4DB2-BD59-A6C34878D82A}">
                    <a16:rowId xmlns:a16="http://schemas.microsoft.com/office/drawing/2014/main" val="10003"/>
                  </a:ext>
                </a:extLst>
              </a:tr>
              <a:tr h="370840">
                <a:tc>
                  <a:txBody>
                    <a:bodyPr/>
                    <a:lstStyle/>
                    <a:p>
                      <a:r>
                        <a:rPr lang="es-CL" dirty="0"/>
                        <a:t>Shopping</a:t>
                      </a:r>
                    </a:p>
                  </a:txBody>
                  <a:tcPr/>
                </a:tc>
                <a:tc>
                  <a:txBody>
                    <a:bodyPr/>
                    <a:lstStyle/>
                    <a:p>
                      <a:r>
                        <a:rPr lang="es-CL" dirty="0"/>
                        <a:t>Adolescentes, familias</a:t>
                      </a:r>
                    </a:p>
                  </a:txBody>
                  <a:tcPr/>
                </a:tc>
                <a:tc>
                  <a:txBody>
                    <a:bodyPr/>
                    <a:lstStyle/>
                    <a:p>
                      <a:r>
                        <a:rPr lang="es-CL" dirty="0"/>
                        <a:t>Música de fondo, promoción o venta</a:t>
                      </a:r>
                    </a:p>
                  </a:txBody>
                  <a:tcPr/>
                </a:tc>
                <a:tc>
                  <a:txBody>
                    <a:bodyPr/>
                    <a:lstStyle/>
                    <a:p>
                      <a:r>
                        <a:rPr lang="es-CL" dirty="0"/>
                        <a:t>Música ambiental</a:t>
                      </a:r>
                    </a:p>
                  </a:txBody>
                  <a:tcPr/>
                </a:tc>
                <a:extLst>
                  <a:ext uri="{0D108BD9-81ED-4DB2-BD59-A6C34878D82A}">
                    <a16:rowId xmlns:a16="http://schemas.microsoft.com/office/drawing/2014/main" val="10004"/>
                  </a:ext>
                </a:extLst>
              </a:tr>
              <a:tr h="370840">
                <a:tc>
                  <a:txBody>
                    <a:bodyPr/>
                    <a:lstStyle/>
                    <a:p>
                      <a:r>
                        <a:rPr lang="es-CL" dirty="0"/>
                        <a:t>Supermercados</a:t>
                      </a:r>
                    </a:p>
                  </a:txBody>
                  <a:tcPr/>
                </a:tc>
                <a:tc>
                  <a:txBody>
                    <a:bodyPr/>
                    <a:lstStyle/>
                    <a:p>
                      <a:r>
                        <a:rPr lang="es-CL" dirty="0"/>
                        <a:t>Papás, mamás</a:t>
                      </a:r>
                    </a:p>
                  </a:txBody>
                  <a:tcPr/>
                </a:tc>
                <a:tc>
                  <a:txBody>
                    <a:bodyPr/>
                    <a:lstStyle/>
                    <a:p>
                      <a:r>
                        <a:rPr lang="es-CL" dirty="0"/>
                        <a:t>Música, más silencio, se escuchan las cajas</a:t>
                      </a:r>
                    </a:p>
                  </a:txBody>
                  <a:tcPr/>
                </a:tc>
                <a:tc>
                  <a:txBody>
                    <a:bodyPr/>
                    <a:lstStyle/>
                    <a:p>
                      <a:r>
                        <a:rPr lang="es-CL" dirty="0"/>
                        <a:t>Música ambiental</a:t>
                      </a:r>
                    </a:p>
                  </a:txBody>
                  <a:tcPr/>
                </a:tc>
                <a:extLst>
                  <a:ext uri="{0D108BD9-81ED-4DB2-BD59-A6C34878D82A}">
                    <a16:rowId xmlns:a16="http://schemas.microsoft.com/office/drawing/2014/main" val="10005"/>
                  </a:ext>
                </a:extLst>
              </a:tr>
              <a:tr h="370840">
                <a:tc>
                  <a:txBody>
                    <a:bodyPr/>
                    <a:lstStyle/>
                    <a:p>
                      <a:r>
                        <a:rPr lang="es-CL" dirty="0"/>
                        <a:t>Iglesia</a:t>
                      </a:r>
                    </a:p>
                  </a:txBody>
                  <a:tcPr/>
                </a:tc>
                <a:tc>
                  <a:txBody>
                    <a:bodyPr/>
                    <a:lstStyle/>
                    <a:p>
                      <a:r>
                        <a:rPr lang="es-CL" dirty="0"/>
                        <a:t>Familias</a:t>
                      </a:r>
                    </a:p>
                  </a:txBody>
                  <a:tcPr/>
                </a:tc>
                <a:tc>
                  <a:txBody>
                    <a:bodyPr/>
                    <a:lstStyle/>
                    <a:p>
                      <a:r>
                        <a:rPr lang="es-CL" dirty="0"/>
                        <a:t>Música, predicación</a:t>
                      </a:r>
                    </a:p>
                  </a:txBody>
                  <a:tcPr/>
                </a:tc>
                <a:tc>
                  <a:txBody>
                    <a:bodyPr/>
                    <a:lstStyle/>
                    <a:p>
                      <a:r>
                        <a:rPr lang="es-CL" dirty="0"/>
                        <a:t>Alabanzas</a:t>
                      </a:r>
                    </a:p>
                  </a:txBody>
                  <a:tcPr/>
                </a:tc>
                <a:extLst>
                  <a:ext uri="{0D108BD9-81ED-4DB2-BD59-A6C34878D82A}">
                    <a16:rowId xmlns:a16="http://schemas.microsoft.com/office/drawing/2014/main" val="10006"/>
                  </a:ext>
                </a:extLst>
              </a:tr>
              <a:tr h="370840">
                <a:tc>
                  <a:txBody>
                    <a:bodyPr/>
                    <a:lstStyle/>
                    <a:p>
                      <a:r>
                        <a:rPr lang="es-CL" dirty="0"/>
                        <a:t>Metro</a:t>
                      </a:r>
                    </a:p>
                  </a:txBody>
                  <a:tcPr/>
                </a:tc>
                <a:tc>
                  <a:txBody>
                    <a:bodyPr/>
                    <a:lstStyle/>
                    <a:p>
                      <a:r>
                        <a:rPr lang="es-CL" dirty="0"/>
                        <a:t>Niños, guaguas, padres</a:t>
                      </a:r>
                    </a:p>
                  </a:txBody>
                  <a:tcPr/>
                </a:tc>
                <a:tc>
                  <a:txBody>
                    <a:bodyPr/>
                    <a:lstStyle/>
                    <a:p>
                      <a:r>
                        <a:rPr lang="es-CL" dirty="0"/>
                        <a:t>Música, calor, ventas, voz del metro</a:t>
                      </a:r>
                    </a:p>
                  </a:txBody>
                  <a:tcPr/>
                </a:tc>
                <a:tc>
                  <a:txBody>
                    <a:bodyPr/>
                    <a:lstStyle/>
                    <a:p>
                      <a:r>
                        <a:rPr lang="es-CL"/>
                        <a:t>Rap</a:t>
                      </a:r>
                      <a:endParaRPr lang="es-CL" dirty="0"/>
                    </a:p>
                  </a:txBody>
                  <a:tcPr/>
                </a:tc>
                <a:extLst>
                  <a:ext uri="{0D108BD9-81ED-4DB2-BD59-A6C34878D82A}">
                    <a16:rowId xmlns:a16="http://schemas.microsoft.com/office/drawing/2014/main" val="10007"/>
                  </a:ext>
                </a:extLst>
              </a:tr>
            </a:tbl>
          </a:graphicData>
        </a:graphic>
      </p:graphicFrame>
      <p:sp>
        <p:nvSpPr>
          <p:cNvPr id="2" name="Rectángulo 1">
            <a:extLst>
              <a:ext uri="{FF2B5EF4-FFF2-40B4-BE49-F238E27FC236}">
                <a16:creationId xmlns:a16="http://schemas.microsoft.com/office/drawing/2014/main" id="{9D2E1A86-EC8B-4CE5-A91F-64688DCBB3F7}"/>
              </a:ext>
            </a:extLst>
          </p:cNvPr>
          <p:cNvSpPr/>
          <p:nvPr/>
        </p:nvSpPr>
        <p:spPr>
          <a:xfrm>
            <a:off x="2051720" y="275550"/>
            <a:ext cx="5683608" cy="923330"/>
          </a:xfrm>
          <a:prstGeom prst="rect">
            <a:avLst/>
          </a:prstGeom>
          <a:noFill/>
        </p:spPr>
        <p:txBody>
          <a:bodyPr wrap="none" lIns="91440" tIns="45720" rIns="91440" bIns="45720">
            <a:spAutoFit/>
          </a:bodyPr>
          <a:lstStyle/>
          <a:p>
            <a:pPr algn="ctr"/>
            <a:r>
              <a:rPr lang="es-ES" sz="5400" b="0" cap="none" spc="0" dirty="0">
                <a:ln w="0"/>
                <a:solidFill>
                  <a:schemeClr val="accent1"/>
                </a:solidFill>
                <a:effectLst>
                  <a:outerShdw blurRad="38100" dist="25400" dir="5400000" algn="ctr" rotWithShape="0">
                    <a:srgbClr val="6E747A">
                      <a:alpha val="43000"/>
                    </a:srgbClr>
                  </a:outerShdw>
                </a:effectLst>
              </a:rPr>
              <a:t>Actividad Trabajo</a:t>
            </a:r>
          </a:p>
        </p:txBody>
      </p:sp>
    </p:spTree>
    <p:extLst>
      <p:ext uri="{BB962C8B-B14F-4D97-AF65-F5344CB8AC3E}">
        <p14:creationId xmlns:p14="http://schemas.microsoft.com/office/powerpoint/2010/main" val="14158354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E1DDEDCA-D711-4429-AEC1-0A648497DDA2}"/>
              </a:ext>
            </a:extLst>
          </p:cNvPr>
          <p:cNvSpPr/>
          <p:nvPr/>
        </p:nvSpPr>
        <p:spPr>
          <a:xfrm>
            <a:off x="899592" y="2132856"/>
            <a:ext cx="7532831" cy="1754326"/>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ES" sz="5400" b="1" cap="none" spc="0" dirty="0">
                <a:ln/>
                <a:solidFill>
                  <a:schemeClr val="accent3"/>
                </a:solidFill>
                <a:effectLst/>
              </a:rPr>
              <a:t>Música en los espacios </a:t>
            </a:r>
          </a:p>
          <a:p>
            <a:pPr algn="ctr"/>
            <a:r>
              <a:rPr lang="es-ES" sz="5400" b="1" cap="none" spc="0" dirty="0">
                <a:ln/>
                <a:solidFill>
                  <a:schemeClr val="accent3"/>
                </a:solidFill>
                <a:effectLst/>
              </a:rPr>
              <a:t>públicos</a:t>
            </a:r>
          </a:p>
        </p:txBody>
      </p:sp>
      <p:pic>
        <p:nvPicPr>
          <p:cNvPr id="5" name="Imagen 4">
            <a:extLst>
              <a:ext uri="{FF2B5EF4-FFF2-40B4-BE49-F238E27FC236}">
                <a16:creationId xmlns:a16="http://schemas.microsoft.com/office/drawing/2014/main" id="{4003CF77-C64F-46F8-8464-F0FDC6E2B0BE}"/>
              </a:ext>
            </a:extLst>
          </p:cNvPr>
          <p:cNvPicPr>
            <a:picLocks noChangeAspect="1"/>
          </p:cNvPicPr>
          <p:nvPr/>
        </p:nvPicPr>
        <p:blipFill>
          <a:blip r:embed="rId2"/>
          <a:stretch>
            <a:fillRect/>
          </a:stretch>
        </p:blipFill>
        <p:spPr>
          <a:xfrm>
            <a:off x="3059832" y="4445856"/>
            <a:ext cx="2987824" cy="2185989"/>
          </a:xfrm>
          <a:prstGeom prst="rect">
            <a:avLst/>
          </a:prstGeom>
        </p:spPr>
      </p:pic>
    </p:spTree>
    <p:extLst>
      <p:ext uri="{BB962C8B-B14F-4D97-AF65-F5344CB8AC3E}">
        <p14:creationId xmlns:p14="http://schemas.microsoft.com/office/powerpoint/2010/main" val="7754448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188640"/>
            <a:ext cx="8229600" cy="1195536"/>
          </a:xfrm>
        </p:spPr>
        <p:txBody>
          <a:bodyPr/>
          <a:lstStyle/>
          <a:p>
            <a:r>
              <a:rPr lang="es-CL" sz="4400" dirty="0"/>
              <a:t>Música en los espacios Públicos</a:t>
            </a:r>
          </a:p>
        </p:txBody>
      </p:sp>
      <p:sp>
        <p:nvSpPr>
          <p:cNvPr id="4" name="2 Marcador de contenido"/>
          <p:cNvSpPr>
            <a:spLocks noGrp="1"/>
          </p:cNvSpPr>
          <p:nvPr>
            <p:ph idx="1"/>
          </p:nvPr>
        </p:nvSpPr>
        <p:spPr/>
        <p:txBody>
          <a:bodyPr>
            <a:normAutofit/>
          </a:bodyPr>
          <a:lstStyle/>
          <a:p>
            <a:pPr algn="just">
              <a:lnSpc>
                <a:spcPct val="150000"/>
              </a:lnSpc>
            </a:pPr>
            <a:r>
              <a:rPr lang="es-ES" dirty="0">
                <a:solidFill>
                  <a:schemeClr val="tx1"/>
                </a:solidFill>
              </a:rPr>
              <a:t>La música pop ha estado ligada desde sus orígenes al espacio urbano, tanto en su producción y consumo como en el uso que este repertorio ha hecho de la ciudad para articular discursos.</a:t>
            </a:r>
          </a:p>
          <a:p>
            <a:pPr algn="just">
              <a:lnSpc>
                <a:spcPct val="150000"/>
              </a:lnSpc>
            </a:pPr>
            <a:r>
              <a:rPr lang="es-ES" dirty="0">
                <a:solidFill>
                  <a:schemeClr val="tx1"/>
                </a:solidFill>
              </a:rPr>
              <a:t>Como producto de la industria cultural, la música se sirve de los medios de comunicación para llegar a una audiencia masiva.</a:t>
            </a:r>
            <a:endParaRPr lang="es-CL" dirty="0">
              <a:solidFill>
                <a:schemeClr val="tx1"/>
              </a:solidFill>
            </a:endParaRPr>
          </a:p>
        </p:txBody>
      </p:sp>
    </p:spTree>
    <p:extLst>
      <p:ext uri="{BB962C8B-B14F-4D97-AF65-F5344CB8AC3E}">
        <p14:creationId xmlns:p14="http://schemas.microsoft.com/office/powerpoint/2010/main" val="21659397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2CE80955-DC45-4E07-BED2-566755C20B69}"/>
              </a:ext>
            </a:extLst>
          </p:cNvPr>
          <p:cNvPicPr>
            <a:picLocks noChangeAspect="1"/>
          </p:cNvPicPr>
          <p:nvPr/>
        </p:nvPicPr>
        <p:blipFill rotWithShape="1">
          <a:blip r:embed="rId2"/>
          <a:srcRect l="18771" r="25563"/>
          <a:stretch/>
        </p:blipFill>
        <p:spPr>
          <a:xfrm>
            <a:off x="20" y="10"/>
            <a:ext cx="9143980" cy="6857990"/>
          </a:xfrm>
          <a:prstGeom prst="rect">
            <a:avLst/>
          </a:prstGeom>
          <a:noFill/>
        </p:spPr>
      </p:pic>
    </p:spTree>
    <p:extLst>
      <p:ext uri="{BB962C8B-B14F-4D97-AF65-F5344CB8AC3E}">
        <p14:creationId xmlns:p14="http://schemas.microsoft.com/office/powerpoint/2010/main" val="40928199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Un grupo de personas con instrumentos musicales y micrófonos&#10;&#10;Descripción generada automáticamente con confianza media">
            <a:extLst>
              <a:ext uri="{FF2B5EF4-FFF2-40B4-BE49-F238E27FC236}">
                <a16:creationId xmlns:a16="http://schemas.microsoft.com/office/drawing/2014/main" id="{0BF04798-0501-49AD-BA45-4D3A3D1F41BC}"/>
              </a:ext>
            </a:extLst>
          </p:cNvPr>
          <p:cNvPicPr>
            <a:picLocks noChangeAspect="1"/>
          </p:cNvPicPr>
          <p:nvPr/>
        </p:nvPicPr>
        <p:blipFill rotWithShape="1">
          <a:blip r:embed="rId2"/>
          <a:srcRect l="23155" r="17282" b="-1"/>
          <a:stretch/>
        </p:blipFill>
        <p:spPr>
          <a:xfrm>
            <a:off x="4648200" y="1600200"/>
            <a:ext cx="4038600" cy="4525963"/>
          </a:xfrm>
          <a:prstGeom prst="rect">
            <a:avLst/>
          </a:prstGeom>
          <a:noFill/>
        </p:spPr>
      </p:pic>
      <p:sp>
        <p:nvSpPr>
          <p:cNvPr id="3" name="Marcador de contenido 2">
            <a:extLst>
              <a:ext uri="{FF2B5EF4-FFF2-40B4-BE49-F238E27FC236}">
                <a16:creationId xmlns:a16="http://schemas.microsoft.com/office/drawing/2014/main" id="{E784085D-F6B5-4E62-8075-028B58AA088E}"/>
              </a:ext>
            </a:extLst>
          </p:cNvPr>
          <p:cNvSpPr>
            <a:spLocks noGrp="1"/>
          </p:cNvSpPr>
          <p:nvPr>
            <p:ph sz="quarter" idx="13"/>
          </p:nvPr>
        </p:nvSpPr>
        <p:spPr>
          <a:xfrm>
            <a:off x="365760" y="1600200"/>
            <a:ext cx="4041648" cy="4526280"/>
          </a:xfrm>
        </p:spPr>
        <p:txBody>
          <a:bodyPr>
            <a:normAutofit/>
          </a:bodyPr>
          <a:lstStyle/>
          <a:p>
            <a:pPr>
              <a:lnSpc>
                <a:spcPct val="90000"/>
              </a:lnSpc>
            </a:pPr>
            <a:r>
              <a:rPr lang="es-ES"/>
              <a:t>Cada ciudad tiene un paisaje sonoro, que influye en la experiencia de sus habitantes. Entre una gran variedad de sonidos, la producción de la música en vivo es particularmente atractiva para muchas personas y contribuye a la “producción social” de la ciudad. </a:t>
            </a:r>
            <a:endParaRPr lang="es-CL"/>
          </a:p>
        </p:txBody>
      </p:sp>
    </p:spTree>
    <p:extLst>
      <p:ext uri="{BB962C8B-B14F-4D97-AF65-F5344CB8AC3E}">
        <p14:creationId xmlns:p14="http://schemas.microsoft.com/office/powerpoint/2010/main" val="6045943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50CAEC45-0414-437F-A868-64EF7BB7A712}"/>
              </a:ext>
            </a:extLst>
          </p:cNvPr>
          <p:cNvSpPr>
            <a:spLocks noGrp="1"/>
          </p:cNvSpPr>
          <p:nvPr>
            <p:ph type="title"/>
          </p:nvPr>
        </p:nvSpPr>
        <p:spPr/>
        <p:txBody>
          <a:bodyPr/>
          <a:lstStyle/>
          <a:p>
            <a:r>
              <a:rPr lang="es-CL" dirty="0"/>
              <a:t>Observa el video:</a:t>
            </a:r>
          </a:p>
        </p:txBody>
      </p:sp>
      <p:sp>
        <p:nvSpPr>
          <p:cNvPr id="6" name="Marcador de contenido 5">
            <a:extLst>
              <a:ext uri="{FF2B5EF4-FFF2-40B4-BE49-F238E27FC236}">
                <a16:creationId xmlns:a16="http://schemas.microsoft.com/office/drawing/2014/main" id="{C971446F-92E7-4222-9561-E2A1078A556E}"/>
              </a:ext>
            </a:extLst>
          </p:cNvPr>
          <p:cNvSpPr>
            <a:spLocks noGrp="1"/>
          </p:cNvSpPr>
          <p:nvPr>
            <p:ph idx="1"/>
          </p:nvPr>
        </p:nvSpPr>
        <p:spPr>
          <a:xfrm>
            <a:off x="323528" y="2492896"/>
            <a:ext cx="8229600" cy="1180728"/>
          </a:xfrm>
        </p:spPr>
        <p:txBody>
          <a:bodyPr/>
          <a:lstStyle/>
          <a:p>
            <a:r>
              <a:rPr lang="es-CL" dirty="0"/>
              <a:t>https://youtu.be/4kJt2CRzCYE</a:t>
            </a:r>
          </a:p>
        </p:txBody>
      </p:sp>
      <p:pic>
        <p:nvPicPr>
          <p:cNvPr id="1026" name="Picture 2" descr="ChileMúsica acompaña tus días de cuarentena con listas de Música Chilena |  Radio Las Nieves">
            <a:extLst>
              <a:ext uri="{FF2B5EF4-FFF2-40B4-BE49-F238E27FC236}">
                <a16:creationId xmlns:a16="http://schemas.microsoft.com/office/drawing/2014/main" id="{F84B6419-F965-4FE0-9CB5-5D14F8201F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3673624"/>
            <a:ext cx="4339952" cy="26776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42604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contenido"/>
          <p:cNvSpPr>
            <a:spLocks noGrp="1"/>
          </p:cNvSpPr>
          <p:nvPr>
            <p:ph idx="1"/>
          </p:nvPr>
        </p:nvSpPr>
        <p:spPr/>
        <p:txBody>
          <a:bodyPr/>
          <a:lstStyle/>
          <a:p>
            <a:pPr algn="just">
              <a:lnSpc>
                <a:spcPct val="150000"/>
              </a:lnSpc>
            </a:pPr>
            <a:r>
              <a:rPr lang="es-ES" dirty="0">
                <a:solidFill>
                  <a:schemeClr val="tx1"/>
                </a:solidFill>
              </a:rPr>
              <a:t>Sara Cohen menciona: “</a:t>
            </a:r>
            <a:r>
              <a:rPr lang="es-ES" i="1" dirty="0">
                <a:solidFill>
                  <a:schemeClr val="tx1"/>
                </a:solidFill>
              </a:rPr>
              <a:t>la música también produce la ciudad, influyendo en las relaciones sociales y en las actividades que se desarrollan en ella” </a:t>
            </a:r>
            <a:r>
              <a:rPr lang="es-ES" dirty="0">
                <a:solidFill>
                  <a:schemeClr val="tx1"/>
                </a:solidFill>
              </a:rPr>
              <a:t>(Cohen, 1997:93)</a:t>
            </a:r>
          </a:p>
          <a:p>
            <a:pPr algn="just">
              <a:lnSpc>
                <a:spcPct val="150000"/>
              </a:lnSpc>
            </a:pPr>
            <a:r>
              <a:rPr lang="es-ES" dirty="0">
                <a:solidFill>
                  <a:schemeClr val="tx1"/>
                </a:solidFill>
              </a:rPr>
              <a:t>La representación del espacio urbano a través de la música popular nos permite adentrarnos en el imaginario de una ciudad y analizar el </a:t>
            </a:r>
            <a:r>
              <a:rPr lang="es-ES" dirty="0" err="1">
                <a:solidFill>
                  <a:schemeClr val="tx1"/>
                </a:solidFill>
              </a:rPr>
              <a:t>ethos</a:t>
            </a:r>
            <a:r>
              <a:rPr lang="es-ES" dirty="0">
                <a:solidFill>
                  <a:schemeClr val="tx1"/>
                </a:solidFill>
              </a:rPr>
              <a:t> de la misma.</a:t>
            </a:r>
            <a:endParaRPr lang="es-CL" dirty="0">
              <a:solidFill>
                <a:schemeClr val="tx1"/>
              </a:solidFill>
            </a:endParaRPr>
          </a:p>
        </p:txBody>
      </p:sp>
    </p:spTree>
    <p:extLst>
      <p:ext uri="{BB962C8B-B14F-4D97-AF65-F5344CB8AC3E}">
        <p14:creationId xmlns:p14="http://schemas.microsoft.com/office/powerpoint/2010/main" val="38052556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00CC814-57E7-4D6D-A45F-2C8695A6320B}"/>
              </a:ext>
            </a:extLst>
          </p:cNvPr>
          <p:cNvSpPr>
            <a:spLocks noGrp="1"/>
          </p:cNvSpPr>
          <p:nvPr>
            <p:ph type="title"/>
          </p:nvPr>
        </p:nvSpPr>
        <p:spPr>
          <a:xfrm>
            <a:off x="457200" y="404664"/>
            <a:ext cx="8229600" cy="1600200"/>
          </a:xfrm>
        </p:spPr>
        <p:txBody>
          <a:bodyPr/>
          <a:lstStyle/>
          <a:p>
            <a:r>
              <a:rPr lang="es-CL" dirty="0"/>
              <a:t>Cueca en espacios públicos</a:t>
            </a:r>
          </a:p>
        </p:txBody>
      </p:sp>
      <p:sp>
        <p:nvSpPr>
          <p:cNvPr id="3" name="Marcador de contenido 2">
            <a:extLst>
              <a:ext uri="{FF2B5EF4-FFF2-40B4-BE49-F238E27FC236}">
                <a16:creationId xmlns:a16="http://schemas.microsoft.com/office/drawing/2014/main" id="{F2C72FED-B3A0-4C0A-BD18-F4E850307A2B}"/>
              </a:ext>
            </a:extLst>
          </p:cNvPr>
          <p:cNvSpPr>
            <a:spLocks noGrp="1"/>
          </p:cNvSpPr>
          <p:nvPr>
            <p:ph idx="1"/>
          </p:nvPr>
        </p:nvSpPr>
        <p:spPr>
          <a:xfrm>
            <a:off x="755576" y="2766628"/>
            <a:ext cx="8229600" cy="1324744"/>
          </a:xfrm>
        </p:spPr>
        <p:txBody>
          <a:bodyPr>
            <a:normAutofit/>
          </a:bodyPr>
          <a:lstStyle/>
          <a:p>
            <a:r>
              <a:rPr lang="es-CL" sz="3200" dirty="0"/>
              <a:t>https://youtu.be/eevSP08jL-o</a:t>
            </a:r>
          </a:p>
        </p:txBody>
      </p:sp>
      <p:pic>
        <p:nvPicPr>
          <p:cNvPr id="4" name="Imagen 3">
            <a:extLst>
              <a:ext uri="{FF2B5EF4-FFF2-40B4-BE49-F238E27FC236}">
                <a16:creationId xmlns:a16="http://schemas.microsoft.com/office/drawing/2014/main" id="{4CE6191D-56F3-491B-8AB6-45D25D630E3A}"/>
              </a:ext>
            </a:extLst>
          </p:cNvPr>
          <p:cNvPicPr>
            <a:picLocks noChangeAspect="1"/>
          </p:cNvPicPr>
          <p:nvPr/>
        </p:nvPicPr>
        <p:blipFill>
          <a:blip r:embed="rId2"/>
          <a:stretch>
            <a:fillRect/>
          </a:stretch>
        </p:blipFill>
        <p:spPr>
          <a:xfrm>
            <a:off x="1763688" y="3366545"/>
            <a:ext cx="4788024" cy="3481368"/>
          </a:xfrm>
          <a:prstGeom prst="rect">
            <a:avLst/>
          </a:prstGeom>
        </p:spPr>
      </p:pic>
    </p:spTree>
    <p:extLst>
      <p:ext uri="{BB962C8B-B14F-4D97-AF65-F5344CB8AC3E}">
        <p14:creationId xmlns:p14="http://schemas.microsoft.com/office/powerpoint/2010/main" val="26819604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3E3E6A8E-D373-41F3-A81F-D04B8860535C}"/>
              </a:ext>
            </a:extLst>
          </p:cNvPr>
          <p:cNvSpPr>
            <a:spLocks noGrp="1"/>
          </p:cNvSpPr>
          <p:nvPr>
            <p:ph idx="1"/>
          </p:nvPr>
        </p:nvSpPr>
        <p:spPr>
          <a:xfrm>
            <a:off x="457200" y="1600200"/>
            <a:ext cx="3538736" cy="4525963"/>
          </a:xfrm>
        </p:spPr>
        <p:txBody>
          <a:bodyPr/>
          <a:lstStyle/>
          <a:p>
            <a:pPr algn="ctr"/>
            <a:r>
              <a:rPr lang="es-ES" dirty="0"/>
              <a:t>Los espacios públicos no son estáticos, sino que las personas tienen la posibilidad de modificarlos a través de las interacciones sociales, incluyendo la producción musical. </a:t>
            </a:r>
            <a:endParaRPr lang="es-CL" dirty="0"/>
          </a:p>
        </p:txBody>
      </p:sp>
      <p:pic>
        <p:nvPicPr>
          <p:cNvPr id="4" name="Imagen 3">
            <a:extLst>
              <a:ext uri="{FF2B5EF4-FFF2-40B4-BE49-F238E27FC236}">
                <a16:creationId xmlns:a16="http://schemas.microsoft.com/office/drawing/2014/main" id="{2588B7A0-4D05-4149-8D98-F8DED1CE9873}"/>
              </a:ext>
            </a:extLst>
          </p:cNvPr>
          <p:cNvPicPr>
            <a:picLocks noChangeAspect="1"/>
          </p:cNvPicPr>
          <p:nvPr/>
        </p:nvPicPr>
        <p:blipFill>
          <a:blip r:embed="rId2"/>
          <a:stretch>
            <a:fillRect/>
          </a:stretch>
        </p:blipFill>
        <p:spPr>
          <a:xfrm>
            <a:off x="4539044" y="2091390"/>
            <a:ext cx="4147756" cy="2675220"/>
          </a:xfrm>
          <a:prstGeom prst="rect">
            <a:avLst/>
          </a:prstGeom>
        </p:spPr>
      </p:pic>
    </p:spTree>
    <p:extLst>
      <p:ext uri="{BB962C8B-B14F-4D97-AF65-F5344CB8AC3E}">
        <p14:creationId xmlns:p14="http://schemas.microsoft.com/office/powerpoint/2010/main" val="316058827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jecutivo">
  <a:themeElements>
    <a:clrScheme name="Ángulo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Ejecutivo">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jecutiv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573</TotalTime>
  <Words>472</Words>
  <Application>Microsoft Office PowerPoint</Application>
  <PresentationFormat>Presentación en pantalla (4:3)</PresentationFormat>
  <Paragraphs>57</Paragraphs>
  <Slides>14</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14</vt:i4>
      </vt:variant>
    </vt:vector>
  </HeadingPairs>
  <TitlesOfParts>
    <vt:vector size="19" baseType="lpstr">
      <vt:lpstr>Arial</vt:lpstr>
      <vt:lpstr>Century Gothic</vt:lpstr>
      <vt:lpstr>Courier New</vt:lpstr>
      <vt:lpstr>Palatino Linotype</vt:lpstr>
      <vt:lpstr>Ejecutivo</vt:lpstr>
      <vt:lpstr>Clases de Música</vt:lpstr>
      <vt:lpstr>Presentación de PowerPoint</vt:lpstr>
      <vt:lpstr>Música en los espacios Públicos</vt:lpstr>
      <vt:lpstr>Presentación de PowerPoint</vt:lpstr>
      <vt:lpstr>Presentación de PowerPoint</vt:lpstr>
      <vt:lpstr>Observa el video:</vt:lpstr>
      <vt:lpstr>Presentación de PowerPoint</vt:lpstr>
      <vt:lpstr>Cueca en espacios públicos</vt:lpstr>
      <vt:lpstr>Presentación de PowerPoint</vt:lpstr>
      <vt:lpstr>Observan video: Chile</vt:lpstr>
      <vt:lpstr>Presentación de PowerPoint</vt:lpstr>
      <vt:lpstr>Presentación de PowerPoint</vt:lpstr>
      <vt:lpstr>Observan video:</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Clases de Música</dc:title>
  <dc:creator>Sala Enlace</dc:creator>
  <cp:lastModifiedBy>Claudia Coñuecar</cp:lastModifiedBy>
  <cp:revision>16</cp:revision>
  <dcterms:created xsi:type="dcterms:W3CDTF">2020-04-23T22:20:37Z</dcterms:created>
  <dcterms:modified xsi:type="dcterms:W3CDTF">2021-03-24T16:05:59Z</dcterms:modified>
</cp:coreProperties>
</file>