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3"/>
  </p:notesMasterIdLst>
  <p:sldIdLst>
    <p:sldId id="256" r:id="rId2"/>
    <p:sldId id="258" r:id="rId3"/>
    <p:sldId id="261" r:id="rId4"/>
    <p:sldId id="263" r:id="rId5"/>
    <p:sldId id="266" r:id="rId6"/>
    <p:sldId id="271" r:id="rId7"/>
    <p:sldId id="260" r:id="rId8"/>
    <p:sldId id="267" r:id="rId9"/>
    <p:sldId id="269" r:id="rId10"/>
    <p:sldId id="265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1" r:id="rId21"/>
    <p:sldId id="280" r:id="rId2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960CA3-DA27-4910-8BB2-14F52051FE13}" v="44" dt="2021-03-24T21:09:44.9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14960CA3-DA27-4910-8BB2-14F52051FE13}"/>
    <pc:docChg chg="custSel addSld delSld modSld sldOrd">
      <pc:chgData name="Claudia Coñuecar" userId="40a48c7a74c5fee3" providerId="LiveId" clId="{14960CA3-DA27-4910-8BB2-14F52051FE13}" dt="2021-03-25T13:35:00.208" v="1137" actId="13926"/>
      <pc:docMkLst>
        <pc:docMk/>
      </pc:docMkLst>
      <pc:sldChg chg="modSp mod">
        <pc:chgData name="Claudia Coñuecar" userId="40a48c7a74c5fee3" providerId="LiveId" clId="{14960CA3-DA27-4910-8BB2-14F52051FE13}" dt="2021-03-24T20:25:53.700" v="4" actId="20577"/>
        <pc:sldMkLst>
          <pc:docMk/>
          <pc:sldMk cId="4009267532" sldId="256"/>
        </pc:sldMkLst>
        <pc:spChg chg="mod">
          <ac:chgData name="Claudia Coñuecar" userId="40a48c7a74c5fee3" providerId="LiveId" clId="{14960CA3-DA27-4910-8BB2-14F52051FE13}" dt="2021-03-24T20:25:53.700" v="4" actId="20577"/>
          <ac:spMkLst>
            <pc:docMk/>
            <pc:sldMk cId="4009267532" sldId="256"/>
            <ac:spMk id="2" creationId="{BF03CE16-8149-4B52-B2BC-8C553689CE5B}"/>
          </ac:spMkLst>
        </pc:spChg>
      </pc:sldChg>
      <pc:sldChg chg="modSp">
        <pc:chgData name="Claudia Coñuecar" userId="40a48c7a74c5fee3" providerId="LiveId" clId="{14960CA3-DA27-4910-8BB2-14F52051FE13}" dt="2021-03-24T20:26:06.837" v="23" actId="20577"/>
        <pc:sldMkLst>
          <pc:docMk/>
          <pc:sldMk cId="2276795429" sldId="258"/>
        </pc:sldMkLst>
        <pc:graphicFrameChg chg="mod">
          <ac:chgData name="Claudia Coñuecar" userId="40a48c7a74c5fee3" providerId="LiveId" clId="{14960CA3-DA27-4910-8BB2-14F52051FE13}" dt="2021-03-24T20:26:06.837" v="23" actId="20577"/>
          <ac:graphicFrameMkLst>
            <pc:docMk/>
            <pc:sldMk cId="2276795429" sldId="258"/>
            <ac:graphicFrameMk id="9" creationId="{8FF6EDB8-0D3A-4193-BDFE-DD56CEA7DAB2}"/>
          </ac:graphicFrameMkLst>
        </pc:graphicFrameChg>
      </pc:sldChg>
      <pc:sldChg chg="del">
        <pc:chgData name="Claudia Coñuecar" userId="40a48c7a74c5fee3" providerId="LiveId" clId="{14960CA3-DA27-4910-8BB2-14F52051FE13}" dt="2021-03-24T20:29:09.414" v="33" actId="2696"/>
        <pc:sldMkLst>
          <pc:docMk/>
          <pc:sldMk cId="491186029" sldId="262"/>
        </pc:sldMkLst>
      </pc:sldChg>
      <pc:sldChg chg="addSp modSp mod setBg">
        <pc:chgData name="Claudia Coñuecar" userId="40a48c7a74c5fee3" providerId="LiveId" clId="{14960CA3-DA27-4910-8BB2-14F52051FE13}" dt="2021-03-24T20:28:07.977" v="29" actId="26606"/>
        <pc:sldMkLst>
          <pc:docMk/>
          <pc:sldMk cId="4040510878" sldId="263"/>
        </pc:sldMkLst>
        <pc:spChg chg="mod">
          <ac:chgData name="Claudia Coñuecar" userId="40a48c7a74c5fee3" providerId="LiveId" clId="{14960CA3-DA27-4910-8BB2-14F52051FE13}" dt="2021-03-24T20:28:07.977" v="29" actId="26606"/>
          <ac:spMkLst>
            <pc:docMk/>
            <pc:sldMk cId="4040510878" sldId="263"/>
            <ac:spMk id="2" creationId="{00000000-0000-0000-0000-000000000000}"/>
          </ac:spMkLst>
        </pc:spChg>
        <pc:spChg chg="mod">
          <ac:chgData name="Claudia Coñuecar" userId="40a48c7a74c5fee3" providerId="LiveId" clId="{14960CA3-DA27-4910-8BB2-14F52051FE13}" dt="2021-03-24T20:28:07.977" v="29" actId="26606"/>
          <ac:spMkLst>
            <pc:docMk/>
            <pc:sldMk cId="4040510878" sldId="263"/>
            <ac:spMk id="3" creationId="{00000000-0000-0000-0000-000000000000}"/>
          </ac:spMkLst>
        </pc:spChg>
        <pc:spChg chg="add">
          <ac:chgData name="Claudia Coñuecar" userId="40a48c7a74c5fee3" providerId="LiveId" clId="{14960CA3-DA27-4910-8BB2-14F52051FE13}" dt="2021-03-24T20:28:07.977" v="29" actId="26606"/>
          <ac:spMkLst>
            <pc:docMk/>
            <pc:sldMk cId="4040510878" sldId="263"/>
            <ac:spMk id="71" creationId="{201CC55D-ED54-4C5C-95E6-10947BD1103B}"/>
          </ac:spMkLst>
        </pc:spChg>
        <pc:spChg chg="add">
          <ac:chgData name="Claudia Coñuecar" userId="40a48c7a74c5fee3" providerId="LiveId" clId="{14960CA3-DA27-4910-8BB2-14F52051FE13}" dt="2021-03-24T20:28:07.977" v="29" actId="26606"/>
          <ac:spMkLst>
            <pc:docMk/>
            <pc:sldMk cId="4040510878" sldId="263"/>
            <ac:spMk id="77" creationId="{3873B707-463F-40B0-8227-E8CC6C67EB25}"/>
          </ac:spMkLst>
        </pc:spChg>
        <pc:spChg chg="add">
          <ac:chgData name="Claudia Coñuecar" userId="40a48c7a74c5fee3" providerId="LiveId" clId="{14960CA3-DA27-4910-8BB2-14F52051FE13}" dt="2021-03-24T20:28:07.977" v="29" actId="26606"/>
          <ac:spMkLst>
            <pc:docMk/>
            <pc:sldMk cId="4040510878" sldId="263"/>
            <ac:spMk id="79" creationId="{C13237C8-E62C-4F0D-A318-BD6FB6C2D138}"/>
          </ac:spMkLst>
        </pc:spChg>
        <pc:spChg chg="add">
          <ac:chgData name="Claudia Coñuecar" userId="40a48c7a74c5fee3" providerId="LiveId" clId="{14960CA3-DA27-4910-8BB2-14F52051FE13}" dt="2021-03-24T20:28:07.977" v="29" actId="26606"/>
          <ac:spMkLst>
            <pc:docMk/>
            <pc:sldMk cId="4040510878" sldId="263"/>
            <ac:spMk id="81" creationId="{19C9EAEA-39D0-4B0E-A0EB-51E7B26740B1}"/>
          </ac:spMkLst>
        </pc:spChg>
        <pc:grpChg chg="add">
          <ac:chgData name="Claudia Coñuecar" userId="40a48c7a74c5fee3" providerId="LiveId" clId="{14960CA3-DA27-4910-8BB2-14F52051FE13}" dt="2021-03-24T20:28:07.977" v="29" actId="26606"/>
          <ac:grpSpMkLst>
            <pc:docMk/>
            <pc:sldMk cId="4040510878" sldId="263"/>
            <ac:grpSpMk id="73" creationId="{1DE889C7-FAD6-4397-98E2-05D503484459}"/>
          </ac:grpSpMkLst>
        </pc:grpChg>
        <pc:picChg chg="mod">
          <ac:chgData name="Claudia Coñuecar" userId="40a48c7a74c5fee3" providerId="LiveId" clId="{14960CA3-DA27-4910-8BB2-14F52051FE13}" dt="2021-03-24T20:28:07.977" v="29" actId="26606"/>
          <ac:picMkLst>
            <pc:docMk/>
            <pc:sldMk cId="4040510878" sldId="263"/>
            <ac:picMk id="2050" creationId="{00000000-0000-0000-0000-000000000000}"/>
          </ac:picMkLst>
        </pc:picChg>
      </pc:sldChg>
      <pc:sldChg chg="del">
        <pc:chgData name="Claudia Coñuecar" userId="40a48c7a74c5fee3" providerId="LiveId" clId="{14960CA3-DA27-4910-8BB2-14F52051FE13}" dt="2021-03-24T21:14:38.851" v="379" actId="2696"/>
        <pc:sldMkLst>
          <pc:docMk/>
          <pc:sldMk cId="1337635427" sldId="264"/>
        </pc:sldMkLst>
      </pc:sldChg>
      <pc:sldChg chg="modSp mod setBg">
        <pc:chgData name="Claudia Coñuecar" userId="40a48c7a74c5fee3" providerId="LiveId" clId="{14960CA3-DA27-4910-8BB2-14F52051FE13}" dt="2021-03-24T20:46:40.592" v="191"/>
        <pc:sldMkLst>
          <pc:docMk/>
          <pc:sldMk cId="4049954314" sldId="265"/>
        </pc:sldMkLst>
        <pc:spChg chg="mod">
          <ac:chgData name="Claudia Coñuecar" userId="40a48c7a74c5fee3" providerId="LiveId" clId="{14960CA3-DA27-4910-8BB2-14F52051FE13}" dt="2021-03-24T20:31:09.845" v="34" actId="6549"/>
          <ac:spMkLst>
            <pc:docMk/>
            <pc:sldMk cId="4049954314" sldId="265"/>
            <ac:spMk id="3" creationId="{00000000-0000-0000-0000-000000000000}"/>
          </ac:spMkLst>
        </pc:spChg>
      </pc:sldChg>
      <pc:sldChg chg="addSp modSp mod">
        <pc:chgData name="Claudia Coñuecar" userId="40a48c7a74c5fee3" providerId="LiveId" clId="{14960CA3-DA27-4910-8BB2-14F52051FE13}" dt="2021-03-24T20:28:37.288" v="31" actId="732"/>
        <pc:sldMkLst>
          <pc:docMk/>
          <pc:sldMk cId="2310792247" sldId="266"/>
        </pc:sldMkLst>
        <pc:spChg chg="mod">
          <ac:chgData name="Claudia Coñuecar" userId="40a48c7a74c5fee3" providerId="LiveId" clId="{14960CA3-DA27-4910-8BB2-14F52051FE13}" dt="2021-03-24T20:28:26.966" v="30" actId="26606"/>
          <ac:spMkLst>
            <pc:docMk/>
            <pc:sldMk cId="2310792247" sldId="266"/>
            <ac:spMk id="3" creationId="{D98CB378-D72D-4AB1-B4EA-E32EA34CEBF5}"/>
          </ac:spMkLst>
        </pc:spChg>
        <pc:spChg chg="add">
          <ac:chgData name="Claudia Coñuecar" userId="40a48c7a74c5fee3" providerId="LiveId" clId="{14960CA3-DA27-4910-8BB2-14F52051FE13}" dt="2021-03-24T20:28:26.966" v="30" actId="26606"/>
          <ac:spMkLst>
            <pc:docMk/>
            <pc:sldMk cId="2310792247" sldId="266"/>
            <ac:spMk id="7" creationId="{201CC55D-ED54-4C5C-95E6-10947BD1103B}"/>
          </ac:spMkLst>
        </pc:spChg>
        <pc:spChg chg="add">
          <ac:chgData name="Claudia Coñuecar" userId="40a48c7a74c5fee3" providerId="LiveId" clId="{14960CA3-DA27-4910-8BB2-14F52051FE13}" dt="2021-03-24T20:28:26.966" v="30" actId="26606"/>
          <ac:spMkLst>
            <pc:docMk/>
            <pc:sldMk cId="2310792247" sldId="266"/>
            <ac:spMk id="9" creationId="{3873B707-463F-40B0-8227-E8CC6C67EB25}"/>
          </ac:spMkLst>
        </pc:spChg>
        <pc:spChg chg="add">
          <ac:chgData name="Claudia Coñuecar" userId="40a48c7a74c5fee3" providerId="LiveId" clId="{14960CA3-DA27-4910-8BB2-14F52051FE13}" dt="2021-03-24T20:28:26.966" v="30" actId="26606"/>
          <ac:spMkLst>
            <pc:docMk/>
            <pc:sldMk cId="2310792247" sldId="266"/>
            <ac:spMk id="11" creationId="{C13237C8-E62C-4F0D-A318-BD6FB6C2D138}"/>
          </ac:spMkLst>
        </pc:spChg>
        <pc:spChg chg="add">
          <ac:chgData name="Claudia Coñuecar" userId="40a48c7a74c5fee3" providerId="LiveId" clId="{14960CA3-DA27-4910-8BB2-14F52051FE13}" dt="2021-03-24T20:28:26.966" v="30" actId="26606"/>
          <ac:spMkLst>
            <pc:docMk/>
            <pc:sldMk cId="2310792247" sldId="266"/>
            <ac:spMk id="20" creationId="{19C9EAEA-39D0-4B0E-A0EB-51E7B26740B1}"/>
          </ac:spMkLst>
        </pc:spChg>
        <pc:grpChg chg="add">
          <ac:chgData name="Claudia Coñuecar" userId="40a48c7a74c5fee3" providerId="LiveId" clId="{14960CA3-DA27-4910-8BB2-14F52051FE13}" dt="2021-03-24T20:28:26.966" v="30" actId="26606"/>
          <ac:grpSpMkLst>
            <pc:docMk/>
            <pc:sldMk cId="2310792247" sldId="266"/>
            <ac:grpSpMk id="8" creationId="{1DE889C7-FAD6-4397-98E2-05D503484459}"/>
          </ac:grpSpMkLst>
        </pc:grpChg>
        <pc:picChg chg="mod modCrop">
          <ac:chgData name="Claudia Coñuecar" userId="40a48c7a74c5fee3" providerId="LiveId" clId="{14960CA3-DA27-4910-8BB2-14F52051FE13}" dt="2021-03-24T20:28:37.288" v="31" actId="732"/>
          <ac:picMkLst>
            <pc:docMk/>
            <pc:sldMk cId="2310792247" sldId="266"/>
            <ac:picMk id="5" creationId="{003EDFD2-E9B4-4DA4-9650-7A385D01220A}"/>
          </ac:picMkLst>
        </pc:picChg>
      </pc:sldChg>
      <pc:sldChg chg="modSp mod">
        <pc:chgData name="Claudia Coñuecar" userId="40a48c7a74c5fee3" providerId="LiveId" clId="{14960CA3-DA27-4910-8BB2-14F52051FE13}" dt="2021-03-24T21:18:34.685" v="412" actId="20577"/>
        <pc:sldMkLst>
          <pc:docMk/>
          <pc:sldMk cId="3020009154" sldId="267"/>
        </pc:sldMkLst>
        <pc:spChg chg="mod">
          <ac:chgData name="Claudia Coñuecar" userId="40a48c7a74c5fee3" providerId="LiveId" clId="{14960CA3-DA27-4910-8BB2-14F52051FE13}" dt="2021-03-24T21:18:34.685" v="412" actId="20577"/>
          <ac:spMkLst>
            <pc:docMk/>
            <pc:sldMk cId="3020009154" sldId="267"/>
            <ac:spMk id="2" creationId="{0D7A5595-3790-456A-8B23-820C0D28419B}"/>
          </ac:spMkLst>
        </pc:spChg>
        <pc:picChg chg="mod">
          <ac:chgData name="Claudia Coñuecar" userId="40a48c7a74c5fee3" providerId="LiveId" clId="{14960CA3-DA27-4910-8BB2-14F52051FE13}" dt="2021-03-24T21:15:55.624" v="407" actId="1076"/>
          <ac:picMkLst>
            <pc:docMk/>
            <pc:sldMk cId="3020009154" sldId="267"/>
            <ac:picMk id="4" creationId="{C58D4E7C-DC75-4F25-8168-BD3F17C3EDC3}"/>
          </ac:picMkLst>
        </pc:picChg>
      </pc:sldChg>
      <pc:sldChg chg="del">
        <pc:chgData name="Claudia Coñuecar" userId="40a48c7a74c5fee3" providerId="LiveId" clId="{14960CA3-DA27-4910-8BB2-14F52051FE13}" dt="2021-03-24T21:14:34.768" v="378" actId="2696"/>
        <pc:sldMkLst>
          <pc:docMk/>
          <pc:sldMk cId="2074876313" sldId="268"/>
        </pc:sldMkLst>
      </pc:sldChg>
      <pc:sldChg chg="modSp mod ord">
        <pc:chgData name="Claudia Coñuecar" userId="40a48c7a74c5fee3" providerId="LiveId" clId="{14960CA3-DA27-4910-8BB2-14F52051FE13}" dt="2021-03-24T21:15:25.426" v="404" actId="1076"/>
        <pc:sldMkLst>
          <pc:docMk/>
          <pc:sldMk cId="513412697" sldId="269"/>
        </pc:sldMkLst>
        <pc:spChg chg="mod">
          <ac:chgData name="Claudia Coñuecar" userId="40a48c7a74c5fee3" providerId="LiveId" clId="{14960CA3-DA27-4910-8BB2-14F52051FE13}" dt="2021-03-24T21:15:17.653" v="402" actId="20577"/>
          <ac:spMkLst>
            <pc:docMk/>
            <pc:sldMk cId="513412697" sldId="269"/>
            <ac:spMk id="3" creationId="{D6AC2EC7-24EE-46FB-80A1-7EDD6ADD86EA}"/>
          </ac:spMkLst>
        </pc:spChg>
        <pc:picChg chg="mod">
          <ac:chgData name="Claudia Coñuecar" userId="40a48c7a74c5fee3" providerId="LiveId" clId="{14960CA3-DA27-4910-8BB2-14F52051FE13}" dt="2021-03-24T21:15:09.175" v="390" actId="1076"/>
          <ac:picMkLst>
            <pc:docMk/>
            <pc:sldMk cId="513412697" sldId="269"/>
            <ac:picMk id="4" creationId="{8AB17F1F-C736-400A-B602-C572B6920701}"/>
          </ac:picMkLst>
        </pc:picChg>
        <pc:picChg chg="mod">
          <ac:chgData name="Claudia Coñuecar" userId="40a48c7a74c5fee3" providerId="LiveId" clId="{14960CA3-DA27-4910-8BB2-14F52051FE13}" dt="2021-03-24T21:15:25.426" v="404" actId="1076"/>
          <ac:picMkLst>
            <pc:docMk/>
            <pc:sldMk cId="513412697" sldId="269"/>
            <ac:picMk id="5" creationId="{42647FF4-0D45-4454-9484-54E40BD9B7F7}"/>
          </ac:picMkLst>
        </pc:picChg>
      </pc:sldChg>
      <pc:sldChg chg="addSp modSp mod setBg">
        <pc:chgData name="Claudia Coñuecar" userId="40a48c7a74c5fee3" providerId="LiveId" clId="{14960CA3-DA27-4910-8BB2-14F52051FE13}" dt="2021-03-24T20:28:48.126" v="32" actId="26606"/>
        <pc:sldMkLst>
          <pc:docMk/>
          <pc:sldMk cId="30639433" sldId="271"/>
        </pc:sldMkLst>
        <pc:spChg chg="mod">
          <ac:chgData name="Claudia Coñuecar" userId="40a48c7a74c5fee3" providerId="LiveId" clId="{14960CA3-DA27-4910-8BB2-14F52051FE13}" dt="2021-03-24T20:28:48.126" v="32" actId="26606"/>
          <ac:spMkLst>
            <pc:docMk/>
            <pc:sldMk cId="30639433" sldId="271"/>
            <ac:spMk id="2" creationId="{00000000-0000-0000-0000-000000000000}"/>
          </ac:spMkLst>
        </pc:spChg>
        <pc:spChg chg="mod ord">
          <ac:chgData name="Claudia Coñuecar" userId="40a48c7a74c5fee3" providerId="LiveId" clId="{14960CA3-DA27-4910-8BB2-14F52051FE13}" dt="2021-03-24T20:28:48.126" v="32" actId="26606"/>
          <ac:spMkLst>
            <pc:docMk/>
            <pc:sldMk cId="30639433" sldId="271"/>
            <ac:spMk id="3" creationId="{00000000-0000-0000-0000-000000000000}"/>
          </ac:spMkLst>
        </pc:spChg>
        <pc:spChg chg="add">
          <ac:chgData name="Claudia Coñuecar" userId="40a48c7a74c5fee3" providerId="LiveId" clId="{14960CA3-DA27-4910-8BB2-14F52051FE13}" dt="2021-03-24T20:28:48.126" v="32" actId="26606"/>
          <ac:spMkLst>
            <pc:docMk/>
            <pc:sldMk cId="30639433" sldId="271"/>
            <ac:spMk id="71" creationId="{9D80C9EF-3CC6-4ECC-9C2D-9D0396C96ED9}"/>
          </ac:spMkLst>
        </pc:spChg>
        <pc:spChg chg="add">
          <ac:chgData name="Claudia Coñuecar" userId="40a48c7a74c5fee3" providerId="LiveId" clId="{14960CA3-DA27-4910-8BB2-14F52051FE13}" dt="2021-03-24T20:28:48.126" v="32" actId="26606"/>
          <ac:spMkLst>
            <pc:docMk/>
            <pc:sldMk cId="30639433" sldId="271"/>
            <ac:spMk id="73" creationId="{5DA32751-37A2-45C0-BE94-63D375E27003}"/>
          </ac:spMkLst>
        </pc:spChg>
        <pc:spChg chg="add">
          <ac:chgData name="Claudia Coñuecar" userId="40a48c7a74c5fee3" providerId="LiveId" clId="{14960CA3-DA27-4910-8BB2-14F52051FE13}" dt="2021-03-24T20:28:48.126" v="32" actId="26606"/>
          <ac:spMkLst>
            <pc:docMk/>
            <pc:sldMk cId="30639433" sldId="271"/>
            <ac:spMk id="75" creationId="{E659831F-0D9A-4C63-9EBB-8435B85A440F}"/>
          </ac:spMkLst>
        </pc:spChg>
        <pc:spChg chg="add">
          <ac:chgData name="Claudia Coñuecar" userId="40a48c7a74c5fee3" providerId="LiveId" clId="{14960CA3-DA27-4910-8BB2-14F52051FE13}" dt="2021-03-24T20:28:48.126" v="32" actId="26606"/>
          <ac:spMkLst>
            <pc:docMk/>
            <pc:sldMk cId="30639433" sldId="271"/>
            <ac:spMk id="77" creationId="{5A55FBCD-CD42-40F5-8A1B-3203F9CAEEAA}"/>
          </ac:spMkLst>
        </pc:spChg>
        <pc:picChg chg="mod">
          <ac:chgData name="Claudia Coñuecar" userId="40a48c7a74c5fee3" providerId="LiveId" clId="{14960CA3-DA27-4910-8BB2-14F52051FE13}" dt="2021-03-24T20:28:48.126" v="32" actId="26606"/>
          <ac:picMkLst>
            <pc:docMk/>
            <pc:sldMk cId="30639433" sldId="271"/>
            <ac:picMk id="2050" creationId="{00000000-0000-0000-0000-000000000000}"/>
          </ac:picMkLst>
        </pc:picChg>
      </pc:sldChg>
      <pc:sldChg chg="addSp delSp modSp new del mod setBg modAnim">
        <pc:chgData name="Claudia Coñuecar" userId="40a48c7a74c5fee3" providerId="LiveId" clId="{14960CA3-DA27-4910-8BB2-14F52051FE13}" dt="2021-03-24T20:35:05.928" v="53" actId="2696"/>
        <pc:sldMkLst>
          <pc:docMk/>
          <pc:sldMk cId="113410319" sldId="272"/>
        </pc:sldMkLst>
        <pc:spChg chg="mod">
          <ac:chgData name="Claudia Coñuecar" userId="40a48c7a74c5fee3" providerId="LiveId" clId="{14960CA3-DA27-4910-8BB2-14F52051FE13}" dt="2021-03-24T20:33:35.929" v="45" actId="20577"/>
          <ac:spMkLst>
            <pc:docMk/>
            <pc:sldMk cId="113410319" sldId="272"/>
            <ac:spMk id="2" creationId="{5432A8F2-D01E-4F22-859C-353FFC46600A}"/>
          </ac:spMkLst>
        </pc:spChg>
        <pc:spChg chg="del">
          <ac:chgData name="Claudia Coñuecar" userId="40a48c7a74c5fee3" providerId="LiveId" clId="{14960CA3-DA27-4910-8BB2-14F52051FE13}" dt="2021-03-24T20:33:57.917" v="46"/>
          <ac:spMkLst>
            <pc:docMk/>
            <pc:sldMk cId="113410319" sldId="272"/>
            <ac:spMk id="3" creationId="{9B4A0400-CFE3-4F9F-B83F-EF2AADDCCB0E}"/>
          </ac:spMkLst>
        </pc:spChg>
        <pc:spChg chg="add mod">
          <ac:chgData name="Claudia Coñuecar" userId="40a48c7a74c5fee3" providerId="LiveId" clId="{14960CA3-DA27-4910-8BB2-14F52051FE13}" dt="2021-03-24T20:35:00.644" v="52"/>
          <ac:spMkLst>
            <pc:docMk/>
            <pc:sldMk cId="113410319" sldId="272"/>
            <ac:spMk id="4" creationId="{6D5B9899-74EC-425F-A39B-CF77C88D95AF}"/>
          </ac:spMkLst>
        </pc:spChg>
        <pc:spChg chg="add del mod">
          <ac:chgData name="Claudia Coñuecar" userId="40a48c7a74c5fee3" providerId="LiveId" clId="{14960CA3-DA27-4910-8BB2-14F52051FE13}" dt="2021-03-24T20:34:33.605" v="50"/>
          <ac:spMkLst>
            <pc:docMk/>
            <pc:sldMk cId="113410319" sldId="272"/>
            <ac:spMk id="5" creationId="{6E48C0FF-CDF5-49F4-BDFD-F4AD43D310CE}"/>
          </ac:spMkLst>
        </pc:spChg>
      </pc:sldChg>
      <pc:sldChg chg="addSp modSp new mod setBg">
        <pc:chgData name="Claudia Coñuecar" userId="40a48c7a74c5fee3" providerId="LiveId" clId="{14960CA3-DA27-4910-8BB2-14F52051FE13}" dt="2021-03-24T20:41:53.964" v="152" actId="13900"/>
        <pc:sldMkLst>
          <pc:docMk/>
          <pc:sldMk cId="596560225" sldId="272"/>
        </pc:sldMkLst>
        <pc:spChg chg="mod">
          <ac:chgData name="Claudia Coñuecar" userId="40a48c7a74c5fee3" providerId="LiveId" clId="{14960CA3-DA27-4910-8BB2-14F52051FE13}" dt="2021-03-24T20:38:19.218" v="64" actId="20577"/>
          <ac:spMkLst>
            <pc:docMk/>
            <pc:sldMk cId="596560225" sldId="272"/>
            <ac:spMk id="2" creationId="{28C2BC85-C45F-4FF3-8E19-A408FB23209D}"/>
          </ac:spMkLst>
        </pc:spChg>
        <pc:spChg chg="mod">
          <ac:chgData name="Claudia Coñuecar" userId="40a48c7a74c5fee3" providerId="LiveId" clId="{14960CA3-DA27-4910-8BB2-14F52051FE13}" dt="2021-03-24T20:41:53.964" v="152" actId="13900"/>
          <ac:spMkLst>
            <pc:docMk/>
            <pc:sldMk cId="596560225" sldId="272"/>
            <ac:spMk id="3" creationId="{8D738E52-9D39-4BE1-9727-1D3183A2AD3F}"/>
          </ac:spMkLst>
        </pc:spChg>
        <pc:picChg chg="add mod">
          <ac:chgData name="Claudia Coñuecar" userId="40a48c7a74c5fee3" providerId="LiveId" clId="{14960CA3-DA27-4910-8BB2-14F52051FE13}" dt="2021-03-24T20:41:15.604" v="150" actId="1076"/>
          <ac:picMkLst>
            <pc:docMk/>
            <pc:sldMk cId="596560225" sldId="272"/>
            <ac:picMk id="2050" creationId="{94AF2F8B-CD3E-4EFD-85D1-B6D6F5B09BF1}"/>
          </ac:picMkLst>
        </pc:picChg>
      </pc:sldChg>
      <pc:sldChg chg="addSp modSp new mod setBg">
        <pc:chgData name="Claudia Coñuecar" userId="40a48c7a74c5fee3" providerId="LiveId" clId="{14960CA3-DA27-4910-8BB2-14F52051FE13}" dt="2021-03-24T20:46:29.094" v="187" actId="1076"/>
        <pc:sldMkLst>
          <pc:docMk/>
          <pc:sldMk cId="2658731674" sldId="273"/>
        </pc:sldMkLst>
        <pc:spChg chg="mod">
          <ac:chgData name="Claudia Coñuecar" userId="40a48c7a74c5fee3" providerId="LiveId" clId="{14960CA3-DA27-4910-8BB2-14F52051FE13}" dt="2021-03-24T20:44:01.915" v="178" actId="20577"/>
          <ac:spMkLst>
            <pc:docMk/>
            <pc:sldMk cId="2658731674" sldId="273"/>
            <ac:spMk id="2" creationId="{50A5C90C-DBDD-4606-BE28-AF42A8B16315}"/>
          </ac:spMkLst>
        </pc:spChg>
        <pc:spChg chg="mod">
          <ac:chgData name="Claudia Coñuecar" userId="40a48c7a74c5fee3" providerId="LiveId" clId="{14960CA3-DA27-4910-8BB2-14F52051FE13}" dt="2021-03-24T20:44:18.190" v="182" actId="255"/>
          <ac:spMkLst>
            <pc:docMk/>
            <pc:sldMk cId="2658731674" sldId="273"/>
            <ac:spMk id="3" creationId="{4BD736B5-6116-4768-816E-E8CAB685A9D7}"/>
          </ac:spMkLst>
        </pc:spChg>
        <pc:picChg chg="add mod">
          <ac:chgData name="Claudia Coñuecar" userId="40a48c7a74c5fee3" providerId="LiveId" clId="{14960CA3-DA27-4910-8BB2-14F52051FE13}" dt="2021-03-24T20:46:29.094" v="187" actId="1076"/>
          <ac:picMkLst>
            <pc:docMk/>
            <pc:sldMk cId="2658731674" sldId="273"/>
            <ac:picMk id="4" creationId="{3132791B-F521-49AD-9E42-1457D1F05BB3}"/>
          </ac:picMkLst>
        </pc:picChg>
      </pc:sldChg>
      <pc:sldChg chg="addSp modSp new mod setBg">
        <pc:chgData name="Claudia Coñuecar" userId="40a48c7a74c5fee3" providerId="LiveId" clId="{14960CA3-DA27-4910-8BB2-14F52051FE13}" dt="2021-03-24T20:50:15.574" v="230" actId="27614"/>
        <pc:sldMkLst>
          <pc:docMk/>
          <pc:sldMk cId="1567096210" sldId="274"/>
        </pc:sldMkLst>
        <pc:spChg chg="mod">
          <ac:chgData name="Claudia Coñuecar" userId="40a48c7a74c5fee3" providerId="LiveId" clId="{14960CA3-DA27-4910-8BB2-14F52051FE13}" dt="2021-03-24T20:50:06.203" v="229" actId="26606"/>
          <ac:spMkLst>
            <pc:docMk/>
            <pc:sldMk cId="1567096210" sldId="274"/>
            <ac:spMk id="2" creationId="{83870ABF-3715-4C75-94C5-DE1FD94609A0}"/>
          </ac:spMkLst>
        </pc:spChg>
        <pc:spChg chg="mod">
          <ac:chgData name="Claudia Coñuecar" userId="40a48c7a74c5fee3" providerId="LiveId" clId="{14960CA3-DA27-4910-8BB2-14F52051FE13}" dt="2021-03-24T20:50:06.203" v="229" actId="26606"/>
          <ac:spMkLst>
            <pc:docMk/>
            <pc:sldMk cId="1567096210" sldId="274"/>
            <ac:spMk id="3" creationId="{31AF4D8A-F2AC-404F-A9E8-F323DDECB88F}"/>
          </ac:spMkLst>
        </pc:spChg>
        <pc:spChg chg="add">
          <ac:chgData name="Claudia Coñuecar" userId="40a48c7a74c5fee3" providerId="LiveId" clId="{14960CA3-DA27-4910-8BB2-14F52051FE13}" dt="2021-03-24T20:50:06.203" v="229" actId="26606"/>
          <ac:spMkLst>
            <pc:docMk/>
            <pc:sldMk cId="1567096210" sldId="274"/>
            <ac:spMk id="9" creationId="{6A84B152-3496-4C52-AF08-97AFFC09DD2C}"/>
          </ac:spMkLst>
        </pc:spChg>
        <pc:spChg chg="add">
          <ac:chgData name="Claudia Coñuecar" userId="40a48c7a74c5fee3" providerId="LiveId" clId="{14960CA3-DA27-4910-8BB2-14F52051FE13}" dt="2021-03-24T20:50:06.203" v="229" actId="26606"/>
          <ac:spMkLst>
            <pc:docMk/>
            <pc:sldMk cId="1567096210" sldId="274"/>
            <ac:spMk id="11" creationId="{6B2ADB95-0FA3-4BD7-A8AC-89D014A83E5B}"/>
          </ac:spMkLst>
        </pc:spChg>
        <pc:spChg chg="add">
          <ac:chgData name="Claudia Coñuecar" userId="40a48c7a74c5fee3" providerId="LiveId" clId="{14960CA3-DA27-4910-8BB2-14F52051FE13}" dt="2021-03-24T20:50:06.203" v="229" actId="26606"/>
          <ac:spMkLst>
            <pc:docMk/>
            <pc:sldMk cId="1567096210" sldId="274"/>
            <ac:spMk id="13" creationId="{C924DBCE-E731-4B22-8181-A39C1D86276C}"/>
          </ac:spMkLst>
        </pc:spChg>
        <pc:spChg chg="add">
          <ac:chgData name="Claudia Coñuecar" userId="40a48c7a74c5fee3" providerId="LiveId" clId="{14960CA3-DA27-4910-8BB2-14F52051FE13}" dt="2021-03-24T20:50:06.203" v="229" actId="26606"/>
          <ac:spMkLst>
            <pc:docMk/>
            <pc:sldMk cId="1567096210" sldId="274"/>
            <ac:spMk id="15" creationId="{4CBF9756-6AC8-4C65-84DF-56FBFFA1D873}"/>
          </ac:spMkLst>
        </pc:spChg>
        <pc:spChg chg="add">
          <ac:chgData name="Claudia Coñuecar" userId="40a48c7a74c5fee3" providerId="LiveId" clId="{14960CA3-DA27-4910-8BB2-14F52051FE13}" dt="2021-03-24T20:50:06.203" v="229" actId="26606"/>
          <ac:spMkLst>
            <pc:docMk/>
            <pc:sldMk cId="1567096210" sldId="274"/>
            <ac:spMk id="17" creationId="{2D385988-EAAF-4C27-AF8A-2BFBECAF3D4F}"/>
          </ac:spMkLst>
        </pc:spChg>
        <pc:spChg chg="add">
          <ac:chgData name="Claudia Coñuecar" userId="40a48c7a74c5fee3" providerId="LiveId" clId="{14960CA3-DA27-4910-8BB2-14F52051FE13}" dt="2021-03-24T20:50:06.203" v="229" actId="26606"/>
          <ac:spMkLst>
            <pc:docMk/>
            <pc:sldMk cId="1567096210" sldId="274"/>
            <ac:spMk id="21" creationId="{B621D332-7329-4994-8836-C429A51B7549}"/>
          </ac:spMkLst>
        </pc:spChg>
        <pc:spChg chg="add">
          <ac:chgData name="Claudia Coñuecar" userId="40a48c7a74c5fee3" providerId="LiveId" clId="{14960CA3-DA27-4910-8BB2-14F52051FE13}" dt="2021-03-24T20:50:06.203" v="229" actId="26606"/>
          <ac:spMkLst>
            <pc:docMk/>
            <pc:sldMk cId="1567096210" sldId="274"/>
            <ac:spMk id="23" creationId="{2D20F754-35A9-4508-BE3C-C59996D1437B}"/>
          </ac:spMkLst>
        </pc:spChg>
        <pc:picChg chg="add mod">
          <ac:chgData name="Claudia Coñuecar" userId="40a48c7a74c5fee3" providerId="LiveId" clId="{14960CA3-DA27-4910-8BB2-14F52051FE13}" dt="2021-03-24T20:50:15.574" v="230" actId="27614"/>
          <ac:picMkLst>
            <pc:docMk/>
            <pc:sldMk cId="1567096210" sldId="274"/>
            <ac:picMk id="4" creationId="{BB345D52-E122-4651-BA81-01BA9F8243B5}"/>
          </ac:picMkLst>
        </pc:picChg>
        <pc:cxnChg chg="add">
          <ac:chgData name="Claudia Coñuecar" userId="40a48c7a74c5fee3" providerId="LiveId" clId="{14960CA3-DA27-4910-8BB2-14F52051FE13}" dt="2021-03-24T20:50:06.203" v="229" actId="26606"/>
          <ac:cxnSpMkLst>
            <pc:docMk/>
            <pc:sldMk cId="1567096210" sldId="274"/>
            <ac:cxnSpMk id="19" creationId="{43621FD4-D14D-45D5-9A57-9A2DE5EA59C0}"/>
          </ac:cxnSpMkLst>
        </pc:cxnChg>
      </pc:sldChg>
      <pc:sldChg chg="addSp modSp new mod setBg addAnim">
        <pc:chgData name="Claudia Coñuecar" userId="40a48c7a74c5fee3" providerId="LiveId" clId="{14960CA3-DA27-4910-8BB2-14F52051FE13}" dt="2021-03-24T20:53:38.365" v="262" actId="255"/>
        <pc:sldMkLst>
          <pc:docMk/>
          <pc:sldMk cId="342372036" sldId="275"/>
        </pc:sldMkLst>
        <pc:spChg chg="mod">
          <ac:chgData name="Claudia Coñuecar" userId="40a48c7a74c5fee3" providerId="LiveId" clId="{14960CA3-DA27-4910-8BB2-14F52051FE13}" dt="2021-03-24T20:53:29.375" v="260" actId="26606"/>
          <ac:spMkLst>
            <pc:docMk/>
            <pc:sldMk cId="342372036" sldId="275"/>
            <ac:spMk id="2" creationId="{1C8611F4-6AEC-4EA3-B211-2F310C4C6782}"/>
          </ac:spMkLst>
        </pc:spChg>
        <pc:spChg chg="mod">
          <ac:chgData name="Claudia Coñuecar" userId="40a48c7a74c5fee3" providerId="LiveId" clId="{14960CA3-DA27-4910-8BB2-14F52051FE13}" dt="2021-03-24T20:53:38.365" v="262" actId="255"/>
          <ac:spMkLst>
            <pc:docMk/>
            <pc:sldMk cId="342372036" sldId="275"/>
            <ac:spMk id="3" creationId="{A98E91BA-F1F0-4149-8648-F8F4BD067E69}"/>
          </ac:spMkLst>
        </pc:spChg>
        <pc:spChg chg="add">
          <ac:chgData name="Claudia Coñuecar" userId="40a48c7a74c5fee3" providerId="LiveId" clId="{14960CA3-DA27-4910-8BB2-14F52051FE13}" dt="2021-03-24T20:53:29.375" v="260" actId="26606"/>
          <ac:spMkLst>
            <pc:docMk/>
            <pc:sldMk cId="342372036" sldId="275"/>
            <ac:spMk id="9" creationId="{347D6575-0B06-40B2-9D0F-298202F6BCAC}"/>
          </ac:spMkLst>
        </pc:spChg>
        <pc:spChg chg="add">
          <ac:chgData name="Claudia Coñuecar" userId="40a48c7a74c5fee3" providerId="LiveId" clId="{14960CA3-DA27-4910-8BB2-14F52051FE13}" dt="2021-03-24T20:53:29.375" v="260" actId="26606"/>
          <ac:spMkLst>
            <pc:docMk/>
            <pc:sldMk cId="342372036" sldId="275"/>
            <ac:spMk id="11" creationId="{E2B33195-5BCA-4BB7-A82D-6739522687DD}"/>
          </ac:spMkLst>
        </pc:spChg>
        <pc:spChg chg="add">
          <ac:chgData name="Claudia Coñuecar" userId="40a48c7a74c5fee3" providerId="LiveId" clId="{14960CA3-DA27-4910-8BB2-14F52051FE13}" dt="2021-03-24T20:53:29.375" v="260" actId="26606"/>
          <ac:spMkLst>
            <pc:docMk/>
            <pc:sldMk cId="342372036" sldId="275"/>
            <ac:spMk id="13" creationId="{CF8AD9F3-9AF6-494F-83A3-2F677563935C}"/>
          </ac:spMkLst>
        </pc:spChg>
        <pc:spChg chg="add">
          <ac:chgData name="Claudia Coñuecar" userId="40a48c7a74c5fee3" providerId="LiveId" clId="{14960CA3-DA27-4910-8BB2-14F52051FE13}" dt="2021-03-24T20:53:29.375" v="260" actId="26606"/>
          <ac:spMkLst>
            <pc:docMk/>
            <pc:sldMk cId="342372036" sldId="275"/>
            <ac:spMk id="15" creationId="{0DA5DB8B-7E5C-4ABC-8069-A9A8806F3976}"/>
          </ac:spMkLst>
        </pc:spChg>
        <pc:picChg chg="add mod">
          <ac:chgData name="Claudia Coñuecar" userId="40a48c7a74c5fee3" providerId="LiveId" clId="{14960CA3-DA27-4910-8BB2-14F52051FE13}" dt="2021-03-24T20:53:29.375" v="260" actId="26606"/>
          <ac:picMkLst>
            <pc:docMk/>
            <pc:sldMk cId="342372036" sldId="275"/>
            <ac:picMk id="4" creationId="{699DD160-345A-4380-BA4E-1FB1559DAB32}"/>
          </ac:picMkLst>
        </pc:picChg>
      </pc:sldChg>
      <pc:sldChg chg="addSp modSp new mod setBg">
        <pc:chgData name="Claudia Coñuecar" userId="40a48c7a74c5fee3" providerId="LiveId" clId="{14960CA3-DA27-4910-8BB2-14F52051FE13}" dt="2021-03-24T21:00:52.121" v="335" actId="26606"/>
        <pc:sldMkLst>
          <pc:docMk/>
          <pc:sldMk cId="428320163" sldId="276"/>
        </pc:sldMkLst>
        <pc:spChg chg="mod">
          <ac:chgData name="Claudia Coñuecar" userId="40a48c7a74c5fee3" providerId="LiveId" clId="{14960CA3-DA27-4910-8BB2-14F52051FE13}" dt="2021-03-24T21:00:52.121" v="335" actId="26606"/>
          <ac:spMkLst>
            <pc:docMk/>
            <pc:sldMk cId="428320163" sldId="276"/>
            <ac:spMk id="2" creationId="{2DC3D7EA-FE04-4305-8AC8-6613ED4BB696}"/>
          </ac:spMkLst>
        </pc:spChg>
        <pc:spChg chg="mod">
          <ac:chgData name="Claudia Coñuecar" userId="40a48c7a74c5fee3" providerId="LiveId" clId="{14960CA3-DA27-4910-8BB2-14F52051FE13}" dt="2021-03-24T21:00:52.121" v="335" actId="26606"/>
          <ac:spMkLst>
            <pc:docMk/>
            <pc:sldMk cId="428320163" sldId="276"/>
            <ac:spMk id="3" creationId="{C807F1D0-08D9-49F9-8129-DFBF592E1629}"/>
          </ac:spMkLst>
        </pc:spChg>
        <pc:spChg chg="add">
          <ac:chgData name="Claudia Coñuecar" userId="40a48c7a74c5fee3" providerId="LiveId" clId="{14960CA3-DA27-4910-8BB2-14F52051FE13}" dt="2021-03-24T21:00:52.121" v="335" actId="26606"/>
          <ac:spMkLst>
            <pc:docMk/>
            <pc:sldMk cId="428320163" sldId="276"/>
            <ac:spMk id="9" creationId="{460B0EFB-53ED-4F35-B05D-F658EA021C65}"/>
          </ac:spMkLst>
        </pc:spChg>
        <pc:spChg chg="add">
          <ac:chgData name="Claudia Coñuecar" userId="40a48c7a74c5fee3" providerId="LiveId" clId="{14960CA3-DA27-4910-8BB2-14F52051FE13}" dt="2021-03-24T21:00:52.121" v="335" actId="26606"/>
          <ac:spMkLst>
            <pc:docMk/>
            <pc:sldMk cId="428320163" sldId="276"/>
            <ac:spMk id="11" creationId="{835EF3DD-7D43-4A27-8967-A92FD8CC9365}"/>
          </ac:spMkLst>
        </pc:spChg>
        <pc:picChg chg="add mod ord">
          <ac:chgData name="Claudia Coñuecar" userId="40a48c7a74c5fee3" providerId="LiveId" clId="{14960CA3-DA27-4910-8BB2-14F52051FE13}" dt="2021-03-24T21:00:52.121" v="335" actId="26606"/>
          <ac:picMkLst>
            <pc:docMk/>
            <pc:sldMk cId="428320163" sldId="276"/>
            <ac:picMk id="4" creationId="{782B7A05-74F1-4247-8ADB-431C601426A3}"/>
          </ac:picMkLst>
        </pc:picChg>
      </pc:sldChg>
      <pc:sldChg chg="addSp delSp modSp new mod setBg">
        <pc:chgData name="Claudia Coñuecar" userId="40a48c7a74c5fee3" providerId="LiveId" clId="{14960CA3-DA27-4910-8BB2-14F52051FE13}" dt="2021-03-24T21:01:52.845" v="340" actId="1076"/>
        <pc:sldMkLst>
          <pc:docMk/>
          <pc:sldMk cId="3852334978" sldId="277"/>
        </pc:sldMkLst>
        <pc:spChg chg="del">
          <ac:chgData name="Claudia Coñuecar" userId="40a48c7a74c5fee3" providerId="LiveId" clId="{14960CA3-DA27-4910-8BB2-14F52051FE13}" dt="2021-03-24T20:59:59.403" v="332" actId="21"/>
          <ac:spMkLst>
            <pc:docMk/>
            <pc:sldMk cId="3852334978" sldId="277"/>
            <ac:spMk id="2" creationId="{76B7C866-E4FF-4698-AFF5-E8A6EAF8F295}"/>
          </ac:spMkLst>
        </pc:spChg>
        <pc:spChg chg="mod ord">
          <ac:chgData name="Claudia Coñuecar" userId="40a48c7a74c5fee3" providerId="LiveId" clId="{14960CA3-DA27-4910-8BB2-14F52051FE13}" dt="2021-03-24T21:01:52.845" v="340" actId="1076"/>
          <ac:spMkLst>
            <pc:docMk/>
            <pc:sldMk cId="3852334978" sldId="277"/>
            <ac:spMk id="3" creationId="{A7BAB25B-FDD6-4507-9771-2639D3115222}"/>
          </ac:spMkLst>
        </pc:spChg>
        <pc:spChg chg="add">
          <ac:chgData name="Claudia Coñuecar" userId="40a48c7a74c5fee3" providerId="LiveId" clId="{14960CA3-DA27-4910-8BB2-14F52051FE13}" dt="2021-03-24T21:01:48.286" v="339" actId="26606"/>
          <ac:spMkLst>
            <pc:docMk/>
            <pc:sldMk cId="3852334978" sldId="277"/>
            <ac:spMk id="9" creationId="{72F566C7-63F6-430E-A25E-75C1BAA56D99}"/>
          </ac:spMkLst>
        </pc:spChg>
        <pc:spChg chg="add">
          <ac:chgData name="Claudia Coñuecar" userId="40a48c7a74c5fee3" providerId="LiveId" clId="{14960CA3-DA27-4910-8BB2-14F52051FE13}" dt="2021-03-24T21:01:48.286" v="339" actId="26606"/>
          <ac:spMkLst>
            <pc:docMk/>
            <pc:sldMk cId="3852334978" sldId="277"/>
            <ac:spMk id="11" creationId="{C8701D3F-ED29-4931-958A-CBC8AE704787}"/>
          </ac:spMkLst>
        </pc:spChg>
        <pc:spChg chg="add">
          <ac:chgData name="Claudia Coñuecar" userId="40a48c7a74c5fee3" providerId="LiveId" clId="{14960CA3-DA27-4910-8BB2-14F52051FE13}" dt="2021-03-24T21:01:48.286" v="339" actId="26606"/>
          <ac:spMkLst>
            <pc:docMk/>
            <pc:sldMk cId="3852334978" sldId="277"/>
            <ac:spMk id="13" creationId="{40A0961B-9DBA-43AD-A3C0-F7EBBFF2087A}"/>
          </ac:spMkLst>
        </pc:spChg>
        <pc:picChg chg="add mod">
          <ac:chgData name="Claudia Coñuecar" userId="40a48c7a74c5fee3" providerId="LiveId" clId="{14960CA3-DA27-4910-8BB2-14F52051FE13}" dt="2021-03-24T21:01:48.286" v="339" actId="26606"/>
          <ac:picMkLst>
            <pc:docMk/>
            <pc:sldMk cId="3852334978" sldId="277"/>
            <ac:picMk id="4" creationId="{0198E400-515A-44B6-9C8A-44AC4DE153CD}"/>
          </ac:picMkLst>
        </pc:picChg>
      </pc:sldChg>
      <pc:sldChg chg="addSp delSp modSp new mod setBg">
        <pc:chgData name="Claudia Coñuecar" userId="40a48c7a74c5fee3" providerId="LiveId" clId="{14960CA3-DA27-4910-8BB2-14F52051FE13}" dt="2021-03-24T21:13:57.832" v="377" actId="14100"/>
        <pc:sldMkLst>
          <pc:docMk/>
          <pc:sldMk cId="1663137200" sldId="278"/>
        </pc:sldMkLst>
        <pc:spChg chg="mod">
          <ac:chgData name="Claudia Coñuecar" userId="40a48c7a74c5fee3" providerId="LiveId" clId="{14960CA3-DA27-4910-8BB2-14F52051FE13}" dt="2021-03-24T21:09:50.986" v="365" actId="26606"/>
          <ac:spMkLst>
            <pc:docMk/>
            <pc:sldMk cId="1663137200" sldId="278"/>
            <ac:spMk id="2" creationId="{D2903486-1248-481B-8B16-64C9C9EACBAF}"/>
          </ac:spMkLst>
        </pc:spChg>
        <pc:spChg chg="mod">
          <ac:chgData name="Claudia Coñuecar" userId="40a48c7a74c5fee3" providerId="LiveId" clId="{14960CA3-DA27-4910-8BB2-14F52051FE13}" dt="2021-03-24T21:13:57.832" v="377" actId="14100"/>
          <ac:spMkLst>
            <pc:docMk/>
            <pc:sldMk cId="1663137200" sldId="278"/>
            <ac:spMk id="3" creationId="{7289DF2E-4E49-46A1-8D62-D642B7B1B082}"/>
          </ac:spMkLst>
        </pc:spChg>
        <pc:spChg chg="add">
          <ac:chgData name="Claudia Coñuecar" userId="40a48c7a74c5fee3" providerId="LiveId" clId="{14960CA3-DA27-4910-8BB2-14F52051FE13}" dt="2021-03-24T21:09:50.986" v="365" actId="26606"/>
          <ac:spMkLst>
            <pc:docMk/>
            <pc:sldMk cId="1663137200" sldId="278"/>
            <ac:spMk id="9" creationId="{3F138222-D274-4866-96E7-C3B1D6DA8CEE}"/>
          </ac:spMkLst>
        </pc:spChg>
        <pc:spChg chg="add del mod">
          <ac:chgData name="Claudia Coñuecar" userId="40a48c7a74c5fee3" providerId="LiveId" clId="{14960CA3-DA27-4910-8BB2-14F52051FE13}" dt="2021-03-24T21:13:52.628" v="375"/>
          <ac:spMkLst>
            <pc:docMk/>
            <pc:sldMk cId="1663137200" sldId="278"/>
            <ac:spMk id="10" creationId="{448CEE0A-C7D8-4F5D-9CCC-21E30A6F4F30}"/>
          </ac:spMkLst>
        </pc:spChg>
        <pc:spChg chg="add">
          <ac:chgData name="Claudia Coñuecar" userId="40a48c7a74c5fee3" providerId="LiveId" clId="{14960CA3-DA27-4910-8BB2-14F52051FE13}" dt="2021-03-24T21:09:50.986" v="365" actId="26606"/>
          <ac:spMkLst>
            <pc:docMk/>
            <pc:sldMk cId="1663137200" sldId="278"/>
            <ac:spMk id="11" creationId="{5888E255-D20B-4F26-B9DA-3DF036797008}"/>
          </ac:spMkLst>
        </pc:spChg>
        <pc:spChg chg="add">
          <ac:chgData name="Claudia Coñuecar" userId="40a48c7a74c5fee3" providerId="LiveId" clId="{14960CA3-DA27-4910-8BB2-14F52051FE13}" dt="2021-03-24T21:09:50.986" v="365" actId="26606"/>
          <ac:spMkLst>
            <pc:docMk/>
            <pc:sldMk cId="1663137200" sldId="278"/>
            <ac:spMk id="13" creationId="{02AD46D6-02D6-45B3-921C-F4033826EFA7}"/>
          </ac:spMkLst>
        </pc:spChg>
        <pc:picChg chg="add mod">
          <ac:chgData name="Claudia Coñuecar" userId="40a48c7a74c5fee3" providerId="LiveId" clId="{14960CA3-DA27-4910-8BB2-14F52051FE13}" dt="2021-03-24T21:13:25.377" v="367" actId="27614"/>
          <ac:picMkLst>
            <pc:docMk/>
            <pc:sldMk cId="1663137200" sldId="278"/>
            <ac:picMk id="4" creationId="{8582E840-4F8C-47D9-B4CD-4C5E6A72A3D8}"/>
          </ac:picMkLst>
        </pc:picChg>
      </pc:sldChg>
      <pc:sldChg chg="modSp new mod">
        <pc:chgData name="Claudia Coñuecar" userId="40a48c7a74c5fee3" providerId="LiveId" clId="{14960CA3-DA27-4910-8BB2-14F52051FE13}" dt="2021-03-25T12:39:44.085" v="820" actId="20577"/>
        <pc:sldMkLst>
          <pc:docMk/>
          <pc:sldMk cId="1246808016" sldId="279"/>
        </pc:sldMkLst>
        <pc:spChg chg="mod">
          <ac:chgData name="Claudia Coñuecar" userId="40a48c7a74c5fee3" providerId="LiveId" clId="{14960CA3-DA27-4910-8BB2-14F52051FE13}" dt="2021-03-24T21:20:43.923" v="437" actId="20577"/>
          <ac:spMkLst>
            <pc:docMk/>
            <pc:sldMk cId="1246808016" sldId="279"/>
            <ac:spMk id="2" creationId="{081F104A-CA55-4DBA-BA85-1178292D2D8E}"/>
          </ac:spMkLst>
        </pc:spChg>
        <pc:spChg chg="mod">
          <ac:chgData name="Claudia Coñuecar" userId="40a48c7a74c5fee3" providerId="LiveId" clId="{14960CA3-DA27-4910-8BB2-14F52051FE13}" dt="2021-03-25T12:39:44.085" v="820" actId="20577"/>
          <ac:spMkLst>
            <pc:docMk/>
            <pc:sldMk cId="1246808016" sldId="279"/>
            <ac:spMk id="3" creationId="{6B20B966-3E08-4EAD-A89B-ECDE7AE5D3D1}"/>
          </ac:spMkLst>
        </pc:spChg>
      </pc:sldChg>
      <pc:sldChg chg="delSp modSp new mod">
        <pc:chgData name="Claudia Coñuecar" userId="40a48c7a74c5fee3" providerId="LiveId" clId="{14960CA3-DA27-4910-8BB2-14F52051FE13}" dt="2021-03-25T13:35:00.208" v="1137" actId="13926"/>
        <pc:sldMkLst>
          <pc:docMk/>
          <pc:sldMk cId="1589858268" sldId="280"/>
        </pc:sldMkLst>
        <pc:spChg chg="del">
          <ac:chgData name="Claudia Coñuecar" userId="40a48c7a74c5fee3" providerId="LiveId" clId="{14960CA3-DA27-4910-8BB2-14F52051FE13}" dt="2021-03-25T12:43:39.821" v="1105" actId="21"/>
          <ac:spMkLst>
            <pc:docMk/>
            <pc:sldMk cId="1589858268" sldId="280"/>
            <ac:spMk id="2" creationId="{D1B5F9A3-313A-4FBF-9CCF-8CFBBA1BC066}"/>
          </ac:spMkLst>
        </pc:spChg>
        <pc:spChg chg="mod">
          <ac:chgData name="Claudia Coñuecar" userId="40a48c7a74c5fee3" providerId="LiveId" clId="{14960CA3-DA27-4910-8BB2-14F52051FE13}" dt="2021-03-25T13:35:00.208" v="1137" actId="13926"/>
          <ac:spMkLst>
            <pc:docMk/>
            <pc:sldMk cId="1589858268" sldId="280"/>
            <ac:spMk id="3" creationId="{9D0BAA91-B97A-4391-97A2-ADE5F295F6F8}"/>
          </ac:spMkLst>
        </pc:spChg>
      </pc:sldChg>
      <pc:sldChg chg="delSp modSp new mod">
        <pc:chgData name="Claudia Coñuecar" userId="40a48c7a74c5fee3" providerId="LiveId" clId="{14960CA3-DA27-4910-8BB2-14F52051FE13}" dt="2021-03-25T12:43:15.119" v="1104" actId="21"/>
        <pc:sldMkLst>
          <pc:docMk/>
          <pc:sldMk cId="2409717361" sldId="281"/>
        </pc:sldMkLst>
        <pc:spChg chg="del">
          <ac:chgData name="Claudia Coñuecar" userId="40a48c7a74c5fee3" providerId="LiveId" clId="{14960CA3-DA27-4910-8BB2-14F52051FE13}" dt="2021-03-25T12:43:15.119" v="1104" actId="21"/>
          <ac:spMkLst>
            <pc:docMk/>
            <pc:sldMk cId="2409717361" sldId="281"/>
            <ac:spMk id="2" creationId="{3B277D2F-86BE-4ADD-9C84-483727E40E16}"/>
          </ac:spMkLst>
        </pc:spChg>
        <pc:spChg chg="mod">
          <ac:chgData name="Claudia Coñuecar" userId="40a48c7a74c5fee3" providerId="LiveId" clId="{14960CA3-DA27-4910-8BB2-14F52051FE13}" dt="2021-03-25T12:43:07.028" v="1103" actId="20577"/>
          <ac:spMkLst>
            <pc:docMk/>
            <pc:sldMk cId="2409717361" sldId="281"/>
            <ac:spMk id="3" creationId="{451059D5-01E1-44D3-B1A3-667B6230A9AD}"/>
          </ac:spMkLst>
        </pc:spChg>
      </pc:sldChg>
    </pc:docChg>
  </pc:docChgLst>
  <pc:docChgLst>
    <pc:chgData name="Claudia Coñuecar" userId="40a48c7a74c5fee3" providerId="LiveId" clId="{C9BF3DDC-B15C-4CC2-B1E5-777C12328BD1}"/>
    <pc:docChg chg="undo custSel mod addSld delSld modSld">
      <pc:chgData name="Claudia Coñuecar" userId="40a48c7a74c5fee3" providerId="LiveId" clId="{C9BF3DDC-B15C-4CC2-B1E5-777C12328BD1}" dt="2020-10-19T00:32:41.863" v="674" actId="790"/>
      <pc:docMkLst>
        <pc:docMk/>
      </pc:docMkLst>
      <pc:sldChg chg="addSp modSp mod">
        <pc:chgData name="Claudia Coñuecar" userId="40a48c7a74c5fee3" providerId="LiveId" clId="{C9BF3DDC-B15C-4CC2-B1E5-777C12328BD1}" dt="2020-10-19T00:25:40.154" v="576" actId="20577"/>
        <pc:sldMkLst>
          <pc:docMk/>
          <pc:sldMk cId="4009267532" sldId="256"/>
        </pc:sldMkLst>
        <pc:spChg chg="mod">
          <ac:chgData name="Claudia Coñuecar" userId="40a48c7a74c5fee3" providerId="LiveId" clId="{C9BF3DDC-B15C-4CC2-B1E5-777C12328BD1}" dt="2020-10-19T00:25:40.154" v="576" actId="20577"/>
          <ac:spMkLst>
            <pc:docMk/>
            <pc:sldMk cId="4009267532" sldId="256"/>
            <ac:spMk id="2" creationId="{BF03CE16-8149-4B52-B2BC-8C553689CE5B}"/>
          </ac:spMkLst>
        </pc:spChg>
        <pc:spChg chg="mod">
          <ac:chgData name="Claudia Coñuecar" userId="40a48c7a74c5fee3" providerId="LiveId" clId="{C9BF3DDC-B15C-4CC2-B1E5-777C12328BD1}" dt="2020-10-16T01:38:30.310" v="54" actId="27636"/>
          <ac:spMkLst>
            <pc:docMk/>
            <pc:sldMk cId="4009267532" sldId="256"/>
            <ac:spMk id="3" creationId="{9797554A-B964-467F-882F-FEB61EB882B6}"/>
          </ac:spMkLst>
        </pc:spChg>
        <pc:picChg chg="add mod">
          <ac:chgData name="Claudia Coñuecar" userId="40a48c7a74c5fee3" providerId="LiveId" clId="{C9BF3DDC-B15C-4CC2-B1E5-777C12328BD1}" dt="2020-10-16T01:55:12.818" v="206" actId="1076"/>
          <ac:picMkLst>
            <pc:docMk/>
            <pc:sldMk cId="4009267532" sldId="256"/>
            <ac:picMk id="6" creationId="{D7E97966-E48A-472A-8D90-EC53ECE4C07E}"/>
          </ac:picMkLst>
        </pc:picChg>
      </pc:sldChg>
      <pc:sldChg chg="modSp">
        <pc:chgData name="Claudia Coñuecar" userId="40a48c7a74c5fee3" providerId="LiveId" clId="{C9BF3DDC-B15C-4CC2-B1E5-777C12328BD1}" dt="2020-10-16T01:38:29.901" v="51"/>
        <pc:sldMkLst>
          <pc:docMk/>
          <pc:sldMk cId="2276795429" sldId="258"/>
        </pc:sldMkLst>
        <pc:spChg chg="mod">
          <ac:chgData name="Claudia Coñuecar" userId="40a48c7a74c5fee3" providerId="LiveId" clId="{C9BF3DDC-B15C-4CC2-B1E5-777C12328BD1}" dt="2020-10-16T01:38:29.901" v="51"/>
          <ac:spMkLst>
            <pc:docMk/>
            <pc:sldMk cId="2276795429" sldId="258"/>
            <ac:spMk id="2" creationId="{A850B972-0B7A-40CD-9E79-07E8A87AB03C}"/>
          </ac:spMkLst>
        </pc:spChg>
      </pc:sldChg>
      <pc:sldChg chg="modSp del mod">
        <pc:chgData name="Claudia Coñuecar" userId="40a48c7a74c5fee3" providerId="LiveId" clId="{C9BF3DDC-B15C-4CC2-B1E5-777C12328BD1}" dt="2020-10-16T01:42:42.128" v="165" actId="2696"/>
        <pc:sldMkLst>
          <pc:docMk/>
          <pc:sldMk cId="2129450401" sldId="259"/>
        </pc:sldMkLst>
        <pc:spChg chg="mod">
          <ac:chgData name="Claudia Coñuecar" userId="40a48c7a74c5fee3" providerId="LiveId" clId="{C9BF3DDC-B15C-4CC2-B1E5-777C12328BD1}" dt="2020-10-16T01:38:30.242" v="52" actId="27636"/>
          <ac:spMkLst>
            <pc:docMk/>
            <pc:sldMk cId="2129450401" sldId="259"/>
            <ac:spMk id="3" creationId="{00000000-0000-0000-0000-000000000000}"/>
          </ac:spMkLst>
        </pc:spChg>
      </pc:sldChg>
      <pc:sldChg chg="modSp mod setBg">
        <pc:chgData name="Claudia Coñuecar" userId="40a48c7a74c5fee3" providerId="LiveId" clId="{C9BF3DDC-B15C-4CC2-B1E5-777C12328BD1}" dt="2020-10-16T01:57:59.220" v="275" actId="1076"/>
        <pc:sldMkLst>
          <pc:docMk/>
          <pc:sldMk cId="1912304573" sldId="260"/>
        </pc:sldMkLst>
        <pc:spChg chg="mod ord">
          <ac:chgData name="Claudia Coñuecar" userId="40a48c7a74c5fee3" providerId="LiveId" clId="{C9BF3DDC-B15C-4CC2-B1E5-777C12328BD1}" dt="2020-10-16T01:57:59.220" v="275" actId="1076"/>
          <ac:spMkLst>
            <pc:docMk/>
            <pc:sldMk cId="1912304573" sldId="260"/>
            <ac:spMk id="3" creationId="{00000000-0000-0000-0000-000000000000}"/>
          </ac:spMkLst>
        </pc:spChg>
        <pc:picChg chg="mod">
          <ac:chgData name="Claudia Coñuecar" userId="40a48c7a74c5fee3" providerId="LiveId" clId="{C9BF3DDC-B15C-4CC2-B1E5-777C12328BD1}" dt="2020-10-16T01:57:45.572" v="272" actId="26606"/>
          <ac:picMkLst>
            <pc:docMk/>
            <pc:sldMk cId="1912304573" sldId="260"/>
            <ac:picMk id="4099" creationId="{00000000-0000-0000-0000-000000000000}"/>
          </ac:picMkLst>
        </pc:picChg>
      </pc:sldChg>
      <pc:sldChg chg="addSp delSp modSp mod delDesignElem">
        <pc:chgData name="Claudia Coñuecar" userId="40a48c7a74c5fee3" providerId="LiveId" clId="{C9BF3DDC-B15C-4CC2-B1E5-777C12328BD1}" dt="2020-10-16T01:39:01.004" v="61" actId="20577"/>
        <pc:sldMkLst>
          <pc:docMk/>
          <pc:sldMk cId="1552123558" sldId="261"/>
        </pc:sldMkLst>
        <pc:spChg chg="mod">
          <ac:chgData name="Claudia Coñuecar" userId="40a48c7a74c5fee3" providerId="LiveId" clId="{C9BF3DDC-B15C-4CC2-B1E5-777C12328BD1}" dt="2020-10-16T01:39:01.004" v="61" actId="20577"/>
          <ac:spMkLst>
            <pc:docMk/>
            <pc:sldMk cId="1552123558" sldId="261"/>
            <ac:spMk id="6" creationId="{058C9FAC-1615-47A5-9340-848C63CFF733}"/>
          </ac:spMkLst>
        </pc:spChg>
        <pc:spChg chg="del">
          <ac:chgData name="Claudia Coñuecar" userId="40a48c7a74c5fee3" providerId="LiveId" clId="{C9BF3DDC-B15C-4CC2-B1E5-777C12328BD1}" dt="2020-10-16T01:38:29.901" v="51"/>
          <ac:spMkLst>
            <pc:docMk/>
            <pc:sldMk cId="1552123558" sldId="261"/>
            <ac:spMk id="71" creationId="{39E3965E-AC41-4711-9D10-E25ABB132D86}"/>
          </ac:spMkLst>
        </pc:spChg>
        <pc:spChg chg="del">
          <ac:chgData name="Claudia Coñuecar" userId="40a48c7a74c5fee3" providerId="LiveId" clId="{C9BF3DDC-B15C-4CC2-B1E5-777C12328BD1}" dt="2020-10-16T01:38:29.901" v="51"/>
          <ac:spMkLst>
            <pc:docMk/>
            <pc:sldMk cId="1552123558" sldId="261"/>
            <ac:spMk id="75" creationId="{B4D0E555-16F6-44D0-BF56-AF5FF5BDE9D6}"/>
          </ac:spMkLst>
        </pc:spChg>
        <pc:spChg chg="del">
          <ac:chgData name="Claudia Coñuecar" userId="40a48c7a74c5fee3" providerId="LiveId" clId="{C9BF3DDC-B15C-4CC2-B1E5-777C12328BD1}" dt="2020-10-16T01:38:29.901" v="51"/>
          <ac:spMkLst>
            <pc:docMk/>
            <pc:sldMk cId="1552123558" sldId="261"/>
            <ac:spMk id="77" creationId="{8117041D-1A7B-4ECA-AB68-3CFDB6726B8E}"/>
          </ac:spMkLst>
        </pc:spChg>
        <pc:spChg chg="add">
          <ac:chgData name="Claudia Coñuecar" userId="40a48c7a74c5fee3" providerId="LiveId" clId="{C9BF3DDC-B15C-4CC2-B1E5-777C12328BD1}" dt="2020-10-16T01:38:53.488" v="56" actId="26606"/>
          <ac:spMkLst>
            <pc:docMk/>
            <pc:sldMk cId="1552123558" sldId="261"/>
            <ac:spMk id="1028" creationId="{1707FC24-6981-43D9-B525-C7832BA22463}"/>
          </ac:spMkLst>
        </pc:spChg>
        <pc:picChg chg="mod">
          <ac:chgData name="Claudia Coñuecar" userId="40a48c7a74c5fee3" providerId="LiveId" clId="{C9BF3DDC-B15C-4CC2-B1E5-777C12328BD1}" dt="2020-10-16T01:38:53.488" v="56" actId="26606"/>
          <ac:picMkLst>
            <pc:docMk/>
            <pc:sldMk cId="1552123558" sldId="261"/>
            <ac:picMk id="1026" creationId="{2C4C6CDE-04CC-43E3-BF76-A4C75814AA70}"/>
          </ac:picMkLst>
        </pc:picChg>
        <pc:cxnChg chg="del">
          <ac:chgData name="Claudia Coñuecar" userId="40a48c7a74c5fee3" providerId="LiveId" clId="{C9BF3DDC-B15C-4CC2-B1E5-777C12328BD1}" dt="2020-10-16T01:38:29.901" v="51"/>
          <ac:cxnSpMkLst>
            <pc:docMk/>
            <pc:sldMk cId="1552123558" sldId="261"/>
            <ac:cxnSpMk id="73" creationId="{1F5DC8C3-BA5F-4EED-BB9A-A14272BD82A1}"/>
          </ac:cxnSpMkLst>
        </pc:cxnChg>
        <pc:cxnChg chg="del">
          <ac:chgData name="Claudia Coñuecar" userId="40a48c7a74c5fee3" providerId="LiveId" clId="{C9BF3DDC-B15C-4CC2-B1E5-777C12328BD1}" dt="2020-10-16T01:38:29.901" v="51"/>
          <ac:cxnSpMkLst>
            <pc:docMk/>
            <pc:sldMk cId="1552123558" sldId="261"/>
            <ac:cxnSpMk id="79" creationId="{ABCD2462-4C1E-401A-AC2D-F799A138B245}"/>
          </ac:cxnSpMkLst>
        </pc:cxnChg>
      </pc:sldChg>
      <pc:sldChg chg="modSp mod">
        <pc:chgData name="Claudia Coñuecar" userId="40a48c7a74c5fee3" providerId="LiveId" clId="{C9BF3DDC-B15C-4CC2-B1E5-777C12328BD1}" dt="2020-10-16T01:42:12.004" v="164" actId="14100"/>
        <pc:sldMkLst>
          <pc:docMk/>
          <pc:sldMk cId="4040510878" sldId="263"/>
        </pc:sldMkLst>
        <pc:spChg chg="mod">
          <ac:chgData name="Claudia Coñuecar" userId="40a48c7a74c5fee3" providerId="LiveId" clId="{C9BF3DDC-B15C-4CC2-B1E5-777C12328BD1}" dt="2020-10-16T01:38:29.901" v="51"/>
          <ac:spMkLst>
            <pc:docMk/>
            <pc:sldMk cId="4040510878" sldId="263"/>
            <ac:spMk id="2" creationId="{00000000-0000-0000-0000-000000000000}"/>
          </ac:spMkLst>
        </pc:spChg>
        <pc:spChg chg="mod">
          <ac:chgData name="Claudia Coñuecar" userId="40a48c7a74c5fee3" providerId="LiveId" clId="{C9BF3DDC-B15C-4CC2-B1E5-777C12328BD1}" dt="2020-10-16T01:42:05.609" v="161" actId="1076"/>
          <ac:spMkLst>
            <pc:docMk/>
            <pc:sldMk cId="4040510878" sldId="263"/>
            <ac:spMk id="3" creationId="{00000000-0000-0000-0000-000000000000}"/>
          </ac:spMkLst>
        </pc:spChg>
        <pc:picChg chg="mod">
          <ac:chgData name="Claudia Coñuecar" userId="40a48c7a74c5fee3" providerId="LiveId" clId="{C9BF3DDC-B15C-4CC2-B1E5-777C12328BD1}" dt="2020-10-16T01:42:12.004" v="164" actId="14100"/>
          <ac:picMkLst>
            <pc:docMk/>
            <pc:sldMk cId="4040510878" sldId="263"/>
            <ac:picMk id="2050" creationId="{00000000-0000-0000-0000-000000000000}"/>
          </ac:picMkLst>
        </pc:picChg>
      </pc:sldChg>
      <pc:sldChg chg="addSp delSp modSp new mod">
        <pc:chgData name="Claudia Coñuecar" userId="40a48c7a74c5fee3" providerId="LiveId" clId="{C9BF3DDC-B15C-4CC2-B1E5-777C12328BD1}" dt="2020-10-16T02:10:28.289" v="413" actId="1076"/>
        <pc:sldMkLst>
          <pc:docMk/>
          <pc:sldMk cId="1337635427" sldId="264"/>
        </pc:sldMkLst>
        <pc:spChg chg="mod">
          <ac:chgData name="Claudia Coñuecar" userId="40a48c7a74c5fee3" providerId="LiveId" clId="{C9BF3DDC-B15C-4CC2-B1E5-777C12328BD1}" dt="2020-10-16T02:06:01.210" v="332" actId="20577"/>
          <ac:spMkLst>
            <pc:docMk/>
            <pc:sldMk cId="1337635427" sldId="264"/>
            <ac:spMk id="2" creationId="{412756E9-AE9E-4A83-91E4-53FD31D46F2C}"/>
          </ac:spMkLst>
        </pc:spChg>
        <pc:spChg chg="del mod">
          <ac:chgData name="Claudia Coñuecar" userId="40a48c7a74c5fee3" providerId="LiveId" clId="{C9BF3DDC-B15C-4CC2-B1E5-777C12328BD1}" dt="2020-10-16T02:07:31.650" v="333" actId="931"/>
          <ac:spMkLst>
            <pc:docMk/>
            <pc:sldMk cId="1337635427" sldId="264"/>
            <ac:spMk id="3" creationId="{26AB3C05-65FD-4B2D-90EC-D6B5140948DE}"/>
          </ac:spMkLst>
        </pc:spChg>
        <pc:spChg chg="add del mod">
          <ac:chgData name="Claudia Coñuecar" userId="40a48c7a74c5fee3" providerId="LiveId" clId="{C9BF3DDC-B15C-4CC2-B1E5-777C12328BD1}" dt="2020-10-16T02:07:37.742" v="336" actId="21"/>
          <ac:spMkLst>
            <pc:docMk/>
            <pc:sldMk cId="1337635427" sldId="264"/>
            <ac:spMk id="6" creationId="{5A3EA675-5F87-475E-BA9B-66D148DE5CE3}"/>
          </ac:spMkLst>
        </pc:spChg>
        <pc:spChg chg="add del mod">
          <ac:chgData name="Claudia Coñuecar" userId="40a48c7a74c5fee3" providerId="LiveId" clId="{C9BF3DDC-B15C-4CC2-B1E5-777C12328BD1}" dt="2020-10-16T02:09:50.083" v="376" actId="21"/>
          <ac:spMkLst>
            <pc:docMk/>
            <pc:sldMk cId="1337635427" sldId="264"/>
            <ac:spMk id="8" creationId="{05D991A9-08FE-4B38-BFB1-7A41717FEAF0}"/>
          </ac:spMkLst>
        </pc:spChg>
        <pc:spChg chg="add mod">
          <ac:chgData name="Claudia Coñuecar" userId="40a48c7a74c5fee3" providerId="LiveId" clId="{C9BF3DDC-B15C-4CC2-B1E5-777C12328BD1}" dt="2020-10-16T02:09:54.163" v="377" actId="1076"/>
          <ac:spMkLst>
            <pc:docMk/>
            <pc:sldMk cId="1337635427" sldId="264"/>
            <ac:spMk id="9" creationId="{613987C3-0BC1-4BEF-AF95-F2C167CADE96}"/>
          </ac:spMkLst>
        </pc:spChg>
        <pc:spChg chg="add mod">
          <ac:chgData name="Claudia Coñuecar" userId="40a48c7a74c5fee3" providerId="LiveId" clId="{C9BF3DDC-B15C-4CC2-B1E5-777C12328BD1}" dt="2020-10-16T02:09:11.771" v="371" actId="1076"/>
          <ac:spMkLst>
            <pc:docMk/>
            <pc:sldMk cId="1337635427" sldId="264"/>
            <ac:spMk id="10" creationId="{0C496996-D90D-4594-B0D5-C24936F0EB2C}"/>
          </ac:spMkLst>
        </pc:spChg>
        <pc:spChg chg="add mod">
          <ac:chgData name="Claudia Coñuecar" userId="40a48c7a74c5fee3" providerId="LiveId" clId="{C9BF3DDC-B15C-4CC2-B1E5-777C12328BD1}" dt="2020-10-16T02:09:13.339" v="372" actId="1076"/>
          <ac:spMkLst>
            <pc:docMk/>
            <pc:sldMk cId="1337635427" sldId="264"/>
            <ac:spMk id="11" creationId="{39698938-281A-4858-9C7B-551F991DE931}"/>
          </ac:spMkLst>
        </pc:spChg>
        <pc:spChg chg="add mod">
          <ac:chgData name="Claudia Coñuecar" userId="40a48c7a74c5fee3" providerId="LiveId" clId="{C9BF3DDC-B15C-4CC2-B1E5-777C12328BD1}" dt="2020-10-16T02:10:09.737" v="409" actId="20577"/>
          <ac:spMkLst>
            <pc:docMk/>
            <pc:sldMk cId="1337635427" sldId="264"/>
            <ac:spMk id="13" creationId="{54BAAD6A-C02C-44B6-AA79-0175C51AF6B5}"/>
          </ac:spMkLst>
        </pc:spChg>
        <pc:picChg chg="add del mod">
          <ac:chgData name="Claudia Coñuecar" userId="40a48c7a74c5fee3" providerId="LiveId" clId="{C9BF3DDC-B15C-4CC2-B1E5-777C12328BD1}" dt="2020-10-16T02:07:37.742" v="336" actId="21"/>
          <ac:picMkLst>
            <pc:docMk/>
            <pc:sldMk cId="1337635427" sldId="264"/>
            <ac:picMk id="5" creationId="{D17EB6D3-1111-4740-8D25-BF6985E7A3C4}"/>
          </ac:picMkLst>
        </pc:picChg>
        <pc:picChg chg="add mod">
          <ac:chgData name="Claudia Coñuecar" userId="40a48c7a74c5fee3" providerId="LiveId" clId="{C9BF3DDC-B15C-4CC2-B1E5-777C12328BD1}" dt="2020-10-16T02:10:20.227" v="411" actId="1076"/>
          <ac:picMkLst>
            <pc:docMk/>
            <pc:sldMk cId="1337635427" sldId="264"/>
            <ac:picMk id="15" creationId="{58E3BF55-C1FD-4CB3-A5F4-EADB6161B7DE}"/>
          </ac:picMkLst>
        </pc:picChg>
        <pc:picChg chg="add mod">
          <ac:chgData name="Claudia Coñuecar" userId="40a48c7a74c5fee3" providerId="LiveId" clId="{C9BF3DDC-B15C-4CC2-B1E5-777C12328BD1}" dt="2020-10-16T02:10:28.289" v="413" actId="1076"/>
          <ac:picMkLst>
            <pc:docMk/>
            <pc:sldMk cId="1337635427" sldId="264"/>
            <ac:picMk id="17" creationId="{A3E3CBCD-6A82-497F-A4F4-4F52F1F66FD0}"/>
          </ac:picMkLst>
        </pc:picChg>
      </pc:sldChg>
      <pc:sldChg chg="addSp delSp modSp mod modClrScheme chgLayout">
        <pc:chgData name="Claudia Coñuecar" userId="40a48c7a74c5fee3" providerId="LiveId" clId="{C9BF3DDC-B15C-4CC2-B1E5-777C12328BD1}" dt="2020-10-16T01:59:10.654" v="315" actId="14100"/>
        <pc:sldMkLst>
          <pc:docMk/>
          <pc:sldMk cId="4049954314" sldId="265"/>
        </pc:sldMkLst>
        <pc:spChg chg="mod ord">
          <ac:chgData name="Claudia Coñuecar" userId="40a48c7a74c5fee3" providerId="LiveId" clId="{C9BF3DDC-B15C-4CC2-B1E5-777C12328BD1}" dt="2020-10-16T01:38:29.901" v="51"/>
          <ac:spMkLst>
            <pc:docMk/>
            <pc:sldMk cId="4049954314" sldId="265"/>
            <ac:spMk id="2" creationId="{00000000-0000-0000-0000-000000000000}"/>
          </ac:spMkLst>
        </pc:spChg>
        <pc:spChg chg="mod ord">
          <ac:chgData name="Claudia Coñuecar" userId="40a48c7a74c5fee3" providerId="LiveId" clId="{C9BF3DDC-B15C-4CC2-B1E5-777C12328BD1}" dt="2020-10-16T01:59:07.985" v="314" actId="1076"/>
          <ac:spMkLst>
            <pc:docMk/>
            <pc:sldMk cId="4049954314" sldId="265"/>
            <ac:spMk id="3" creationId="{00000000-0000-0000-0000-000000000000}"/>
          </ac:spMkLst>
        </pc:spChg>
        <pc:spChg chg="add del mod ord">
          <ac:chgData name="Claudia Coñuecar" userId="40a48c7a74c5fee3" providerId="LiveId" clId="{C9BF3DDC-B15C-4CC2-B1E5-777C12328BD1}" dt="2020-10-16T01:26:01.416" v="20" actId="21"/>
          <ac:spMkLst>
            <pc:docMk/>
            <pc:sldMk cId="4049954314" sldId="265"/>
            <ac:spMk id="4" creationId="{11052148-D7BE-4F48-9757-5BA4AEA8D1E7}"/>
          </ac:spMkLst>
        </pc:spChg>
        <pc:spChg chg="add del mod ord">
          <ac:chgData name="Claudia Coñuecar" userId="40a48c7a74c5fee3" providerId="LiveId" clId="{C9BF3DDC-B15C-4CC2-B1E5-777C12328BD1}" dt="2020-10-16T01:25:57.367" v="19" actId="21"/>
          <ac:spMkLst>
            <pc:docMk/>
            <pc:sldMk cId="4049954314" sldId="265"/>
            <ac:spMk id="5" creationId="{04947FE9-59D9-49C8-A086-428849426829}"/>
          </ac:spMkLst>
        </pc:spChg>
        <pc:spChg chg="add mod ord">
          <ac:chgData name="Claudia Coñuecar" userId="40a48c7a74c5fee3" providerId="LiveId" clId="{C9BF3DDC-B15C-4CC2-B1E5-777C12328BD1}" dt="2020-10-16T01:59:06.771" v="313" actId="255"/>
          <ac:spMkLst>
            <pc:docMk/>
            <pc:sldMk cId="4049954314" sldId="265"/>
            <ac:spMk id="6" creationId="{73A7459E-2E71-4F01-829D-E50F8E06C74A}"/>
          </ac:spMkLst>
        </pc:spChg>
        <pc:picChg chg="mod">
          <ac:chgData name="Claudia Coñuecar" userId="40a48c7a74c5fee3" providerId="LiveId" clId="{C9BF3DDC-B15C-4CC2-B1E5-777C12328BD1}" dt="2020-10-16T01:59:10.654" v="315" actId="14100"/>
          <ac:picMkLst>
            <pc:docMk/>
            <pc:sldMk cId="4049954314" sldId="265"/>
            <ac:picMk id="5122" creationId="{00000000-0000-0000-0000-000000000000}"/>
          </ac:picMkLst>
        </pc:picChg>
        <pc:picChg chg="del mod">
          <ac:chgData name="Claudia Coñuecar" userId="40a48c7a74c5fee3" providerId="LiveId" clId="{C9BF3DDC-B15C-4CC2-B1E5-777C12328BD1}" dt="2020-10-16T01:25:49.853" v="18" actId="21"/>
          <ac:picMkLst>
            <pc:docMk/>
            <pc:sldMk cId="4049954314" sldId="265"/>
            <ac:picMk id="5123" creationId="{00000000-0000-0000-0000-000000000000}"/>
          </ac:picMkLst>
        </pc:picChg>
        <pc:picChg chg="del">
          <ac:chgData name="Claudia Coñuecar" userId="40a48c7a74c5fee3" providerId="LiveId" clId="{C9BF3DDC-B15C-4CC2-B1E5-777C12328BD1}" dt="2020-10-16T01:24:55.396" v="3" actId="21"/>
          <ac:picMkLst>
            <pc:docMk/>
            <pc:sldMk cId="4049954314" sldId="265"/>
            <ac:picMk id="5124" creationId="{00000000-0000-0000-0000-000000000000}"/>
          </ac:picMkLst>
        </pc:picChg>
      </pc:sldChg>
      <pc:sldChg chg="addSp delSp modSp new mod setBg">
        <pc:chgData name="Claudia Coñuecar" userId="40a48c7a74c5fee3" providerId="LiveId" clId="{C9BF3DDC-B15C-4CC2-B1E5-777C12328BD1}" dt="2020-10-16T01:54:31.852" v="203" actId="1076"/>
        <pc:sldMkLst>
          <pc:docMk/>
          <pc:sldMk cId="2310792247" sldId="266"/>
        </pc:sldMkLst>
        <pc:spChg chg="del">
          <ac:chgData name="Claudia Coñuecar" userId="40a48c7a74c5fee3" providerId="LiveId" clId="{C9BF3DDC-B15C-4CC2-B1E5-777C12328BD1}" dt="2020-10-16T01:44:30.863" v="169" actId="21"/>
          <ac:spMkLst>
            <pc:docMk/>
            <pc:sldMk cId="2310792247" sldId="266"/>
            <ac:spMk id="2" creationId="{16B87E71-748E-47D9-A38C-CD8EB7083D69}"/>
          </ac:spMkLst>
        </pc:spChg>
        <pc:spChg chg="mod ord">
          <ac:chgData name="Claudia Coñuecar" userId="40a48c7a74c5fee3" providerId="LiveId" clId="{C9BF3DDC-B15C-4CC2-B1E5-777C12328BD1}" dt="2020-10-16T01:54:24.530" v="199" actId="13900"/>
          <ac:spMkLst>
            <pc:docMk/>
            <pc:sldMk cId="2310792247" sldId="266"/>
            <ac:spMk id="3" creationId="{D98CB378-D72D-4AB1-B4EA-E32EA34CEBF5}"/>
          </ac:spMkLst>
        </pc:spChg>
        <pc:spChg chg="add del">
          <ac:chgData name="Claudia Coñuecar" userId="40a48c7a74c5fee3" providerId="LiveId" clId="{C9BF3DDC-B15C-4CC2-B1E5-777C12328BD1}" dt="2020-10-16T01:54:17.671" v="198" actId="26606"/>
          <ac:spMkLst>
            <pc:docMk/>
            <pc:sldMk cId="2310792247" sldId="266"/>
            <ac:spMk id="10" creationId="{2B566528-1B12-4246-9431-5C2D7D081168}"/>
          </ac:spMkLst>
        </pc:spChg>
        <pc:spChg chg="add del">
          <ac:chgData name="Claudia Coñuecar" userId="40a48c7a74c5fee3" providerId="LiveId" clId="{C9BF3DDC-B15C-4CC2-B1E5-777C12328BD1}" dt="2020-10-16T01:54:17.671" v="198" actId="26606"/>
          <ac:spMkLst>
            <pc:docMk/>
            <pc:sldMk cId="2310792247" sldId="266"/>
            <ac:spMk id="16" creationId="{D3F51FEB-38FB-4F6C-9F7B-2F2AFAB65463}"/>
          </ac:spMkLst>
        </pc:spChg>
        <pc:spChg chg="add del">
          <ac:chgData name="Claudia Coñuecar" userId="40a48c7a74c5fee3" providerId="LiveId" clId="{C9BF3DDC-B15C-4CC2-B1E5-777C12328BD1}" dt="2020-10-16T01:54:17.671" v="198" actId="26606"/>
          <ac:spMkLst>
            <pc:docMk/>
            <pc:sldMk cId="2310792247" sldId="266"/>
            <ac:spMk id="18" creationId="{1E547BA6-BAE0-43BB-A7CA-60F69CE252F0}"/>
          </ac:spMkLst>
        </pc:spChg>
        <pc:grpChg chg="add del">
          <ac:chgData name="Claudia Coñuecar" userId="40a48c7a74c5fee3" providerId="LiveId" clId="{C9BF3DDC-B15C-4CC2-B1E5-777C12328BD1}" dt="2020-10-16T01:54:17.671" v="198" actId="26606"/>
          <ac:grpSpMkLst>
            <pc:docMk/>
            <pc:sldMk cId="2310792247" sldId="266"/>
            <ac:grpSpMk id="12" creationId="{07EAA094-9CF6-4695-958A-33D9BCAA9474}"/>
          </ac:grpSpMkLst>
        </pc:grpChg>
        <pc:picChg chg="add del mod">
          <ac:chgData name="Claudia Coñuecar" userId="40a48c7a74c5fee3" providerId="LiveId" clId="{C9BF3DDC-B15C-4CC2-B1E5-777C12328BD1}" dt="2020-10-16T01:53:29.466" v="193" actId="21"/>
          <ac:picMkLst>
            <pc:docMk/>
            <pc:sldMk cId="2310792247" sldId="266"/>
            <ac:picMk id="4" creationId="{F22493F1-889A-4AF6-8D30-E1B95D638BAE}"/>
          </ac:picMkLst>
        </pc:picChg>
        <pc:picChg chg="add mod modCrop">
          <ac:chgData name="Claudia Coñuecar" userId="40a48c7a74c5fee3" providerId="LiveId" clId="{C9BF3DDC-B15C-4CC2-B1E5-777C12328BD1}" dt="2020-10-16T01:54:31.852" v="203" actId="1076"/>
          <ac:picMkLst>
            <pc:docMk/>
            <pc:sldMk cId="2310792247" sldId="266"/>
            <ac:picMk id="5" creationId="{003EDFD2-E9B4-4DA4-9650-7A385D01220A}"/>
          </ac:picMkLst>
        </pc:picChg>
      </pc:sldChg>
      <pc:sldChg chg="addSp delSp modSp new mod">
        <pc:chgData name="Claudia Coñuecar" userId="40a48c7a74c5fee3" providerId="LiveId" clId="{C9BF3DDC-B15C-4CC2-B1E5-777C12328BD1}" dt="2020-10-16T01:58:31.983" v="309" actId="1076"/>
        <pc:sldMkLst>
          <pc:docMk/>
          <pc:sldMk cId="3020009154" sldId="267"/>
        </pc:sldMkLst>
        <pc:spChg chg="mod">
          <ac:chgData name="Claudia Coñuecar" userId="40a48c7a74c5fee3" providerId="LiveId" clId="{C9BF3DDC-B15C-4CC2-B1E5-777C12328BD1}" dt="2020-10-16T01:58:11.905" v="306" actId="20577"/>
          <ac:spMkLst>
            <pc:docMk/>
            <pc:sldMk cId="3020009154" sldId="267"/>
            <ac:spMk id="2" creationId="{0D7A5595-3790-456A-8B23-820C0D28419B}"/>
          </ac:spMkLst>
        </pc:spChg>
        <pc:spChg chg="del">
          <ac:chgData name="Claudia Coñuecar" userId="40a48c7a74c5fee3" providerId="LiveId" clId="{C9BF3DDC-B15C-4CC2-B1E5-777C12328BD1}" dt="2020-10-16T01:58:28.475" v="307" actId="21"/>
          <ac:spMkLst>
            <pc:docMk/>
            <pc:sldMk cId="3020009154" sldId="267"/>
            <ac:spMk id="3" creationId="{80BEC02E-23AA-43D6-B98A-4B19B9481943}"/>
          </ac:spMkLst>
        </pc:spChg>
        <pc:picChg chg="add mod">
          <ac:chgData name="Claudia Coñuecar" userId="40a48c7a74c5fee3" providerId="LiveId" clId="{C9BF3DDC-B15C-4CC2-B1E5-777C12328BD1}" dt="2020-10-16T01:58:31.983" v="309" actId="1076"/>
          <ac:picMkLst>
            <pc:docMk/>
            <pc:sldMk cId="3020009154" sldId="267"/>
            <ac:picMk id="4" creationId="{C58D4E7C-DC75-4F25-8168-BD3F17C3EDC3}"/>
          </ac:picMkLst>
        </pc:picChg>
      </pc:sldChg>
      <pc:sldChg chg="addSp delSp modSp new mod">
        <pc:chgData name="Claudia Coñuecar" userId="40a48c7a74c5fee3" providerId="LiveId" clId="{C9BF3DDC-B15C-4CC2-B1E5-777C12328BD1}" dt="2020-10-16T02:27:59.463" v="502" actId="14100"/>
        <pc:sldMkLst>
          <pc:docMk/>
          <pc:sldMk cId="2074876313" sldId="268"/>
        </pc:sldMkLst>
        <pc:spChg chg="mod">
          <ac:chgData name="Claudia Coñuecar" userId="40a48c7a74c5fee3" providerId="LiveId" clId="{C9BF3DDC-B15C-4CC2-B1E5-777C12328BD1}" dt="2020-10-16T02:25:32.826" v="474" actId="255"/>
          <ac:spMkLst>
            <pc:docMk/>
            <pc:sldMk cId="2074876313" sldId="268"/>
            <ac:spMk id="2" creationId="{4F21A0FD-5468-4A8C-A22C-3D8CBACEA633}"/>
          </ac:spMkLst>
        </pc:spChg>
        <pc:spChg chg="del mod">
          <ac:chgData name="Claudia Coñuecar" userId="40a48c7a74c5fee3" providerId="LiveId" clId="{C9BF3DDC-B15C-4CC2-B1E5-777C12328BD1}" dt="2020-10-16T02:26:58.777" v="484" actId="21"/>
          <ac:spMkLst>
            <pc:docMk/>
            <pc:sldMk cId="2074876313" sldId="268"/>
            <ac:spMk id="3" creationId="{4ED906B0-6F9B-4E37-A552-34A20B872546}"/>
          </ac:spMkLst>
        </pc:spChg>
        <pc:spChg chg="add mod">
          <ac:chgData name="Claudia Coñuecar" userId="40a48c7a74c5fee3" providerId="LiveId" clId="{C9BF3DDC-B15C-4CC2-B1E5-777C12328BD1}" dt="2020-10-16T02:27:49.222" v="499" actId="1076"/>
          <ac:spMkLst>
            <pc:docMk/>
            <pc:sldMk cId="2074876313" sldId="268"/>
            <ac:spMk id="4" creationId="{D73CE84A-E817-47B8-B546-A8460BD8D762}"/>
          </ac:spMkLst>
        </pc:spChg>
        <pc:spChg chg="add mod">
          <ac:chgData name="Claudia Coñuecar" userId="40a48c7a74c5fee3" providerId="LiveId" clId="{C9BF3DDC-B15C-4CC2-B1E5-777C12328BD1}" dt="2020-10-16T02:27:52.074" v="500" actId="14100"/>
          <ac:spMkLst>
            <pc:docMk/>
            <pc:sldMk cId="2074876313" sldId="268"/>
            <ac:spMk id="5" creationId="{181779D5-27FB-4761-8364-F63402BCB94B}"/>
          </ac:spMkLst>
        </pc:spChg>
        <pc:spChg chg="add mod">
          <ac:chgData name="Claudia Coñuecar" userId="40a48c7a74c5fee3" providerId="LiveId" clId="{C9BF3DDC-B15C-4CC2-B1E5-777C12328BD1}" dt="2020-10-16T02:27:56.246" v="501" actId="14100"/>
          <ac:spMkLst>
            <pc:docMk/>
            <pc:sldMk cId="2074876313" sldId="268"/>
            <ac:spMk id="6" creationId="{47A9067C-24EC-4266-ACA0-6D11B60351BB}"/>
          </ac:spMkLst>
        </pc:spChg>
        <pc:spChg chg="add del mod">
          <ac:chgData name="Claudia Coñuecar" userId="40a48c7a74c5fee3" providerId="LiveId" clId="{C9BF3DDC-B15C-4CC2-B1E5-777C12328BD1}" dt="2020-10-16T02:27:23.773" v="491"/>
          <ac:spMkLst>
            <pc:docMk/>
            <pc:sldMk cId="2074876313" sldId="268"/>
            <ac:spMk id="7" creationId="{63325427-883C-4C9B-BF37-6891612EF42C}"/>
          </ac:spMkLst>
        </pc:spChg>
        <pc:spChg chg="add mod">
          <ac:chgData name="Claudia Coñuecar" userId="40a48c7a74c5fee3" providerId="LiveId" clId="{C9BF3DDC-B15C-4CC2-B1E5-777C12328BD1}" dt="2020-10-16T02:27:59.463" v="502" actId="14100"/>
          <ac:spMkLst>
            <pc:docMk/>
            <pc:sldMk cId="2074876313" sldId="268"/>
            <ac:spMk id="8" creationId="{27872BAB-CC0B-467A-9C27-B7C0213037A6}"/>
          </ac:spMkLst>
        </pc:spChg>
      </pc:sldChg>
      <pc:sldChg chg="addSp modSp new mod">
        <pc:chgData name="Claudia Coñuecar" userId="40a48c7a74c5fee3" providerId="LiveId" clId="{C9BF3DDC-B15C-4CC2-B1E5-777C12328BD1}" dt="2020-10-16T02:32:06.326" v="560" actId="1076"/>
        <pc:sldMkLst>
          <pc:docMk/>
          <pc:sldMk cId="513412697" sldId="269"/>
        </pc:sldMkLst>
        <pc:spChg chg="mod">
          <ac:chgData name="Claudia Coñuecar" userId="40a48c7a74c5fee3" providerId="LiveId" clId="{C9BF3DDC-B15C-4CC2-B1E5-777C12328BD1}" dt="2020-10-16T02:28:24.536" v="534" actId="20577"/>
          <ac:spMkLst>
            <pc:docMk/>
            <pc:sldMk cId="513412697" sldId="269"/>
            <ac:spMk id="2" creationId="{D5A1A8EB-252F-43D3-ACA1-297DC08F590A}"/>
          </ac:spMkLst>
        </pc:spChg>
        <pc:spChg chg="mod">
          <ac:chgData name="Claudia Coñuecar" userId="40a48c7a74c5fee3" providerId="LiveId" clId="{C9BF3DDC-B15C-4CC2-B1E5-777C12328BD1}" dt="2020-10-16T02:29:14.468" v="552" actId="5793"/>
          <ac:spMkLst>
            <pc:docMk/>
            <pc:sldMk cId="513412697" sldId="269"/>
            <ac:spMk id="3" creationId="{D6AC2EC7-24EE-46FB-80A1-7EDD6ADD86EA}"/>
          </ac:spMkLst>
        </pc:spChg>
        <pc:picChg chg="add mod">
          <ac:chgData name="Claudia Coñuecar" userId="40a48c7a74c5fee3" providerId="LiveId" clId="{C9BF3DDC-B15C-4CC2-B1E5-777C12328BD1}" dt="2020-10-16T02:31:17.610" v="556" actId="1076"/>
          <ac:picMkLst>
            <pc:docMk/>
            <pc:sldMk cId="513412697" sldId="269"/>
            <ac:picMk id="4" creationId="{8AB17F1F-C736-400A-B602-C572B6920701}"/>
          </ac:picMkLst>
        </pc:picChg>
        <pc:picChg chg="add mod">
          <ac:chgData name="Claudia Coñuecar" userId="40a48c7a74c5fee3" providerId="LiveId" clId="{C9BF3DDC-B15C-4CC2-B1E5-777C12328BD1}" dt="2020-10-16T02:32:06.326" v="560" actId="1076"/>
          <ac:picMkLst>
            <pc:docMk/>
            <pc:sldMk cId="513412697" sldId="269"/>
            <ac:picMk id="5" creationId="{42647FF4-0D45-4454-9484-54E40BD9B7F7}"/>
          </ac:picMkLst>
        </pc:picChg>
      </pc:sldChg>
      <pc:sldChg chg="addSp delSp modSp new mod setBg modClrScheme chgLayout">
        <pc:chgData name="Claudia Coñuecar" userId="40a48c7a74c5fee3" providerId="LiveId" clId="{C9BF3DDC-B15C-4CC2-B1E5-777C12328BD1}" dt="2020-10-19T00:32:41.863" v="674" actId="790"/>
        <pc:sldMkLst>
          <pc:docMk/>
          <pc:sldMk cId="1142782205" sldId="270"/>
        </pc:sldMkLst>
        <pc:spChg chg="mod ord">
          <ac:chgData name="Claudia Coñuecar" userId="40a48c7a74c5fee3" providerId="LiveId" clId="{C9BF3DDC-B15C-4CC2-B1E5-777C12328BD1}" dt="2020-10-19T00:32:34.885" v="673" actId="790"/>
          <ac:spMkLst>
            <pc:docMk/>
            <pc:sldMk cId="1142782205" sldId="270"/>
            <ac:spMk id="2" creationId="{E8E21188-8ECB-4275-9FD3-7E675B529967}"/>
          </ac:spMkLst>
        </pc:spChg>
        <pc:spChg chg="del">
          <ac:chgData name="Claudia Coñuecar" userId="40a48c7a74c5fee3" providerId="LiveId" clId="{C9BF3DDC-B15C-4CC2-B1E5-777C12328BD1}" dt="2020-10-19T00:26:26.859" v="588" actId="700"/>
          <ac:spMkLst>
            <pc:docMk/>
            <pc:sldMk cId="1142782205" sldId="270"/>
            <ac:spMk id="3" creationId="{18E9CDE4-A017-471B-90B8-89B41616C82A}"/>
          </ac:spMkLst>
        </pc:spChg>
        <pc:spChg chg="del mod ord">
          <ac:chgData name="Claudia Coñuecar" userId="40a48c7a74c5fee3" providerId="LiveId" clId="{C9BF3DDC-B15C-4CC2-B1E5-777C12328BD1}" dt="2020-10-19T00:26:26.859" v="588" actId="700"/>
          <ac:spMkLst>
            <pc:docMk/>
            <pc:sldMk cId="1142782205" sldId="270"/>
            <ac:spMk id="4" creationId="{10429DEC-EF5E-4057-B997-F94793B81EB2}"/>
          </ac:spMkLst>
        </pc:spChg>
        <pc:spChg chg="del">
          <ac:chgData name="Claudia Coñuecar" userId="40a48c7a74c5fee3" providerId="LiveId" clId="{C9BF3DDC-B15C-4CC2-B1E5-777C12328BD1}" dt="2020-10-19T00:26:26.859" v="588" actId="700"/>
          <ac:spMkLst>
            <pc:docMk/>
            <pc:sldMk cId="1142782205" sldId="270"/>
            <ac:spMk id="5" creationId="{D8DC257A-B912-4058-875D-565747149D6B}"/>
          </ac:spMkLst>
        </pc:spChg>
        <pc:spChg chg="del">
          <ac:chgData name="Claudia Coñuecar" userId="40a48c7a74c5fee3" providerId="LiveId" clId="{C9BF3DDC-B15C-4CC2-B1E5-777C12328BD1}" dt="2020-10-19T00:26:26.859" v="588" actId="700"/>
          <ac:spMkLst>
            <pc:docMk/>
            <pc:sldMk cId="1142782205" sldId="270"/>
            <ac:spMk id="6" creationId="{A0D02065-3FDA-4150-A575-FE7E14270F8B}"/>
          </ac:spMkLst>
        </pc:spChg>
        <pc:spChg chg="add mod ord">
          <ac:chgData name="Claudia Coñuecar" userId="40a48c7a74c5fee3" providerId="LiveId" clId="{C9BF3DDC-B15C-4CC2-B1E5-777C12328BD1}" dt="2020-10-19T00:32:41.863" v="674" actId="790"/>
          <ac:spMkLst>
            <pc:docMk/>
            <pc:sldMk cId="1142782205" sldId="270"/>
            <ac:spMk id="7" creationId="{400326A9-8EA7-495D-872B-9A33A120B84A}"/>
          </ac:spMkLst>
        </pc:spChg>
        <pc:spChg chg="add del">
          <ac:chgData name="Claudia Coñuecar" userId="40a48c7a74c5fee3" providerId="LiveId" clId="{C9BF3DDC-B15C-4CC2-B1E5-777C12328BD1}" dt="2020-10-19T00:29:13.089" v="647" actId="26606"/>
          <ac:spMkLst>
            <pc:docMk/>
            <pc:sldMk cId="1142782205" sldId="270"/>
            <ac:spMk id="13" creationId="{D4771268-CB57-404A-9271-370EB28F6090}"/>
          </ac:spMkLst>
        </pc:spChg>
        <pc:spChg chg="add">
          <ac:chgData name="Claudia Coñuecar" userId="40a48c7a74c5fee3" providerId="LiveId" clId="{C9BF3DDC-B15C-4CC2-B1E5-777C12328BD1}" dt="2020-10-19T00:29:13.106" v="648" actId="26606"/>
          <ac:spMkLst>
            <pc:docMk/>
            <pc:sldMk cId="1142782205" sldId="270"/>
            <ac:spMk id="15" creationId="{AD7356EA-285B-4E5D-8FEC-104659A4FD2C}"/>
          </ac:spMkLst>
        </pc:spChg>
        <pc:spChg chg="add">
          <ac:chgData name="Claudia Coñuecar" userId="40a48c7a74c5fee3" providerId="LiveId" clId="{C9BF3DDC-B15C-4CC2-B1E5-777C12328BD1}" dt="2020-10-19T00:29:13.106" v="648" actId="26606"/>
          <ac:spMkLst>
            <pc:docMk/>
            <pc:sldMk cId="1142782205" sldId="270"/>
            <ac:spMk id="16" creationId="{71FC7D98-7B8B-402A-90FC-F027482F2142}"/>
          </ac:spMkLst>
        </pc:spChg>
        <pc:picChg chg="add mod ord">
          <ac:chgData name="Claudia Coñuecar" userId="40a48c7a74c5fee3" providerId="LiveId" clId="{C9BF3DDC-B15C-4CC2-B1E5-777C12328BD1}" dt="2020-10-19T00:29:13.106" v="648" actId="26606"/>
          <ac:picMkLst>
            <pc:docMk/>
            <pc:sldMk cId="1142782205" sldId="270"/>
            <ac:picMk id="8" creationId="{F52DB4BE-CD43-4E06-80BF-4A983C55A4C1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5/layout/IconLeafLabelList" loCatId="icon" qsTypeId="urn:microsoft.com/office/officeart/2005/8/quickstyle/simple4" qsCatId="simple" csTypeId="urn:microsoft.com/office/officeart/2018/5/colors/Iconchunking_neutralicon_colorful5" csCatId="colorful" phldr="1"/>
      <dgm:spPr/>
    </dgm:pt>
    <dgm:pt modelId="{4AF52931-E4CA-4429-AACB-B8747CDB2409}">
      <dgm:prSet phldrT="[Text]" custT="1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es-ES" sz="3200" noProof="0" dirty="0"/>
            <a:t>Norte</a:t>
          </a:r>
        </a:p>
      </dgm:t>
    </dgm:pt>
    <dgm:pt modelId="{67B2FC97-2FAE-4EFE-9DEE-E4216C657F35}" type="parTrans" cxnId="{F82329C8-C3B2-4E9B-9033-528488D72705}">
      <dgm:prSet/>
      <dgm:spPr/>
      <dgm:t>
        <a:bodyPr rtlCol="0"/>
        <a:lstStyle/>
        <a:p>
          <a:pPr rtl="0"/>
          <a:endParaRPr lang="es-ES" sz="1400" noProof="0" dirty="0"/>
        </a:p>
      </dgm:t>
    </dgm:pt>
    <dgm:pt modelId="{D86AF01C-9CBC-41F8-9354-48CD82BDFDC9}" type="sibTrans" cxnId="{F82329C8-C3B2-4E9B-9033-528488D72705}">
      <dgm:prSet/>
      <dgm:spPr/>
      <dgm:t>
        <a:bodyPr rtlCol="0"/>
        <a:lstStyle/>
        <a:p>
          <a:pPr rtl="0"/>
          <a:endParaRPr lang="es-ES" sz="1400" noProof="0" dirty="0"/>
        </a:p>
      </dgm:t>
    </dgm:pt>
    <dgm:pt modelId="{81BEB84D-9A77-49C6-9301-B3359FCAC75F}">
      <dgm:prSet phldrT="[Text]" custT="1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es-ES" sz="3200" noProof="0" dirty="0"/>
            <a:t>Centro</a:t>
          </a:r>
        </a:p>
      </dgm:t>
    </dgm:pt>
    <dgm:pt modelId="{AE4D0D43-0332-4F79-8D35-BCD8C10758AE}" type="parTrans" cxnId="{420EF6C4-7321-43BE-A2FC-253606B1E06A}">
      <dgm:prSet/>
      <dgm:spPr/>
      <dgm:t>
        <a:bodyPr rtlCol="0"/>
        <a:lstStyle/>
        <a:p>
          <a:pPr rtl="0"/>
          <a:endParaRPr lang="es-ES" sz="1400" noProof="0" dirty="0"/>
        </a:p>
      </dgm:t>
    </dgm:pt>
    <dgm:pt modelId="{5D260F18-25D2-4074-87F1-7E78DDA61C58}" type="sibTrans" cxnId="{420EF6C4-7321-43BE-A2FC-253606B1E06A}">
      <dgm:prSet/>
      <dgm:spPr/>
      <dgm:t>
        <a:bodyPr rtlCol="0"/>
        <a:lstStyle/>
        <a:p>
          <a:pPr rtl="0"/>
          <a:endParaRPr lang="es-ES" sz="1400" noProof="0" dirty="0"/>
        </a:p>
      </dgm:t>
    </dgm:pt>
    <dgm:pt modelId="{BFF9359E-E9B1-4B73-BACC-2C7988765B16}">
      <dgm:prSet phldrT="[Text]" custT="1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es-ES" sz="3200" noProof="0" dirty="0"/>
            <a:t>Sur</a:t>
          </a:r>
        </a:p>
        <a:p>
          <a:pPr rtl="0">
            <a:lnSpc>
              <a:spcPct val="100000"/>
            </a:lnSpc>
            <a:defRPr cap="all"/>
          </a:pPr>
          <a:r>
            <a:rPr lang="es-ES" sz="3200" noProof="0" dirty="0"/>
            <a:t>Mapuche y chilota</a:t>
          </a:r>
        </a:p>
      </dgm:t>
    </dgm:pt>
    <dgm:pt modelId="{6E0A40FA-1B79-4089-8B9A-3BA22865FE4E}" type="parTrans" cxnId="{516EC545-1971-48B3-978C-4756FCDCCFD9}">
      <dgm:prSet/>
      <dgm:spPr/>
      <dgm:t>
        <a:bodyPr rtlCol="0"/>
        <a:lstStyle/>
        <a:p>
          <a:pPr rtl="0"/>
          <a:endParaRPr lang="es-ES" sz="1400" noProof="0" dirty="0"/>
        </a:p>
      </dgm:t>
    </dgm:pt>
    <dgm:pt modelId="{1CEF1965-C516-4C44-BAE3-2FA3F5116930}" type="sibTrans" cxnId="{516EC545-1971-48B3-978C-4756FCDCCFD9}">
      <dgm:prSet/>
      <dgm:spPr/>
      <dgm:t>
        <a:bodyPr rtlCol="0"/>
        <a:lstStyle/>
        <a:p>
          <a:pPr rtl="0"/>
          <a:endParaRPr lang="es-ES" sz="1400" noProof="0" dirty="0"/>
        </a:p>
      </dgm:t>
    </dgm:pt>
    <dgm:pt modelId="{29BB62C3-8DAE-49E7-A154-FB8CDD20BD56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FDCF1FF3-A522-43E2-ADBB-4D937E5D4C8B}" type="pres">
      <dgm:prSet presAssocID="{4AF52931-E4CA-4429-AACB-B8747CDB2409}" presName="compNode" presStyleCnt="0"/>
      <dgm:spPr/>
    </dgm:pt>
    <dgm:pt modelId="{4404E5A3-F3AE-4794-ABE8-672905731E8A}" type="pres">
      <dgm:prSet presAssocID="{4AF52931-E4CA-4429-AACB-B8747CDB2409}" presName="iconBgRect" presStyleLbl="bgShp" presStyleIdx="0" presStyleCnt="3" custAng="16200000"/>
      <dgm:spPr>
        <a:prstGeom prst="teardrop">
          <a:avLst/>
        </a:prstGeom>
        <a:solidFill>
          <a:schemeClr val="accent1"/>
        </a:solidFill>
      </dgm:spPr>
    </dgm:pt>
    <dgm:pt modelId="{66E983A8-4726-42A4-977A-7FF40FC16E6F}" type="pres">
      <dgm:prSet presAssocID="{4AF52931-E4CA-4429-AACB-B8747CDB2409}" presName="iconRect" presStyleLbl="node1" presStyleIdx="0" presStyleCnt="3" custLinFactNeighborX="-10041" custLinFactNeighborY="301"/>
      <dgm:spPr>
        <a:blipFill rotWithShape="1">
          <a:blip xmlns:r="http://schemas.openxmlformats.org/officeDocument/2006/relationships" r:embed="rId1"/>
          <a:srcRect/>
          <a:stretch>
            <a:fillRect l="-11000" r="-11000"/>
          </a:stretch>
        </a:blipFill>
        <a:ln>
          <a:noFill/>
        </a:ln>
      </dgm:spPr>
    </dgm:pt>
    <dgm:pt modelId="{816F14CD-531F-4A61-BE1E-1AB8218315CD}" type="pres">
      <dgm:prSet presAssocID="{4AF52931-E4CA-4429-AACB-B8747CDB2409}" presName="spaceRect" presStyleCnt="0"/>
      <dgm:spPr/>
    </dgm:pt>
    <dgm:pt modelId="{D004084F-AAF0-4394-A4B8-1C80AB3016EE}" type="pres">
      <dgm:prSet presAssocID="{4AF52931-E4CA-4429-AACB-B8747CDB2409}" presName="textRect" presStyleLbl="revTx" presStyleIdx="0" presStyleCnt="3">
        <dgm:presLayoutVars>
          <dgm:chMax val="1"/>
          <dgm:chPref val="1"/>
        </dgm:presLayoutVars>
      </dgm:prSet>
      <dgm:spPr/>
    </dgm:pt>
    <dgm:pt modelId="{F18176B8-4648-41E0-BE74-D3A38454740A}" type="pres">
      <dgm:prSet presAssocID="{D86AF01C-9CBC-41F8-9354-48CD82BDFDC9}" presName="sibTrans" presStyleCnt="0"/>
      <dgm:spPr/>
    </dgm:pt>
    <dgm:pt modelId="{852075D9-1865-4DCB-B7BC-419821E8D39E}" type="pres">
      <dgm:prSet presAssocID="{81BEB84D-9A77-49C6-9301-B3359FCAC75F}" presName="compNode" presStyleCnt="0"/>
      <dgm:spPr/>
    </dgm:pt>
    <dgm:pt modelId="{F7FA26C2-9A7D-456E-A3F1-57C85E3B8944}" type="pres">
      <dgm:prSet presAssocID="{81BEB84D-9A77-49C6-9301-B3359FCAC75F}" presName="iconBgRect" presStyleLbl="bgShp" presStyleIdx="1" presStyleCnt="3" custAng="16200000"/>
      <dgm:spPr>
        <a:prstGeom prst="teardrop">
          <a:avLst/>
        </a:prstGeom>
        <a:solidFill>
          <a:schemeClr val="accent1"/>
        </a:solidFill>
      </dgm:spPr>
    </dgm:pt>
    <dgm:pt modelId="{8D027E61-512C-4C5C-B861-C214EB2B7051}" type="pres">
      <dgm:prSet presAssocID="{81BEB84D-9A77-49C6-9301-B3359FCAC75F}" presName="iconRect" presStyleLbl="nod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11000" r="-11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80D50278-A184-474B-BE1F-D445925966D1}" type="pres">
      <dgm:prSet presAssocID="{81BEB84D-9A77-49C6-9301-B3359FCAC75F}" presName="spaceRect" presStyleCnt="0"/>
      <dgm:spPr/>
    </dgm:pt>
    <dgm:pt modelId="{4A3CA5A9-4015-4F4C-A300-8CD9B37F28EC}" type="pres">
      <dgm:prSet presAssocID="{81BEB84D-9A77-49C6-9301-B3359FCAC75F}" presName="textRect" presStyleLbl="revTx" presStyleIdx="1" presStyleCnt="3">
        <dgm:presLayoutVars>
          <dgm:chMax val="1"/>
          <dgm:chPref val="1"/>
        </dgm:presLayoutVars>
      </dgm:prSet>
      <dgm:spPr/>
    </dgm:pt>
    <dgm:pt modelId="{1226883D-D094-4C40-8CCE-4CC35ABC012F}" type="pres">
      <dgm:prSet presAssocID="{5D260F18-25D2-4074-87F1-7E78DDA61C58}" presName="sibTrans" presStyleCnt="0"/>
      <dgm:spPr/>
    </dgm:pt>
    <dgm:pt modelId="{AB01B044-5881-4A3A-96FC-B42D55A09448}" type="pres">
      <dgm:prSet presAssocID="{BFF9359E-E9B1-4B73-BACC-2C7988765B16}" presName="compNode" presStyleCnt="0"/>
      <dgm:spPr/>
    </dgm:pt>
    <dgm:pt modelId="{6E502D37-0C18-4C1D-B5B6-1EE0F7480188}" type="pres">
      <dgm:prSet presAssocID="{BFF9359E-E9B1-4B73-BACC-2C7988765B16}" presName="iconBgRect" presStyleLbl="bgShp" presStyleIdx="2" presStyleCnt="3" custAng="16200000"/>
      <dgm:spPr>
        <a:prstGeom prst="teardrop">
          <a:avLst/>
        </a:prstGeom>
        <a:solidFill>
          <a:schemeClr val="accent1"/>
        </a:solidFill>
      </dgm:spPr>
    </dgm:pt>
    <dgm:pt modelId="{7291F4F3-1EE7-4DA5-9945-2BDB8BB6DF14}" type="pres">
      <dgm:prSet presAssocID="{BFF9359E-E9B1-4B73-BACC-2C7988765B16}" presName="iconRect" presStyleLbl="nod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11000" r="-11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tial Sun"/>
        </a:ext>
      </dgm:extLst>
    </dgm:pt>
    <dgm:pt modelId="{D10C2546-83E9-4D63-9C0E-CEAB56718E16}" type="pres">
      <dgm:prSet presAssocID="{BFF9359E-E9B1-4B73-BACC-2C7988765B16}" presName="spaceRect" presStyleCnt="0"/>
      <dgm:spPr/>
    </dgm:pt>
    <dgm:pt modelId="{2D3AA4CD-88DE-4BAA-9BCF-1DE9D253FCAA}" type="pres">
      <dgm:prSet presAssocID="{BFF9359E-E9B1-4B73-BACC-2C7988765B1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DFFC12E-9EC7-415F-AF62-C13E19722337}" type="presOf" srcId="{4AF52931-E4CA-4429-AACB-B8747CDB2409}" destId="{D004084F-AAF0-4394-A4B8-1C80AB3016EE}" srcOrd="0" destOrd="0" presId="urn:microsoft.com/office/officeart/2018/5/layout/IconLeafLabelList"/>
    <dgm:cxn modelId="{7F6D8240-3F76-4B70-803C-C0023D804140}" type="presOf" srcId="{81BEB84D-9A77-49C6-9301-B3359FCAC75F}" destId="{4A3CA5A9-4015-4F4C-A300-8CD9B37F28EC}" srcOrd="0" destOrd="0" presId="urn:microsoft.com/office/officeart/2018/5/layout/IconLeafLabelList"/>
    <dgm:cxn modelId="{516EC545-1971-48B3-978C-4756FCDCCFD9}" srcId="{C7720856-93F0-4CC7-B7FD-2466914A11D4}" destId="{BFF9359E-E9B1-4B73-BACC-2C7988765B16}" srcOrd="2" destOrd="0" parTransId="{6E0A40FA-1B79-4089-8B9A-3BA22865FE4E}" sibTransId="{1CEF1965-C516-4C44-BAE3-2FA3F5116930}"/>
    <dgm:cxn modelId="{656B1851-13C8-4201-B702-5947529A0870}" type="presOf" srcId="{C7720856-93F0-4CC7-B7FD-2466914A11D4}" destId="{29BB62C3-8DAE-49E7-A154-FB8CDD20BD56}" srcOrd="0" destOrd="0" presId="urn:microsoft.com/office/officeart/2018/5/layout/IconLeafLabelList"/>
    <dgm:cxn modelId="{888B9FBC-F4A1-4A8B-B703-D87865A65BD0}" type="presOf" srcId="{BFF9359E-E9B1-4B73-BACC-2C7988765B16}" destId="{2D3AA4CD-88DE-4BAA-9BCF-1DE9D253FCAA}" srcOrd="0" destOrd="0" presId="urn:microsoft.com/office/officeart/2018/5/layout/IconLeafLabelList"/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3F2044FB-E33A-4D48-99CA-0445F424817E}" type="presParOf" srcId="{29BB62C3-8DAE-49E7-A154-FB8CDD20BD56}" destId="{FDCF1FF3-A522-43E2-ADBB-4D937E5D4C8B}" srcOrd="0" destOrd="0" presId="urn:microsoft.com/office/officeart/2018/5/layout/IconLeafLabelList"/>
    <dgm:cxn modelId="{8EBEBDEA-C728-40C7-A500-45AAE044D48A}" type="presParOf" srcId="{FDCF1FF3-A522-43E2-ADBB-4D937E5D4C8B}" destId="{4404E5A3-F3AE-4794-ABE8-672905731E8A}" srcOrd="0" destOrd="0" presId="urn:microsoft.com/office/officeart/2018/5/layout/IconLeafLabelList"/>
    <dgm:cxn modelId="{210C2635-EFBE-4087-8A06-CBDDD1A40B20}" type="presParOf" srcId="{FDCF1FF3-A522-43E2-ADBB-4D937E5D4C8B}" destId="{66E983A8-4726-42A4-977A-7FF40FC16E6F}" srcOrd="1" destOrd="0" presId="urn:microsoft.com/office/officeart/2018/5/layout/IconLeafLabelList"/>
    <dgm:cxn modelId="{255544D8-259D-4D93-AADB-48214076CE87}" type="presParOf" srcId="{FDCF1FF3-A522-43E2-ADBB-4D937E5D4C8B}" destId="{816F14CD-531F-4A61-BE1E-1AB8218315CD}" srcOrd="2" destOrd="0" presId="urn:microsoft.com/office/officeart/2018/5/layout/IconLeafLabelList"/>
    <dgm:cxn modelId="{75E893F9-4E62-48F2-9C80-C2B211FD72A7}" type="presParOf" srcId="{FDCF1FF3-A522-43E2-ADBB-4D937E5D4C8B}" destId="{D004084F-AAF0-4394-A4B8-1C80AB3016EE}" srcOrd="3" destOrd="0" presId="urn:microsoft.com/office/officeart/2018/5/layout/IconLeafLabelList"/>
    <dgm:cxn modelId="{C861A5A0-34EA-4D31-8AB0-14505D90A258}" type="presParOf" srcId="{29BB62C3-8DAE-49E7-A154-FB8CDD20BD56}" destId="{F18176B8-4648-41E0-BE74-D3A38454740A}" srcOrd="1" destOrd="0" presId="urn:microsoft.com/office/officeart/2018/5/layout/IconLeafLabelList"/>
    <dgm:cxn modelId="{F1025440-F45A-49AD-8ACD-D6CBEFFD176A}" type="presParOf" srcId="{29BB62C3-8DAE-49E7-A154-FB8CDD20BD56}" destId="{852075D9-1865-4DCB-B7BC-419821E8D39E}" srcOrd="2" destOrd="0" presId="urn:microsoft.com/office/officeart/2018/5/layout/IconLeafLabelList"/>
    <dgm:cxn modelId="{4E0D6DED-5324-4EAB-A18D-B82CD8C0B661}" type="presParOf" srcId="{852075D9-1865-4DCB-B7BC-419821E8D39E}" destId="{F7FA26C2-9A7D-456E-A3F1-57C85E3B8944}" srcOrd="0" destOrd="0" presId="urn:microsoft.com/office/officeart/2018/5/layout/IconLeafLabelList"/>
    <dgm:cxn modelId="{C479A7F5-7C12-4315-B942-CBEA9BC48C5B}" type="presParOf" srcId="{852075D9-1865-4DCB-B7BC-419821E8D39E}" destId="{8D027E61-512C-4C5C-B861-C214EB2B7051}" srcOrd="1" destOrd="0" presId="urn:microsoft.com/office/officeart/2018/5/layout/IconLeafLabelList"/>
    <dgm:cxn modelId="{8A7B0371-E017-432F-84B1-A5868FC44181}" type="presParOf" srcId="{852075D9-1865-4DCB-B7BC-419821E8D39E}" destId="{80D50278-A184-474B-BE1F-D445925966D1}" srcOrd="2" destOrd="0" presId="urn:microsoft.com/office/officeart/2018/5/layout/IconLeafLabelList"/>
    <dgm:cxn modelId="{682FF9C3-C79A-4334-AAE6-6960E2F1CC3A}" type="presParOf" srcId="{852075D9-1865-4DCB-B7BC-419821E8D39E}" destId="{4A3CA5A9-4015-4F4C-A300-8CD9B37F28EC}" srcOrd="3" destOrd="0" presId="urn:microsoft.com/office/officeart/2018/5/layout/IconLeafLabelList"/>
    <dgm:cxn modelId="{D0FB4BF6-4142-4C49-9D81-EC1E04A003A7}" type="presParOf" srcId="{29BB62C3-8DAE-49E7-A154-FB8CDD20BD56}" destId="{1226883D-D094-4C40-8CCE-4CC35ABC012F}" srcOrd="3" destOrd="0" presId="urn:microsoft.com/office/officeart/2018/5/layout/IconLeafLabelList"/>
    <dgm:cxn modelId="{73C2163B-A42F-451B-A59A-AD037C1E51A0}" type="presParOf" srcId="{29BB62C3-8DAE-49E7-A154-FB8CDD20BD56}" destId="{AB01B044-5881-4A3A-96FC-B42D55A09448}" srcOrd="4" destOrd="0" presId="urn:microsoft.com/office/officeart/2018/5/layout/IconLeafLabelList"/>
    <dgm:cxn modelId="{1F109E53-B825-44B8-8CE6-F518A007B81B}" type="presParOf" srcId="{AB01B044-5881-4A3A-96FC-B42D55A09448}" destId="{6E502D37-0C18-4C1D-B5B6-1EE0F7480188}" srcOrd="0" destOrd="0" presId="urn:microsoft.com/office/officeart/2018/5/layout/IconLeafLabelList"/>
    <dgm:cxn modelId="{216E2022-AAA0-4710-9842-2FF0FCE38A9B}" type="presParOf" srcId="{AB01B044-5881-4A3A-96FC-B42D55A09448}" destId="{7291F4F3-1EE7-4DA5-9945-2BDB8BB6DF14}" srcOrd="1" destOrd="0" presId="urn:microsoft.com/office/officeart/2018/5/layout/IconLeafLabelList"/>
    <dgm:cxn modelId="{67F22EF7-F70F-4CD6-8168-8782AFA33100}" type="presParOf" srcId="{AB01B044-5881-4A3A-96FC-B42D55A09448}" destId="{D10C2546-83E9-4D63-9C0E-CEAB56718E16}" srcOrd="2" destOrd="0" presId="urn:microsoft.com/office/officeart/2018/5/layout/IconLeafLabelList"/>
    <dgm:cxn modelId="{C4F521B0-CF88-49A3-877D-1D085FB5FCB0}" type="presParOf" srcId="{AB01B044-5881-4A3A-96FC-B42D55A09448}" destId="{2D3AA4CD-88DE-4BAA-9BCF-1DE9D253FCAA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4E5A3-F3AE-4794-ABE8-672905731E8A}">
      <dsp:nvSpPr>
        <dsp:cNvPr id="0" name=""/>
        <dsp:cNvSpPr/>
      </dsp:nvSpPr>
      <dsp:spPr>
        <a:xfrm rot="16200000">
          <a:off x="866699" y="8618"/>
          <a:ext cx="1715625" cy="1715625"/>
        </a:xfrm>
        <a:prstGeom prst="teardrop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E983A8-4726-42A4-977A-7FF40FC16E6F}">
      <dsp:nvSpPr>
        <dsp:cNvPr id="0" name=""/>
        <dsp:cNvSpPr/>
      </dsp:nvSpPr>
      <dsp:spPr>
        <a:xfrm>
          <a:off x="1133483" y="377206"/>
          <a:ext cx="984375" cy="984375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1000" r="-11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04084F-AAF0-4394-A4B8-1C80AB3016EE}">
      <dsp:nvSpPr>
        <dsp:cNvPr id="0" name=""/>
        <dsp:cNvSpPr/>
      </dsp:nvSpPr>
      <dsp:spPr>
        <a:xfrm>
          <a:off x="318262" y="2258618"/>
          <a:ext cx="2812500" cy="16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4224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3200" kern="1200" noProof="0" dirty="0"/>
            <a:t>Norte</a:t>
          </a:r>
        </a:p>
      </dsp:txBody>
      <dsp:txXfrm>
        <a:off x="318262" y="2258618"/>
        <a:ext cx="2812500" cy="1665000"/>
      </dsp:txXfrm>
    </dsp:sp>
    <dsp:sp modelId="{F7FA26C2-9A7D-456E-A3F1-57C85E3B8944}">
      <dsp:nvSpPr>
        <dsp:cNvPr id="0" name=""/>
        <dsp:cNvSpPr/>
      </dsp:nvSpPr>
      <dsp:spPr>
        <a:xfrm rot="16200000">
          <a:off x="4171387" y="8618"/>
          <a:ext cx="1715625" cy="1715625"/>
        </a:xfrm>
        <a:prstGeom prst="teardrop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027E61-512C-4C5C-B861-C214EB2B7051}">
      <dsp:nvSpPr>
        <dsp:cNvPr id="0" name=""/>
        <dsp:cNvSpPr/>
      </dsp:nvSpPr>
      <dsp:spPr>
        <a:xfrm>
          <a:off x="4537012" y="374243"/>
          <a:ext cx="984375" cy="984375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11000" r="-11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3CA5A9-4015-4F4C-A300-8CD9B37F28EC}">
      <dsp:nvSpPr>
        <dsp:cNvPr id="0" name=""/>
        <dsp:cNvSpPr/>
      </dsp:nvSpPr>
      <dsp:spPr>
        <a:xfrm>
          <a:off x="3622949" y="2258618"/>
          <a:ext cx="2812500" cy="16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4224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3200" kern="1200" noProof="0" dirty="0"/>
            <a:t>Centro</a:t>
          </a:r>
        </a:p>
      </dsp:txBody>
      <dsp:txXfrm>
        <a:off x="3622949" y="2258618"/>
        <a:ext cx="2812500" cy="1665000"/>
      </dsp:txXfrm>
    </dsp:sp>
    <dsp:sp modelId="{6E502D37-0C18-4C1D-B5B6-1EE0F7480188}">
      <dsp:nvSpPr>
        <dsp:cNvPr id="0" name=""/>
        <dsp:cNvSpPr/>
      </dsp:nvSpPr>
      <dsp:spPr>
        <a:xfrm rot="16200000">
          <a:off x="7476075" y="8618"/>
          <a:ext cx="1715625" cy="1715625"/>
        </a:xfrm>
        <a:prstGeom prst="teardrop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91F4F3-1EE7-4DA5-9945-2BDB8BB6DF14}">
      <dsp:nvSpPr>
        <dsp:cNvPr id="0" name=""/>
        <dsp:cNvSpPr/>
      </dsp:nvSpPr>
      <dsp:spPr>
        <a:xfrm>
          <a:off x="7841700" y="374243"/>
          <a:ext cx="984375" cy="984375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11000" r="-11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3AA4CD-88DE-4BAA-9BCF-1DE9D253FCAA}">
      <dsp:nvSpPr>
        <dsp:cNvPr id="0" name=""/>
        <dsp:cNvSpPr/>
      </dsp:nvSpPr>
      <dsp:spPr>
        <a:xfrm>
          <a:off x="6927637" y="2258618"/>
          <a:ext cx="2812500" cy="16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4224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3200" kern="1200" noProof="0" dirty="0"/>
            <a:t>Sur</a:t>
          </a:r>
        </a:p>
        <a:p>
          <a:pPr marL="0" lvl="0" indent="0" algn="ctr" defTabSz="14224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3200" kern="1200" noProof="0" dirty="0"/>
            <a:t>Mapuche y chilota</a:t>
          </a:r>
        </a:p>
      </dsp:txBody>
      <dsp:txXfrm>
        <a:off x="6927637" y="2258618"/>
        <a:ext cx="2812500" cy="166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B896E-55AC-4E67-9F46-EF3AE4943E2E}" type="datetimeFigureOut">
              <a:rPr lang="es-CL" smtClean="0"/>
              <a:t>25-03-2021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5A796-F6A5-4641-A85E-669468A6DE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982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868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6157B1-3034-4356-8714-FC6809D55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2A2A3E-2982-47B5-B703-905A2F8956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A65E90-7C1F-415A-BC03-733500B2A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E376F9-E00A-4517-80B4-E973E9EB7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C9A9DD-30E5-4A7A-B3AF-69F148BF6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30313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5135B1-F0A5-4B5C-A7CB-0F71B97C8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7BCF7E4-8135-4CCC-A884-CACB75DF29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5383AB-BC02-4957-97DA-C078DAAB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F8131F-24B6-47B5-9A19-4DF695BF0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FDEC6F-0E42-41D2-AD93-442BFF8D1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85806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C27B98F-F429-46A5-B3F4-79A4D27DB0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E874399-024C-4FCF-9D74-5C475B278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B67EC8-85BE-44FB-B2E0-0ABAA006E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6EC008-544B-4F0F-9E57-D137191D4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442EDA-30F4-4A29-807A-30C31E24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98156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58D8C8-A664-4FB9-AF60-56CA7E472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E99678-D14A-44A1-A003-C93C36169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74E6E-9673-4BA3-AB79-26D6360EC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BDF9EC-4818-4F89-806D-F3275C655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FDE8D6-8DA4-4A56-BC1A-07B43DEE7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87896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BD1C75-9674-4845-9FE0-5DFF9589B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AEEBF9-0490-43FC-BC29-E439715A1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C0D377-CEEC-4F3D-9175-A0CAB174F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F61376-25F9-4EB8-8BDA-23926E3EF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9F8762-E61A-4457-9DFA-66DF87E42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36266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E81B0A-699C-4B02-B3B3-32871C13E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55ACF7-AF9F-445A-9AA3-6D603819B0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7E0F5AC-490A-44F2-A7AA-B81140C26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05B568-E4B0-4326-9F4E-8A58252CB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01B47D-025D-41E2-94BA-B26F8ACA7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0AAEFB-A1FD-453C-868B-A16169290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3621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89C9A2-2154-4756-934A-502E07648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43D085-0D25-4243-81F9-F414FEB36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39A63CE-84C8-4EC5-94C8-273075BA6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6721BD3-4673-4ECB-B811-E0825A0664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B35A693-B264-40C4-8BF2-E06F4B3B8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0AA5641-BDB3-465F-A71A-D0D00D580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0ECD75E-93FC-41D7-A35C-3FFE393C0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F855B0E-793E-4904-9566-4FC8948A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8935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C191F0-125D-4E37-8559-35798DA7B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58F6F94-1D8F-447B-959F-8FF86E00D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848713C-43D5-48F2-A2E9-417DC9AC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0C154EA-FDB5-4DF9-9878-9889B6C89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71766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F7ED75-D011-4C01-A3B6-801A46D01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1888799-FF86-4E32-9089-6C49AC7E4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959C45A-578D-4191-BF3B-47B7B76E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47397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CCCB7B-CE1C-4F8F-A354-4B1F9DA1E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C887E1-9285-48D2-B875-761D03BA7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3713D3-29B0-4EA1-8FA1-6304589A0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1C169BF-7A8D-4DE2-A7C1-2DE39F6EF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A6DCCE-18E5-4B5C-B514-7F31AA8EF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379FE3-A86F-415D-B247-650441A2A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00223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E62EC7-4743-4C8F-AEB5-1142C4251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20C89BA-9A7F-4A97-B77A-2C3CDE162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487720-84A4-4A2B-B165-A4EB85057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146E09-2489-4E37-B925-18C5E1894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E11D58-BAA3-41F9-B57B-1CF56ABC6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88368B-F13C-4FDC-BBFF-2CB13D6F0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7797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C03735-579B-4516-BDAE-A59BBEC6C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95790D-8137-4843-9D51-68FFD837A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C1F058-747B-418A-B458-666C45C889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D01B01-6FED-4C38-A6D1-3F974A818D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079AF0-AA5E-4681-B174-57CFE3FE9D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01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youtu.be/YdNnw3bKg_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C4DC4C-3103-4819-BA58-4BD5047894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19" b="19289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F03CE16-8149-4B52-B2BC-8C553689C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277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es-CL" sz="4400" dirty="0">
                <a:solidFill>
                  <a:schemeClr val="tx1"/>
                </a:solidFill>
              </a:rPr>
              <a:t>Clases de Música</a:t>
            </a:r>
            <a:br>
              <a:rPr lang="es-CL" sz="4400" dirty="0">
                <a:solidFill>
                  <a:schemeClr val="tx1"/>
                </a:solidFill>
              </a:rPr>
            </a:br>
            <a:r>
              <a:rPr lang="es-CL" sz="4400" dirty="0">
                <a:solidFill>
                  <a:schemeClr val="tx1"/>
                </a:solidFill>
              </a:rPr>
              <a:t>1° año Medio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97554A-B964-467F-882F-FEB61EB882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610" y="4608576"/>
            <a:ext cx="3205640" cy="774186"/>
          </a:xfrm>
        </p:spPr>
        <p:txBody>
          <a:bodyPr anchor="t">
            <a:normAutofit/>
          </a:bodyPr>
          <a:lstStyle/>
          <a:p>
            <a:r>
              <a:rPr lang="es-CL" sz="2000" dirty="0"/>
              <a:t>Prof. Claudia Coñuecar V.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7E97966-E48A-472A-8D90-EC53ECE4C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233" y="959559"/>
            <a:ext cx="1152244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67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Bailes y Canciones Típicos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1074130" y="2006886"/>
            <a:ext cx="4639736" cy="3595148"/>
          </a:xfrm>
        </p:spPr>
        <p:txBody>
          <a:bodyPr>
            <a:normAutofit fontScale="25000" lnSpcReduction="20000"/>
          </a:bodyPr>
          <a:lstStyle/>
          <a:p>
            <a:r>
              <a:rPr lang="es-ES" altLang="es-CL" sz="9600" dirty="0">
                <a:solidFill>
                  <a:schemeClr val="tx1"/>
                </a:solidFill>
              </a:rPr>
              <a:t>Cueca</a:t>
            </a:r>
          </a:p>
          <a:p>
            <a:r>
              <a:rPr lang="es-ES" altLang="es-CL" sz="9600" dirty="0">
                <a:solidFill>
                  <a:schemeClr val="tx1"/>
                </a:solidFill>
              </a:rPr>
              <a:t>Corrido</a:t>
            </a:r>
          </a:p>
          <a:p>
            <a:r>
              <a:rPr lang="es-ES" altLang="es-CL" sz="9600" dirty="0">
                <a:solidFill>
                  <a:schemeClr val="tx1"/>
                </a:solidFill>
              </a:rPr>
              <a:t>La  Porteña</a:t>
            </a:r>
          </a:p>
          <a:p>
            <a:r>
              <a:rPr lang="es-ES" altLang="es-CL" sz="9600" dirty="0">
                <a:solidFill>
                  <a:schemeClr val="tx1"/>
                </a:solidFill>
              </a:rPr>
              <a:t>El Gato</a:t>
            </a:r>
          </a:p>
          <a:p>
            <a:r>
              <a:rPr lang="es-ES" altLang="es-CL" sz="9600" dirty="0">
                <a:solidFill>
                  <a:schemeClr val="tx1"/>
                </a:solidFill>
              </a:rPr>
              <a:t>La Jota</a:t>
            </a:r>
          </a:p>
          <a:p>
            <a:r>
              <a:rPr lang="es-ES" altLang="es-CL" sz="9600" dirty="0">
                <a:solidFill>
                  <a:schemeClr val="tx1"/>
                </a:solidFill>
              </a:rPr>
              <a:t>El Pequén</a:t>
            </a:r>
          </a:p>
          <a:p>
            <a:r>
              <a:rPr lang="es-ES" altLang="es-CL" sz="9600" dirty="0">
                <a:solidFill>
                  <a:schemeClr val="tx1"/>
                </a:solidFill>
              </a:rPr>
              <a:t>La Refalosa</a:t>
            </a:r>
          </a:p>
          <a:p>
            <a:endParaRPr lang="es-ES" altLang="es-CL" sz="4500" dirty="0"/>
          </a:p>
          <a:p>
            <a:endParaRPr lang="es-ES" altLang="es-CL" dirty="0"/>
          </a:p>
          <a:p>
            <a:endParaRPr lang="es-CL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A7459E-2E71-4F01-829D-E50F8E06C7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96847" y="2197386"/>
            <a:ext cx="4297680" cy="1887644"/>
          </a:xfrm>
        </p:spPr>
        <p:txBody>
          <a:bodyPr>
            <a:normAutofit fontScale="25000" lnSpcReduction="20000"/>
          </a:bodyPr>
          <a:lstStyle/>
          <a:p>
            <a:r>
              <a:rPr lang="es-ES" altLang="es-CL" sz="9600" dirty="0">
                <a:solidFill>
                  <a:schemeClr val="tx1"/>
                </a:solidFill>
              </a:rPr>
              <a:t>La Sajuriana</a:t>
            </a:r>
          </a:p>
          <a:p>
            <a:r>
              <a:rPr lang="es-ES" altLang="es-CL" sz="9600" dirty="0">
                <a:solidFill>
                  <a:schemeClr val="tx1"/>
                </a:solidFill>
              </a:rPr>
              <a:t>El </a:t>
            </a:r>
            <a:r>
              <a:rPr lang="es-ES" altLang="es-CL" sz="9600" dirty="0" err="1">
                <a:solidFill>
                  <a:schemeClr val="tx1"/>
                </a:solidFill>
              </a:rPr>
              <a:t>Repicao</a:t>
            </a:r>
            <a:endParaRPr lang="es-ES" altLang="es-CL" sz="9600" dirty="0">
              <a:solidFill>
                <a:schemeClr val="tx1"/>
              </a:solidFill>
            </a:endParaRPr>
          </a:p>
          <a:p>
            <a:r>
              <a:rPr lang="es-ES" altLang="es-CL" sz="9600" dirty="0">
                <a:solidFill>
                  <a:schemeClr val="tx1"/>
                </a:solidFill>
              </a:rPr>
              <a:t>La Polka</a:t>
            </a:r>
          </a:p>
          <a:p>
            <a:r>
              <a:rPr lang="es-ES" altLang="es-CL" sz="9600" dirty="0">
                <a:solidFill>
                  <a:schemeClr val="tx1"/>
                </a:solidFill>
              </a:rPr>
              <a:t> La Mazurca</a:t>
            </a:r>
          </a:p>
          <a:p>
            <a:r>
              <a:rPr lang="es-ES" altLang="es-CL" sz="9600" dirty="0">
                <a:solidFill>
                  <a:schemeClr val="tx1"/>
                </a:solidFill>
              </a:rPr>
              <a:t>Tonada</a:t>
            </a:r>
          </a:p>
          <a:p>
            <a:r>
              <a:rPr lang="es-ES" altLang="es-CL" sz="9600" dirty="0">
                <a:solidFill>
                  <a:schemeClr val="tx1"/>
                </a:solidFill>
              </a:rPr>
              <a:t>Parabienes</a:t>
            </a:r>
          </a:p>
          <a:p>
            <a:r>
              <a:rPr lang="es-ES" altLang="es-CL" sz="9600" dirty="0">
                <a:solidFill>
                  <a:schemeClr val="tx1"/>
                </a:solidFill>
              </a:rPr>
              <a:t>Villancicos</a:t>
            </a:r>
          </a:p>
          <a:p>
            <a:r>
              <a:rPr lang="es-ES" altLang="es-CL" sz="9600" dirty="0">
                <a:solidFill>
                  <a:schemeClr val="tx1"/>
                </a:solidFill>
              </a:rPr>
              <a:t>Canto a lo Poeta</a:t>
            </a:r>
          </a:p>
          <a:p>
            <a:endParaRPr lang="es-C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635" y="2197387"/>
            <a:ext cx="2782694" cy="3045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954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E21188-8ECB-4275-9FD3-7E675B529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68" y="4910342"/>
            <a:ext cx="10906061" cy="67154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CL" sz="4100" dirty="0"/>
              <a:t>Audiciones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400326A9-8EA7-495D-872B-9A33A120B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858" y="5855843"/>
            <a:ext cx="10906061" cy="458470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1800" dirty="0"/>
              <a:t>“</a:t>
            </a:r>
            <a:r>
              <a:rPr lang="es-CL" sz="1800" dirty="0"/>
              <a:t>Danzas</a:t>
            </a:r>
            <a:r>
              <a:rPr lang="en-US" sz="1800" dirty="0"/>
              <a:t> de la zona central”: </a:t>
            </a:r>
            <a:r>
              <a:rPr lang="en-US" sz="1800" dirty="0">
                <a:hlinkClick r:id="rId2"/>
              </a:rPr>
              <a:t>https://youtu.be/YdNnw3bKg_U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/>
              <a:t>Cueca paso a paso: https://youtu.be/R5LNRjnyOn8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52DB4BE-CD43-4E06-80BF-4A983C55A4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84" r="1" b="24283"/>
          <a:stretch/>
        </p:blipFill>
        <p:spPr>
          <a:xfrm>
            <a:off x="2170029" y="804672"/>
            <a:ext cx="7851943" cy="35546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42782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C2BC85-C45F-4FF3-8E19-A408FB232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El Corrido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738E52-9D39-4BE1-9727-1D3183A2A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72000" cy="4351338"/>
          </a:xfrm>
        </p:spPr>
        <p:txBody>
          <a:bodyPr/>
          <a:lstStyle/>
          <a:p>
            <a:pPr algn="just"/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 </a:t>
            </a:r>
            <a:r>
              <a:rPr lang="es-E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corrido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es un baile de España que se asentó en México y desde este país llegó a Chile. </a:t>
            </a:r>
          </a:p>
          <a:p>
            <a:pPr algn="just"/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Se trata de una narrativa popular concebida para ser cantada, recitada o bailada, la cual se puede encontrar en forma de canción, poesía o balada. </a:t>
            </a:r>
            <a:endParaRPr lang="es-CL" dirty="0"/>
          </a:p>
        </p:txBody>
      </p:sp>
      <p:pic>
        <p:nvPicPr>
          <p:cNvPr id="2050" name="Picture 2" descr="Así se bailan corrido en sentro evento la espuela con los horizonte de  cerro negro - YouTube">
            <a:extLst>
              <a:ext uri="{FF2B5EF4-FFF2-40B4-BE49-F238E27FC236}">
                <a16:creationId xmlns:a16="http://schemas.microsoft.com/office/drawing/2014/main" id="{94AF2F8B-CD3E-4EFD-85D1-B6D6F5B09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2" y="2418080"/>
            <a:ext cx="4750364" cy="267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560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A5C90C-DBDD-4606-BE28-AF42A8B16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Observando el video: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D736B5-6116-4768-816E-E8CAB685A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920" y="2242185"/>
            <a:ext cx="10515600" cy="2878455"/>
          </a:xfrm>
        </p:spPr>
        <p:txBody>
          <a:bodyPr>
            <a:normAutofit/>
          </a:bodyPr>
          <a:lstStyle/>
          <a:p>
            <a:r>
              <a:rPr lang="es-CL" sz="3600" dirty="0"/>
              <a:t>https://youtu.be/u9GnH8x3agI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132791B-F521-49AD-9E42-1457D1F05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821385"/>
            <a:ext cx="5029199" cy="259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31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3870ABF-3715-4C75-94C5-DE1FD9460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es-CL" dirty="0"/>
              <a:t>La Porteña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AF4D8A-F2AC-404F-A9E8-F323DDECB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es-ES" i="0">
                <a:effectLst/>
                <a:latin typeface="arial" panose="020B0604020202020204" pitchFamily="34" charset="0"/>
              </a:rPr>
              <a:t>Es un baile</a:t>
            </a:r>
            <a:r>
              <a:rPr lang="es-ES" b="0" i="0">
                <a:effectLst/>
                <a:latin typeface="arial" panose="020B0604020202020204" pitchFamily="34" charset="0"/>
              </a:rPr>
              <a:t> de función festiva y pareja suelta independiente. Por su métrica literaria y por su coreografía pertenece a la familia de la cueca.</a:t>
            </a:r>
          </a:p>
          <a:p>
            <a:r>
              <a:rPr lang="es-ES">
                <a:latin typeface="arial" panose="020B0604020202020204" pitchFamily="34" charset="0"/>
              </a:rPr>
              <a:t>E</a:t>
            </a:r>
            <a:r>
              <a:rPr lang="es-ES" b="0" i="0">
                <a:effectLst/>
                <a:latin typeface="arial" panose="020B0604020202020204" pitchFamily="34" charset="0"/>
              </a:rPr>
              <a:t>l hombre emplea un solo tipo de paso, con saltos y cruce alternado de piernas, y la mujer, un fino escobillado.</a:t>
            </a:r>
            <a:endParaRPr lang="es-CL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Imagen 3" descr="Un grupo de personas de pie sobre pasto&#10;&#10;Descripción generada automáticamente">
            <a:extLst>
              <a:ext uri="{FF2B5EF4-FFF2-40B4-BE49-F238E27FC236}">
                <a16:creationId xmlns:a16="http://schemas.microsoft.com/office/drawing/2014/main" id="{BB345D52-E122-4651-BA81-01BA9F8243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50" r="1710" b="-1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96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8611F4-6AEC-4EA3-B211-2F310C4C6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18" y="1370171"/>
            <a:ext cx="508558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Observamos el video: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8E91BA-F1F0-4149-8648-F8F4BD067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818" y="3849845"/>
            <a:ext cx="5085580" cy="188175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https://youtu.be/W7t1jE3FG6c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99DD160-345A-4380-BA4E-1FB1559DAB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0"/>
          <a:stretch/>
        </p:blipFill>
        <p:spPr>
          <a:xfrm>
            <a:off x="6520859" y="795510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7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82B7A05-74F1-4247-8ADB-431C601426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26" r="445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DC3D7EA-FE04-4305-8AC8-6613ED4BB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es-CL" dirty="0"/>
              <a:t>Polka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07F1D0-08D9-49F9-8129-DFBF592E1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>
            <a:normAutofit/>
          </a:bodyPr>
          <a:lstStyle/>
          <a:p>
            <a:r>
              <a:rPr lang="es-ES" b="0" i="0">
                <a:effectLst/>
                <a:latin typeface="arial, sans-serif"/>
              </a:rPr>
              <a:t>La polka es de origen checo, de Checoslovaquia.</a:t>
            </a:r>
          </a:p>
          <a:p>
            <a:r>
              <a:rPr lang="es-ES" b="0" i="0">
                <a:effectLst/>
                <a:latin typeface="arial, sans-serif"/>
              </a:rPr>
              <a:t>La polka es una danza de giro en compás de dos por cuatro se popularizó en Chile.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320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Rectangle">
            <a:extLst>
              <a:ext uri="{FF2B5EF4-FFF2-40B4-BE49-F238E27FC236}">
                <a16:creationId xmlns:a16="http://schemas.microsoft.com/office/drawing/2014/main" id="{72F566C7-63F6-430E-A25E-75C1BAA56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198E400-515A-44B6-9C8A-44AC4DE153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l="5016" r="1651"/>
          <a:stretch/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8701D3F-ED29-4931-958A-CBC8AE704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7537" y="643467"/>
            <a:ext cx="5520995" cy="5215839"/>
          </a:xfrm>
          <a:prstGeom prst="roundRect">
            <a:avLst>
              <a:gd name="adj" fmla="val 265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BAB25B-FDD6-4507-9771-2639D3115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1158" y="2371542"/>
            <a:ext cx="4873752" cy="2505456"/>
          </a:xfrm>
        </p:spPr>
        <p:txBody>
          <a:bodyPr>
            <a:normAutofit/>
          </a:bodyPr>
          <a:lstStyle/>
          <a:p>
            <a:r>
              <a:rPr lang="es-ES" sz="2200" dirty="0"/>
              <a:t>Danza de pareja mixta, suelta y tomada, sin pañuelo , se puede bailar también en grupos. </a:t>
            </a:r>
          </a:p>
          <a:p>
            <a:r>
              <a:rPr lang="es-ES" sz="2200" dirty="0"/>
              <a:t>Fue una danza de salón en Europa y América , que luego fue popularizada y evolucionó de estilo en todo Chile. </a:t>
            </a:r>
            <a:endParaRPr lang="es-CL" sz="2200" dirty="0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40A0961B-9DBA-43AD-A3C0-F7EBBFF20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06764" y="906791"/>
            <a:ext cx="2987899" cy="2987899"/>
          </a:xfrm>
          <a:prstGeom prst="arc">
            <a:avLst>
              <a:gd name="adj1" fmla="val 16200000"/>
              <a:gd name="adj2" fmla="val 114657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334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138222-D274-4866-96E7-C3B1D6DA8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888E255-D20B-4F26-B9DA-3DF036797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903486-1248-481B-8B16-64C9C9EAC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12" y="1122363"/>
            <a:ext cx="508763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Observemos el video: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2AD46D6-02D6-45B3-921C-F4033826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2790" y="5367348"/>
            <a:ext cx="616353" cy="59963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89DF2E-4E49-46A1-8D62-D642B7B1B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511" y="3987309"/>
            <a:ext cx="5087631" cy="138004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s-CL" sz="2400" dirty="0">
                <a:solidFill>
                  <a:schemeClr val="bg1"/>
                </a:solidFill>
              </a:rPr>
              <a:t>https://youtu.be/5UlHRLsyY24</a:t>
            </a:r>
          </a:p>
          <a:p>
            <a:pPr marL="0" indent="0" algn="ctr">
              <a:buNone/>
            </a:pPr>
            <a:endParaRPr lang="en-US" sz="24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Imagen 3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8582E840-4F8C-47D9-B4CD-4C5E6A72A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706" y="669394"/>
            <a:ext cx="4235423" cy="5503900"/>
          </a:xfrm>
          <a:custGeom>
            <a:avLst/>
            <a:gdLst/>
            <a:ahLst/>
            <a:cxnLst/>
            <a:rect l="l" t="t" r="r" b="b"/>
            <a:pathLst>
              <a:path w="5051479" h="5503900">
                <a:moveTo>
                  <a:pt x="151948" y="0"/>
                </a:moveTo>
                <a:lnTo>
                  <a:pt x="4899531" y="0"/>
                </a:lnTo>
                <a:cubicBezTo>
                  <a:pt x="4983450" y="0"/>
                  <a:pt x="5051479" y="68029"/>
                  <a:pt x="5051479" y="151948"/>
                </a:cubicBezTo>
                <a:lnTo>
                  <a:pt x="5051479" y="5351952"/>
                </a:lnTo>
                <a:cubicBezTo>
                  <a:pt x="5051479" y="5435871"/>
                  <a:pt x="4983450" y="5503900"/>
                  <a:pt x="4899531" y="5503900"/>
                </a:cubicBezTo>
                <a:lnTo>
                  <a:pt x="151948" y="5503900"/>
                </a:lnTo>
                <a:cubicBezTo>
                  <a:pt x="68029" y="5503900"/>
                  <a:pt x="0" y="5435871"/>
                  <a:pt x="0" y="5351952"/>
                </a:cubicBezTo>
                <a:lnTo>
                  <a:pt x="0" y="151948"/>
                </a:lnTo>
                <a:cubicBezTo>
                  <a:pt x="0" y="68029"/>
                  <a:pt x="68029" y="0"/>
                  <a:pt x="15194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63137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F104A-CA55-4DBA-BA85-1178292D2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Preguntas de conclusión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20B966-3E08-4EAD-A89B-ECDE7AE5D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Sabes…</a:t>
            </a:r>
          </a:p>
          <a:p>
            <a:pPr marL="742950" indent="-742950">
              <a:buFont typeface="+mj-lt"/>
              <a:buAutoNum type="arabicPeriod"/>
            </a:pPr>
            <a:r>
              <a:rPr lang="es-E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¿Qué regiones se ubican en la zona centro del país? </a:t>
            </a:r>
          </a:p>
          <a:p>
            <a:pPr marL="0" indent="0">
              <a:buNone/>
            </a:pPr>
            <a:r>
              <a:rPr lang="es-E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Regiones: Valparaíso, Metropolitana, Del libertador Bernardo O’Higgins, Maule y Bío </a:t>
            </a:r>
            <a:r>
              <a:rPr lang="es-ES" sz="36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Bío</a:t>
            </a:r>
            <a:endParaRPr lang="es-E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s-E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2.-¿Puedes nombrar ciudades de la zona central del país?</a:t>
            </a:r>
          </a:p>
          <a:p>
            <a:r>
              <a:rPr lang="es-E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Valparaíso: Viña del Mar, El Tabo, El Quisco, San Antonio, Cartagena, Llolleo, Valparaíso, Limache</a:t>
            </a:r>
          </a:p>
          <a:p>
            <a:r>
              <a:rPr lang="es-E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Metropolitana: Santiago, Talagante, Peñaflor, Melipilla</a:t>
            </a:r>
          </a:p>
          <a:p>
            <a:endParaRPr lang="es-E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46808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 descr="Hojas en primer plano">
            <a:extLst>
              <a:ext uri="{FF2B5EF4-FFF2-40B4-BE49-F238E27FC236}">
                <a16:creationId xmlns:a16="http://schemas.microsoft.com/office/drawing/2014/main" id="{C542C31E-A9A6-4196-9C15-D9E26F2B2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>
              <a:tabLst>
                <a:tab pos="4119563" algn="l"/>
              </a:tabLst>
            </a:pPr>
            <a:r>
              <a:rPr lang="es-ES" dirty="0"/>
              <a:t>Folclore</a:t>
            </a:r>
          </a:p>
        </p:txBody>
      </p:sp>
      <p:graphicFrame>
        <p:nvGraphicFramePr>
          <p:cNvPr id="9" name="Marcador de posición de contenido 8" descr="Iconos de SmartArt">
            <a:extLst>
              <a:ext uri="{FF2B5EF4-FFF2-40B4-BE49-F238E27FC236}">
                <a16:creationId xmlns:a16="http://schemas.microsoft.com/office/drawing/2014/main" id="{8FF6EDB8-0D3A-4193-BDFE-DD56CEA7DA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043841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6795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1059D5-01E1-44D3-B1A3-667B6230A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Región del Libertador: Rancagua, San Fernando, Graneros, Pichilemu</a:t>
            </a:r>
          </a:p>
          <a:p>
            <a:endParaRPr lang="es-CL" dirty="0"/>
          </a:p>
          <a:p>
            <a:r>
              <a:rPr lang="es-CL" dirty="0"/>
              <a:t>Región Maule: Talca, Linares, Cauquenes, Curicó, San Javier, Constitución, Parral</a:t>
            </a:r>
          </a:p>
          <a:p>
            <a:endParaRPr lang="es-CL" dirty="0"/>
          </a:p>
          <a:p>
            <a:r>
              <a:rPr lang="es-CL" dirty="0"/>
              <a:t>Región Bío </a:t>
            </a:r>
            <a:r>
              <a:rPr lang="es-CL" dirty="0" err="1"/>
              <a:t>Bío</a:t>
            </a:r>
            <a:r>
              <a:rPr lang="es-CL" dirty="0"/>
              <a:t>: Concepción, Talcahuano, Lota, Tomé, Florida, Los Ángeles, Curanilahue, </a:t>
            </a:r>
          </a:p>
        </p:txBody>
      </p:sp>
    </p:spTree>
    <p:extLst>
      <p:ext uri="{BB962C8B-B14F-4D97-AF65-F5344CB8AC3E}">
        <p14:creationId xmlns:p14="http://schemas.microsoft.com/office/powerpoint/2010/main" val="2409717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0BAA91-B97A-4391-97A2-ADE5F295F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es-E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¿Qué condiciones geográficas y climáticas encontramos en la zona centro de Chile?</a:t>
            </a:r>
            <a:endParaRPr lang="es-CL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es-ES" sz="2800" dirty="0">
              <a:highlight>
                <a:srgbClr val="FFFF00"/>
              </a:highligh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es-ES" dirty="0">
              <a:highlight>
                <a:srgbClr val="FFFF00"/>
              </a:highligh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s-E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Tarea voluntaria: Vale 1 punto</a:t>
            </a:r>
          </a:p>
          <a:p>
            <a:r>
              <a:rPr lang="es-E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¿Qué pueblos originarios se ubican en el centro de Chile?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89858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058C9FAC-1615-47A5-9340-848C63CFF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Zonas del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país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Zonas de Chile - Tricila">
            <a:extLst>
              <a:ext uri="{FF2B5EF4-FFF2-40B4-BE49-F238E27FC236}">
                <a16:creationId xmlns:a16="http://schemas.microsoft.com/office/drawing/2014/main" id="{2C4C6CDE-04CC-43E3-BF76-A4C75814A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9402" y="492573"/>
            <a:ext cx="2102384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123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s-CL" sz="4000"/>
              <a:t>Folclore Zona Centro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s-ES" sz="2000" b="0" i="0">
                <a:effectLst/>
                <a:latin typeface="Candara" panose="020E0502030303020204" pitchFamily="34" charset="0"/>
              </a:rPr>
              <a:t>Esta zona ubicada entre Santiago y Concepción es la </a:t>
            </a:r>
          </a:p>
          <a:p>
            <a:r>
              <a:rPr lang="es-ES" sz="2000">
                <a:latin typeface="Candara" panose="020E0502030303020204" pitchFamily="34" charset="0"/>
              </a:rPr>
              <a:t>E</a:t>
            </a:r>
            <a:r>
              <a:rPr lang="es-ES" sz="2000" b="0" i="0">
                <a:effectLst/>
                <a:latin typeface="Candara" panose="020E0502030303020204" pitchFamily="34" charset="0"/>
              </a:rPr>
              <a:t>s la más habitada de nuestro país ubicada entre Santiago y Concepción.</a:t>
            </a:r>
          </a:p>
          <a:p>
            <a:r>
              <a:rPr lang="es-ES" sz="2000" b="0" i="0">
                <a:effectLst/>
                <a:latin typeface="Candara" panose="020E0502030303020204" pitchFamily="34" charset="0"/>
              </a:rPr>
              <a:t>aquí  encuentra la mayor producción agrícola </a:t>
            </a:r>
          </a:p>
          <a:p>
            <a:r>
              <a:rPr lang="es-ES" sz="2000" b="0" i="0">
                <a:effectLst/>
                <a:latin typeface="Candara" panose="020E0502030303020204" pitchFamily="34" charset="0"/>
              </a:rPr>
              <a:t>Esta zona se conservan las tradiciones y costumbres traídas por los conquistadores, quienes también trajeron a la zona una rica variedad de ritmos y melodías provenientes de España. habitada de nuestro</a:t>
            </a:r>
            <a:endParaRPr lang="es-CL" sz="200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0" r="25701" b="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510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8CB378-D72D-4AB1-B4EA-E32EA34CE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s-ES" sz="2000" b="0" i="0">
                <a:effectLst/>
                <a:latin typeface="Candara" panose="020E0502030303020204" pitchFamily="34" charset="0"/>
              </a:rPr>
              <a:t>Una de las características importantes de esta música es la jerarquía que en ella desempeñan </a:t>
            </a:r>
            <a:r>
              <a:rPr lang="es-ES" sz="2000" b="0" i="1">
                <a:effectLst/>
                <a:latin typeface="Candara" panose="020E0502030303020204" pitchFamily="34" charset="0"/>
              </a:rPr>
              <a:t>las danzas</a:t>
            </a:r>
            <a:r>
              <a:rPr lang="es-ES" sz="2000" b="0" i="0">
                <a:effectLst/>
                <a:latin typeface="Candara" panose="020E0502030303020204" pitchFamily="34" charset="0"/>
              </a:rPr>
              <a:t>, ya que la fusión que se produjo entre la música traída de Europa con los elementos nativos, dio origen al nacimiento de nuestra </a:t>
            </a:r>
            <a:r>
              <a:rPr lang="es-ES" sz="2000" b="1" i="1">
                <a:effectLst/>
                <a:latin typeface="Candara" panose="020E0502030303020204" pitchFamily="34" charset="0"/>
              </a:rPr>
              <a:t>música criolla</a:t>
            </a:r>
            <a:r>
              <a:rPr lang="es-ES" sz="2000" b="0" i="0">
                <a:effectLst/>
                <a:latin typeface="Candara" panose="020E0502030303020204" pitchFamily="34" charset="0"/>
              </a:rPr>
              <a:t>, como expresión musical que es muy bien representada por sus más tradicionales exponentes: </a:t>
            </a:r>
            <a:r>
              <a:rPr lang="es-ES" sz="2000" b="0" i="1">
                <a:effectLst/>
                <a:latin typeface="Candara" panose="020E0502030303020204" pitchFamily="34" charset="0"/>
              </a:rPr>
              <a:t>el huaso, la china y el campesino.</a:t>
            </a:r>
            <a:endParaRPr lang="es-CL" sz="2000"/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3EDFD2-E9B4-4DA4-9650-7A385D0122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86" b="8925"/>
          <a:stretch/>
        </p:blipFill>
        <p:spPr>
          <a:xfrm>
            <a:off x="5977788" y="799352"/>
            <a:ext cx="5425410" cy="473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92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D80C9EF-3CC6-4ECC-9C2D-9D0396C96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anchor="b">
            <a:normAutofit/>
          </a:bodyPr>
          <a:lstStyle/>
          <a:p>
            <a:r>
              <a:rPr lang="es-CL" sz="4800"/>
              <a:t>Folclore Zona Centro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7" b="-2"/>
          <a:stretch/>
        </p:blipFill>
        <p:spPr bwMode="auto">
          <a:xfrm>
            <a:off x="635295" y="2524715"/>
            <a:ext cx="5150277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06429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es-ES" altLang="es-CL" sz="2000"/>
              <a:t>Esta es la zona del huaso. Sus valles templados y fácilmente adaptables a la ganadería hizo que los españoles los tomaran como principal lugar de colonización y pudieran adaptar sus costumbres sin fuertes cambios inmediatos. </a:t>
            </a:r>
            <a:br>
              <a:rPr lang="es-ES" altLang="es-CL" sz="2000"/>
            </a:br>
            <a:endParaRPr lang="es-CL" sz="200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4" r="14985" b="-1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600614" y="1351280"/>
            <a:ext cx="5291663" cy="4508181"/>
          </a:xfrm>
        </p:spPr>
        <p:txBody>
          <a:bodyPr>
            <a:normAutofit/>
          </a:bodyPr>
          <a:lstStyle/>
          <a:p>
            <a:r>
              <a:rPr lang="es-ES" altLang="es-CL" sz="2400" dirty="0">
                <a:latin typeface="Candara" panose="020E0502030303020204" pitchFamily="34" charset="0"/>
              </a:rPr>
              <a:t>Tres importantes expresiones del folclor de la zona Central son: </a:t>
            </a:r>
          </a:p>
          <a:p>
            <a:r>
              <a:rPr lang="es-ES" altLang="es-CL" sz="2400" dirty="0">
                <a:latin typeface="Candara" panose="020E0502030303020204" pitchFamily="34" charset="0"/>
              </a:rPr>
              <a:t>La tonada</a:t>
            </a:r>
          </a:p>
          <a:p>
            <a:r>
              <a:rPr lang="es-ES" altLang="es-CL" sz="2400" dirty="0">
                <a:latin typeface="Candara" panose="020E0502030303020204" pitchFamily="34" charset="0"/>
              </a:rPr>
              <a:t>El canto a lo poeta </a:t>
            </a:r>
          </a:p>
          <a:p>
            <a:r>
              <a:rPr lang="es-ES" altLang="es-CL" sz="2400" dirty="0">
                <a:latin typeface="Candara" panose="020E0502030303020204" pitchFamily="34" charset="0"/>
              </a:rPr>
              <a:t>La cueca</a:t>
            </a:r>
          </a:p>
          <a:p>
            <a:r>
              <a:rPr lang="es-ES" altLang="es-CL" sz="2400" dirty="0">
                <a:latin typeface="Candara" panose="020E0502030303020204" pitchFamily="34" charset="0"/>
              </a:rPr>
              <a:t>Ésta última es el Baile Nacional de Chile, y las restantes cubren también una vasta zona del País.</a:t>
            </a:r>
            <a:r>
              <a:rPr lang="es-ES" altLang="es-CL" sz="2400" dirty="0"/>
              <a:t> </a:t>
            </a:r>
            <a:br>
              <a:rPr lang="es-ES" altLang="es-CL" sz="2400" dirty="0"/>
            </a:br>
            <a:endParaRPr lang="es-ES" altLang="es-CL" sz="2400" dirty="0"/>
          </a:p>
          <a:p>
            <a:endParaRPr lang="es-CL" sz="1800" dirty="0"/>
          </a:p>
        </p:txBody>
      </p:sp>
    </p:spTree>
    <p:extLst>
      <p:ext uri="{BB962C8B-B14F-4D97-AF65-F5344CB8AC3E}">
        <p14:creationId xmlns:p14="http://schemas.microsoft.com/office/powerpoint/2010/main" val="191230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7A5595-3790-456A-8B23-820C0D284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Vestimenta del Huaso y la Huasa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58D4E7C-DC75-4F25-8168-BD3F17C3E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5" y="1690688"/>
            <a:ext cx="6953250" cy="499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09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A1A8EB-252F-43D3-ACA1-297DC08F5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Vestimenta del Huaso y la china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AC2EC7-24EE-46FB-80A1-7EDD6ADD8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       Huaso								Huasa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B17F1F-C736-400A-B602-C572B6920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2346241"/>
            <a:ext cx="2663190" cy="451175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2647FF4-0D45-4454-9484-54E40BD9B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513" y="2346243"/>
            <a:ext cx="2778981" cy="451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126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686</Words>
  <Application>Microsoft Office PowerPoint</Application>
  <PresentationFormat>Panorámica</PresentationFormat>
  <Paragraphs>79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Angsana New</vt:lpstr>
      <vt:lpstr>Arial</vt:lpstr>
      <vt:lpstr>Arial</vt:lpstr>
      <vt:lpstr>arial, sans-serif</vt:lpstr>
      <vt:lpstr>Calibri</vt:lpstr>
      <vt:lpstr>Calibri Light</vt:lpstr>
      <vt:lpstr>Candara</vt:lpstr>
      <vt:lpstr>Tema de Office</vt:lpstr>
      <vt:lpstr>Clases de Música 1° año Medio</vt:lpstr>
      <vt:lpstr>Folclore</vt:lpstr>
      <vt:lpstr>Zonas del país</vt:lpstr>
      <vt:lpstr>Folclore Zona Centro</vt:lpstr>
      <vt:lpstr>Presentación de PowerPoint</vt:lpstr>
      <vt:lpstr>Folclore Zona Centro</vt:lpstr>
      <vt:lpstr>Presentación de PowerPoint</vt:lpstr>
      <vt:lpstr>Vestimenta del Huaso y la Huasa</vt:lpstr>
      <vt:lpstr>Vestimenta del Huaso y la china</vt:lpstr>
      <vt:lpstr>Bailes y Canciones Típicos</vt:lpstr>
      <vt:lpstr>Audiciones</vt:lpstr>
      <vt:lpstr>El Corrido</vt:lpstr>
      <vt:lpstr>Observando el video:</vt:lpstr>
      <vt:lpstr>La Porteña</vt:lpstr>
      <vt:lpstr>Observamos el video:</vt:lpstr>
      <vt:lpstr>Polka</vt:lpstr>
      <vt:lpstr>Presentación de PowerPoint</vt:lpstr>
      <vt:lpstr>Observemos el video:</vt:lpstr>
      <vt:lpstr>Preguntas de conclusión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Clases de Música 6° año Básico</dc:title>
  <dc:creator>Claudia Coñuecar</dc:creator>
  <cp:lastModifiedBy>Claudia Coñuecar</cp:lastModifiedBy>
  <cp:revision>1</cp:revision>
  <dcterms:created xsi:type="dcterms:W3CDTF">2020-10-19T00:29:13Z</dcterms:created>
  <dcterms:modified xsi:type="dcterms:W3CDTF">2021-03-25T13:35:19Z</dcterms:modified>
</cp:coreProperties>
</file>