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8" r:id="rId6"/>
    <p:sldId id="271" r:id="rId7"/>
    <p:sldId id="272" r:id="rId8"/>
    <p:sldId id="276" r:id="rId9"/>
    <p:sldId id="269" r:id="rId10"/>
    <p:sldId id="273" r:id="rId11"/>
    <p:sldId id="274" r:id="rId12"/>
    <p:sldId id="275" r:id="rId13"/>
    <p:sldId id="277" r:id="rId14"/>
    <p:sldId id="270" r:id="rId15"/>
    <p:sldId id="263" r:id="rId16"/>
    <p:sldId id="264" r:id="rId17"/>
    <p:sldId id="265" r:id="rId18"/>
    <p:sldId id="262" r:id="rId19"/>
    <p:sldId id="266" r:id="rId2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CD68F6-3A76-497B-9DE5-709D85EF7DF5}" v="32" dt="2021-03-21T00:41:01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F5CD68F6-3A76-497B-9DE5-709D85EF7DF5}"/>
    <pc:docChg chg="undo custSel addSld delSld modSld sldOrd">
      <pc:chgData name="Claudia Coñuecar" userId="40a48c7a74c5fee3" providerId="LiveId" clId="{F5CD68F6-3A76-497B-9DE5-709D85EF7DF5}" dt="2021-03-21T00:42:47.117" v="939" actId="14100"/>
      <pc:docMkLst>
        <pc:docMk/>
      </pc:docMkLst>
      <pc:sldChg chg="del">
        <pc:chgData name="Claudia Coñuecar" userId="40a48c7a74c5fee3" providerId="LiveId" clId="{F5CD68F6-3A76-497B-9DE5-709D85EF7DF5}" dt="2021-03-21T00:36:16.938" v="824" actId="2696"/>
        <pc:sldMkLst>
          <pc:docMk/>
          <pc:sldMk cId="2927760219" sldId="261"/>
        </pc:sldMkLst>
      </pc:sldChg>
      <pc:sldChg chg="del">
        <pc:chgData name="Claudia Coñuecar" userId="40a48c7a74c5fee3" providerId="LiveId" clId="{F5CD68F6-3A76-497B-9DE5-709D85EF7DF5}" dt="2021-03-21T00:36:28.880" v="825" actId="2696"/>
        <pc:sldMkLst>
          <pc:docMk/>
          <pc:sldMk cId="973360353" sldId="267"/>
        </pc:sldMkLst>
      </pc:sldChg>
      <pc:sldChg chg="ord">
        <pc:chgData name="Claudia Coñuecar" userId="40a48c7a74c5fee3" providerId="LiveId" clId="{F5CD68F6-3A76-497B-9DE5-709D85EF7DF5}" dt="2021-03-21T00:25:59.956" v="574"/>
        <pc:sldMkLst>
          <pc:docMk/>
          <pc:sldMk cId="1234083682" sldId="268"/>
        </pc:sldMkLst>
      </pc:sldChg>
      <pc:sldChg chg="modSp new mod">
        <pc:chgData name="Claudia Coñuecar" userId="40a48c7a74c5fee3" providerId="LiveId" clId="{F5CD68F6-3A76-497B-9DE5-709D85EF7DF5}" dt="2021-03-21T00:36:02.219" v="823" actId="20577"/>
        <pc:sldMkLst>
          <pc:docMk/>
          <pc:sldMk cId="1313849402" sldId="269"/>
        </pc:sldMkLst>
        <pc:spChg chg="mod">
          <ac:chgData name="Claudia Coñuecar" userId="40a48c7a74c5fee3" providerId="LiveId" clId="{F5CD68F6-3A76-497B-9DE5-709D85EF7DF5}" dt="2021-03-20T23:09:34.221" v="31" actId="20577"/>
          <ac:spMkLst>
            <pc:docMk/>
            <pc:sldMk cId="1313849402" sldId="269"/>
            <ac:spMk id="2" creationId="{F3FD119A-F041-4615-8271-E806E8CCE2D8}"/>
          </ac:spMkLst>
        </pc:spChg>
        <pc:spChg chg="mod">
          <ac:chgData name="Claudia Coñuecar" userId="40a48c7a74c5fee3" providerId="LiveId" clId="{F5CD68F6-3A76-497B-9DE5-709D85EF7DF5}" dt="2021-03-21T00:36:02.219" v="823" actId="20577"/>
          <ac:spMkLst>
            <pc:docMk/>
            <pc:sldMk cId="1313849402" sldId="269"/>
            <ac:spMk id="3" creationId="{120FFBD4-CA5D-48BE-89AB-9170CA1BDB47}"/>
          </ac:spMkLst>
        </pc:spChg>
      </pc:sldChg>
      <pc:sldChg chg="modSp new mod">
        <pc:chgData name="Claudia Coñuecar" userId="40a48c7a74c5fee3" providerId="LiveId" clId="{F5CD68F6-3A76-497B-9DE5-709D85EF7DF5}" dt="2021-03-21T00:39:58.080" v="860" actId="20577"/>
        <pc:sldMkLst>
          <pc:docMk/>
          <pc:sldMk cId="3378197938" sldId="270"/>
        </pc:sldMkLst>
        <pc:spChg chg="mod">
          <ac:chgData name="Claudia Coñuecar" userId="40a48c7a74c5fee3" providerId="LiveId" clId="{F5CD68F6-3A76-497B-9DE5-709D85EF7DF5}" dt="2021-03-20T23:30:55.240" v="130" actId="20577"/>
          <ac:spMkLst>
            <pc:docMk/>
            <pc:sldMk cId="3378197938" sldId="270"/>
            <ac:spMk id="2" creationId="{41E4E54E-F2CD-4C62-BB21-BC010D4FBFD2}"/>
          </ac:spMkLst>
        </pc:spChg>
        <pc:spChg chg="mod">
          <ac:chgData name="Claudia Coñuecar" userId="40a48c7a74c5fee3" providerId="LiveId" clId="{F5CD68F6-3A76-497B-9DE5-709D85EF7DF5}" dt="2021-03-21T00:39:58.080" v="860" actId="20577"/>
          <ac:spMkLst>
            <pc:docMk/>
            <pc:sldMk cId="3378197938" sldId="270"/>
            <ac:spMk id="3" creationId="{A710D23E-3795-4787-A67F-CF031B14A4E0}"/>
          </ac:spMkLst>
        </pc:spChg>
      </pc:sldChg>
      <pc:sldChg chg="addSp delSp modSp new mod">
        <pc:chgData name="Claudia Coñuecar" userId="40a48c7a74c5fee3" providerId="LiveId" clId="{F5CD68F6-3A76-497B-9DE5-709D85EF7DF5}" dt="2021-03-21T00:10:56.545" v="328" actId="1076"/>
        <pc:sldMkLst>
          <pc:docMk/>
          <pc:sldMk cId="2237971394" sldId="271"/>
        </pc:sldMkLst>
        <pc:spChg chg="mod">
          <ac:chgData name="Claudia Coñuecar" userId="40a48c7a74c5fee3" providerId="LiveId" clId="{F5CD68F6-3A76-497B-9DE5-709D85EF7DF5}" dt="2021-03-21T00:08:28.007" v="297" actId="20577"/>
          <ac:spMkLst>
            <pc:docMk/>
            <pc:sldMk cId="2237971394" sldId="271"/>
            <ac:spMk id="2" creationId="{08A929FB-0AAE-472C-9DBD-B1021B481294}"/>
          </ac:spMkLst>
        </pc:spChg>
        <pc:spChg chg="del">
          <ac:chgData name="Claudia Coñuecar" userId="40a48c7a74c5fee3" providerId="LiveId" clId="{F5CD68F6-3A76-497B-9DE5-709D85EF7DF5}" dt="2021-03-21T00:09:00.219" v="298"/>
          <ac:spMkLst>
            <pc:docMk/>
            <pc:sldMk cId="2237971394" sldId="271"/>
            <ac:spMk id="3" creationId="{7D426095-7390-425E-A71D-9B6CCB2889AC}"/>
          </ac:spMkLst>
        </pc:spChg>
        <pc:spChg chg="add mod">
          <ac:chgData name="Claudia Coñuecar" userId="40a48c7a74c5fee3" providerId="LiveId" clId="{F5CD68F6-3A76-497B-9DE5-709D85EF7DF5}" dt="2021-03-21T00:10:56.545" v="328" actId="1076"/>
          <ac:spMkLst>
            <pc:docMk/>
            <pc:sldMk cId="2237971394" sldId="271"/>
            <ac:spMk id="4" creationId="{4C64010D-F21C-4EF4-8610-534EFFD2AF5C}"/>
          </ac:spMkLst>
        </pc:spChg>
        <pc:picChg chg="add mod">
          <ac:chgData name="Claudia Coñuecar" userId="40a48c7a74c5fee3" providerId="LiveId" clId="{F5CD68F6-3A76-497B-9DE5-709D85EF7DF5}" dt="2021-03-21T00:09:03.252" v="299" actId="1076"/>
          <ac:picMkLst>
            <pc:docMk/>
            <pc:sldMk cId="2237971394" sldId="271"/>
            <ac:picMk id="1026" creationId="{EFB8546D-4830-46CF-8BCB-2BFC4341281C}"/>
          </ac:picMkLst>
        </pc:picChg>
      </pc:sldChg>
      <pc:sldChg chg="addSp delSp modSp new mod ord">
        <pc:chgData name="Claudia Coñuecar" userId="40a48c7a74c5fee3" providerId="LiveId" clId="{F5CD68F6-3A76-497B-9DE5-709D85EF7DF5}" dt="2021-03-21T00:25:56.984" v="572"/>
        <pc:sldMkLst>
          <pc:docMk/>
          <pc:sldMk cId="1757055809" sldId="272"/>
        </pc:sldMkLst>
        <pc:spChg chg="mod">
          <ac:chgData name="Claudia Coñuecar" userId="40a48c7a74c5fee3" providerId="LiveId" clId="{F5CD68F6-3A76-497B-9DE5-709D85EF7DF5}" dt="2021-03-21T00:11:19.135" v="333" actId="20577"/>
          <ac:spMkLst>
            <pc:docMk/>
            <pc:sldMk cId="1757055809" sldId="272"/>
            <ac:spMk id="2" creationId="{E1DD151E-4AAF-4E10-9D60-46AF1622C8EE}"/>
          </ac:spMkLst>
        </pc:spChg>
        <pc:spChg chg="del">
          <ac:chgData name="Claudia Coñuecar" userId="40a48c7a74c5fee3" providerId="LiveId" clId="{F5CD68F6-3A76-497B-9DE5-709D85EF7DF5}" dt="2021-03-21T00:11:45.138" v="334"/>
          <ac:spMkLst>
            <pc:docMk/>
            <pc:sldMk cId="1757055809" sldId="272"/>
            <ac:spMk id="3" creationId="{31602F1E-8900-486F-979A-743765B726A3}"/>
          </ac:spMkLst>
        </pc:spChg>
        <pc:spChg chg="add del mod">
          <ac:chgData name="Claudia Coñuecar" userId="40a48c7a74c5fee3" providerId="LiveId" clId="{F5CD68F6-3A76-497B-9DE5-709D85EF7DF5}" dt="2021-03-21T00:12:42.053" v="342"/>
          <ac:spMkLst>
            <pc:docMk/>
            <pc:sldMk cId="1757055809" sldId="272"/>
            <ac:spMk id="4" creationId="{FEA07620-08E8-45E1-B4B3-6C452C9BACEC}"/>
          </ac:spMkLst>
        </pc:spChg>
        <pc:spChg chg="add mod">
          <ac:chgData name="Claudia Coñuecar" userId="40a48c7a74c5fee3" providerId="LiveId" clId="{F5CD68F6-3A76-497B-9DE5-709D85EF7DF5}" dt="2021-03-21T00:14:51.057" v="399" actId="1076"/>
          <ac:spMkLst>
            <pc:docMk/>
            <pc:sldMk cId="1757055809" sldId="272"/>
            <ac:spMk id="5" creationId="{DF2CD744-39B7-4CD1-988D-59E8152BCB2E}"/>
          </ac:spMkLst>
        </pc:spChg>
        <pc:picChg chg="add del mod">
          <ac:chgData name="Claudia Coñuecar" userId="40a48c7a74c5fee3" providerId="LiveId" clId="{F5CD68F6-3A76-497B-9DE5-709D85EF7DF5}" dt="2021-03-21T00:12:31.783" v="341" actId="21"/>
          <ac:picMkLst>
            <pc:docMk/>
            <pc:sldMk cId="1757055809" sldId="272"/>
            <ac:picMk id="2050" creationId="{A9F99EEF-8EB4-4A84-96AB-9E27F1333A1C}"/>
          </ac:picMkLst>
        </pc:picChg>
        <pc:picChg chg="add mod">
          <ac:chgData name="Claudia Coñuecar" userId="40a48c7a74c5fee3" providerId="LiveId" clId="{F5CD68F6-3A76-497B-9DE5-709D85EF7DF5}" dt="2021-03-21T00:12:46.020" v="343" actId="1076"/>
          <ac:picMkLst>
            <pc:docMk/>
            <pc:sldMk cId="1757055809" sldId="272"/>
            <ac:picMk id="2052" creationId="{BCF6180D-F386-4854-A699-1D30FA820103}"/>
          </ac:picMkLst>
        </pc:picChg>
      </pc:sldChg>
      <pc:sldChg chg="addSp delSp modSp new mod modClrScheme chgLayout">
        <pc:chgData name="Claudia Coñuecar" userId="40a48c7a74c5fee3" providerId="LiveId" clId="{F5CD68F6-3A76-497B-9DE5-709D85EF7DF5}" dt="2021-03-21T00:19:32.662" v="457" actId="20577"/>
        <pc:sldMkLst>
          <pc:docMk/>
          <pc:sldMk cId="3210597248" sldId="273"/>
        </pc:sldMkLst>
        <pc:spChg chg="mod">
          <ac:chgData name="Claudia Coñuecar" userId="40a48c7a74c5fee3" providerId="LiveId" clId="{F5CD68F6-3A76-497B-9DE5-709D85EF7DF5}" dt="2021-03-21T00:17:17.602" v="416" actId="26606"/>
          <ac:spMkLst>
            <pc:docMk/>
            <pc:sldMk cId="3210597248" sldId="273"/>
            <ac:spMk id="2" creationId="{0A396E77-41A3-47AA-B6BE-D31926937BF7}"/>
          </ac:spMkLst>
        </pc:spChg>
        <pc:spChg chg="del mod">
          <ac:chgData name="Claudia Coñuecar" userId="40a48c7a74c5fee3" providerId="LiveId" clId="{F5CD68F6-3A76-497B-9DE5-709D85EF7DF5}" dt="2021-03-21T00:17:07.369" v="412"/>
          <ac:spMkLst>
            <pc:docMk/>
            <pc:sldMk cId="3210597248" sldId="273"/>
            <ac:spMk id="3" creationId="{6A1B5061-7ACA-4212-B3DA-43AE38ECEBE8}"/>
          </ac:spMkLst>
        </pc:spChg>
        <pc:spChg chg="add mod">
          <ac:chgData name="Claudia Coñuecar" userId="40a48c7a74c5fee3" providerId="LiveId" clId="{F5CD68F6-3A76-497B-9DE5-709D85EF7DF5}" dt="2021-03-21T00:19:32.662" v="457" actId="20577"/>
          <ac:spMkLst>
            <pc:docMk/>
            <pc:sldMk cId="3210597248" sldId="273"/>
            <ac:spMk id="71" creationId="{5306512C-7A2B-4350-8230-285C44FC3941}"/>
          </ac:spMkLst>
        </pc:spChg>
        <pc:picChg chg="add mod">
          <ac:chgData name="Claudia Coñuecar" userId="40a48c7a74c5fee3" providerId="LiveId" clId="{F5CD68F6-3A76-497B-9DE5-709D85EF7DF5}" dt="2021-03-21T00:17:17.602" v="416" actId="26606"/>
          <ac:picMkLst>
            <pc:docMk/>
            <pc:sldMk cId="3210597248" sldId="273"/>
            <ac:picMk id="3074" creationId="{3901D950-139A-426B-BF90-DD8F0395114B}"/>
          </ac:picMkLst>
        </pc:picChg>
      </pc:sldChg>
      <pc:sldChg chg="addSp delSp modSp new mod">
        <pc:chgData name="Claudia Coñuecar" userId="40a48c7a74c5fee3" providerId="LiveId" clId="{F5CD68F6-3A76-497B-9DE5-709D85EF7DF5}" dt="2021-03-21T00:23:53.490" v="552" actId="20577"/>
        <pc:sldMkLst>
          <pc:docMk/>
          <pc:sldMk cId="2788411233" sldId="274"/>
        </pc:sldMkLst>
        <pc:spChg chg="mod">
          <ac:chgData name="Claudia Coñuecar" userId="40a48c7a74c5fee3" providerId="LiveId" clId="{F5CD68F6-3A76-497B-9DE5-709D85EF7DF5}" dt="2021-03-21T00:19:51.986" v="467" actId="20577"/>
          <ac:spMkLst>
            <pc:docMk/>
            <pc:sldMk cId="2788411233" sldId="274"/>
            <ac:spMk id="2" creationId="{87320C5C-DEF1-4F8F-B5DB-C707179B76A2}"/>
          </ac:spMkLst>
        </pc:spChg>
        <pc:spChg chg="del">
          <ac:chgData name="Claudia Coñuecar" userId="40a48c7a74c5fee3" providerId="LiveId" clId="{F5CD68F6-3A76-497B-9DE5-709D85EF7DF5}" dt="2021-03-21T00:21:36.102" v="468"/>
          <ac:spMkLst>
            <pc:docMk/>
            <pc:sldMk cId="2788411233" sldId="274"/>
            <ac:spMk id="3" creationId="{F23B92B2-B8D8-4EB2-9993-F71D5A8733F1}"/>
          </ac:spMkLst>
        </pc:spChg>
        <pc:spChg chg="mod">
          <ac:chgData name="Claudia Coñuecar" userId="40a48c7a74c5fee3" providerId="LiveId" clId="{F5CD68F6-3A76-497B-9DE5-709D85EF7DF5}" dt="2021-03-21T00:23:53.490" v="552" actId="20577"/>
          <ac:spMkLst>
            <pc:docMk/>
            <pc:sldMk cId="2788411233" sldId="274"/>
            <ac:spMk id="4" creationId="{CA2F72D0-596B-413B-BC55-4A223BE96A26}"/>
          </ac:spMkLst>
        </pc:spChg>
        <pc:picChg chg="add mod">
          <ac:chgData name="Claudia Coñuecar" userId="40a48c7a74c5fee3" providerId="LiveId" clId="{F5CD68F6-3A76-497B-9DE5-709D85EF7DF5}" dt="2021-03-21T00:21:38.961" v="469" actId="1076"/>
          <ac:picMkLst>
            <pc:docMk/>
            <pc:sldMk cId="2788411233" sldId="274"/>
            <ac:picMk id="5" creationId="{DDF24F5A-37AB-49BC-B68B-B50AE506B078}"/>
          </ac:picMkLst>
        </pc:picChg>
      </pc:sldChg>
      <pc:sldChg chg="addSp delSp modSp new mod">
        <pc:chgData name="Claudia Coñuecar" userId="40a48c7a74c5fee3" providerId="LiveId" clId="{F5CD68F6-3A76-497B-9DE5-709D85EF7DF5}" dt="2021-03-21T00:29:18.617" v="715" actId="20577"/>
        <pc:sldMkLst>
          <pc:docMk/>
          <pc:sldMk cId="2838691635" sldId="275"/>
        </pc:sldMkLst>
        <pc:spChg chg="mod">
          <ac:chgData name="Claudia Coñuecar" userId="40a48c7a74c5fee3" providerId="LiveId" clId="{F5CD68F6-3A76-497B-9DE5-709D85EF7DF5}" dt="2021-03-21T00:24:23.996" v="562" actId="20577"/>
          <ac:spMkLst>
            <pc:docMk/>
            <pc:sldMk cId="2838691635" sldId="275"/>
            <ac:spMk id="2" creationId="{5D07F877-CC25-48A4-8D5E-87BB0773BBA7}"/>
          </ac:spMkLst>
        </pc:spChg>
        <pc:spChg chg="del">
          <ac:chgData name="Claudia Coñuecar" userId="40a48c7a74c5fee3" providerId="LiveId" clId="{F5CD68F6-3A76-497B-9DE5-709D85EF7DF5}" dt="2021-03-21T00:26:53.335" v="575"/>
          <ac:spMkLst>
            <pc:docMk/>
            <pc:sldMk cId="2838691635" sldId="275"/>
            <ac:spMk id="3" creationId="{B84D2324-AF4D-47C4-943E-193663B2B9A8}"/>
          </ac:spMkLst>
        </pc:spChg>
        <pc:spChg chg="mod">
          <ac:chgData name="Claudia Coñuecar" userId="40a48c7a74c5fee3" providerId="LiveId" clId="{F5CD68F6-3A76-497B-9DE5-709D85EF7DF5}" dt="2021-03-21T00:29:18.617" v="715" actId="20577"/>
          <ac:spMkLst>
            <pc:docMk/>
            <pc:sldMk cId="2838691635" sldId="275"/>
            <ac:spMk id="4" creationId="{FD9ABC29-B5D5-45A9-A06C-B1C39B4E1BF2}"/>
          </ac:spMkLst>
        </pc:spChg>
        <pc:picChg chg="add mod">
          <ac:chgData name="Claudia Coñuecar" userId="40a48c7a74c5fee3" providerId="LiveId" clId="{F5CD68F6-3A76-497B-9DE5-709D85EF7DF5}" dt="2021-03-21T00:26:56.619" v="576" actId="1076"/>
          <ac:picMkLst>
            <pc:docMk/>
            <pc:sldMk cId="2838691635" sldId="275"/>
            <ac:picMk id="5" creationId="{3D236071-B670-41EB-B135-7A10B0373742}"/>
          </ac:picMkLst>
        </pc:picChg>
      </pc:sldChg>
      <pc:sldChg chg="addSp delSp modSp new mod modClrScheme chgLayout">
        <pc:chgData name="Claudia Coñuecar" userId="40a48c7a74c5fee3" providerId="LiveId" clId="{F5CD68F6-3A76-497B-9DE5-709D85EF7DF5}" dt="2021-03-21T00:32:17.417" v="802" actId="27636"/>
        <pc:sldMkLst>
          <pc:docMk/>
          <pc:sldMk cId="669696171" sldId="276"/>
        </pc:sldMkLst>
        <pc:spChg chg="mod ord">
          <ac:chgData name="Claudia Coñuecar" userId="40a48c7a74c5fee3" providerId="LiveId" clId="{F5CD68F6-3A76-497B-9DE5-709D85EF7DF5}" dt="2021-03-21T00:29:43.698" v="721" actId="700"/>
          <ac:spMkLst>
            <pc:docMk/>
            <pc:sldMk cId="669696171" sldId="276"/>
            <ac:spMk id="2" creationId="{8F8F1B57-31F4-4F5E-AD1A-24F7F7B1A13A}"/>
          </ac:spMkLst>
        </pc:spChg>
        <pc:spChg chg="del mod ord">
          <ac:chgData name="Claudia Coñuecar" userId="40a48c7a74c5fee3" providerId="LiveId" clId="{F5CD68F6-3A76-497B-9DE5-709D85EF7DF5}" dt="2021-03-21T00:29:43.698" v="721" actId="700"/>
          <ac:spMkLst>
            <pc:docMk/>
            <pc:sldMk cId="669696171" sldId="276"/>
            <ac:spMk id="3" creationId="{3251C086-6968-4518-A644-25936B30C797}"/>
          </ac:spMkLst>
        </pc:spChg>
        <pc:spChg chg="add del mod ord">
          <ac:chgData name="Claudia Coñuecar" userId="40a48c7a74c5fee3" providerId="LiveId" clId="{F5CD68F6-3A76-497B-9DE5-709D85EF7DF5}" dt="2021-03-21T00:30:28.076" v="722"/>
          <ac:spMkLst>
            <pc:docMk/>
            <pc:sldMk cId="669696171" sldId="276"/>
            <ac:spMk id="4" creationId="{16479C92-F4C9-4696-B267-573BC6937804}"/>
          </ac:spMkLst>
        </pc:spChg>
        <pc:spChg chg="add mod ord">
          <ac:chgData name="Claudia Coñuecar" userId="40a48c7a74c5fee3" providerId="LiveId" clId="{F5CD68F6-3A76-497B-9DE5-709D85EF7DF5}" dt="2021-03-21T00:32:17.417" v="802" actId="27636"/>
          <ac:spMkLst>
            <pc:docMk/>
            <pc:sldMk cId="669696171" sldId="276"/>
            <ac:spMk id="5" creationId="{D025750C-E3BF-43E1-886A-98CB1F52F915}"/>
          </ac:spMkLst>
        </pc:spChg>
        <pc:picChg chg="add mod">
          <ac:chgData name="Claudia Coñuecar" userId="40a48c7a74c5fee3" providerId="LiveId" clId="{F5CD68F6-3A76-497B-9DE5-709D85EF7DF5}" dt="2021-03-21T00:30:28.076" v="722"/>
          <ac:picMkLst>
            <pc:docMk/>
            <pc:sldMk cId="669696171" sldId="276"/>
            <ac:picMk id="6" creationId="{F2B8105B-9A8F-4CC7-9ACE-3A3E44A77D10}"/>
          </ac:picMkLst>
        </pc:picChg>
      </pc:sldChg>
      <pc:sldChg chg="addSp delSp modSp new mod">
        <pc:chgData name="Claudia Coñuecar" userId="40a48c7a74c5fee3" providerId="LiveId" clId="{F5CD68F6-3A76-497B-9DE5-709D85EF7DF5}" dt="2021-03-21T00:42:47.117" v="939" actId="14100"/>
        <pc:sldMkLst>
          <pc:docMk/>
          <pc:sldMk cId="4100172230" sldId="277"/>
        </pc:sldMkLst>
        <pc:spChg chg="mod">
          <ac:chgData name="Claudia Coñuecar" userId="40a48c7a74c5fee3" providerId="LiveId" clId="{F5CD68F6-3A76-497B-9DE5-709D85EF7DF5}" dt="2021-03-21T00:40:26.475" v="866" actId="20577"/>
          <ac:spMkLst>
            <pc:docMk/>
            <pc:sldMk cId="4100172230" sldId="277"/>
            <ac:spMk id="2" creationId="{3C0403FC-FB51-445F-9E6B-DCA2D4795446}"/>
          </ac:spMkLst>
        </pc:spChg>
        <pc:spChg chg="del">
          <ac:chgData name="Claudia Coñuecar" userId="40a48c7a74c5fee3" providerId="LiveId" clId="{F5CD68F6-3A76-497B-9DE5-709D85EF7DF5}" dt="2021-03-21T00:41:01.170" v="867"/>
          <ac:spMkLst>
            <pc:docMk/>
            <pc:sldMk cId="4100172230" sldId="277"/>
            <ac:spMk id="3" creationId="{02F58EAD-E321-494C-BB48-19E542F96BBB}"/>
          </ac:spMkLst>
        </pc:spChg>
        <pc:spChg chg="mod">
          <ac:chgData name="Claudia Coñuecar" userId="40a48c7a74c5fee3" providerId="LiveId" clId="{F5CD68F6-3A76-497B-9DE5-709D85EF7DF5}" dt="2021-03-21T00:42:47.117" v="939" actId="14100"/>
          <ac:spMkLst>
            <pc:docMk/>
            <pc:sldMk cId="4100172230" sldId="277"/>
            <ac:spMk id="4" creationId="{E941A358-9B00-492E-814C-794855D5D7CE}"/>
          </ac:spMkLst>
        </pc:spChg>
        <pc:picChg chg="add mod">
          <ac:chgData name="Claudia Coñuecar" userId="40a48c7a74c5fee3" providerId="LiveId" clId="{F5CD68F6-3A76-497B-9DE5-709D85EF7DF5}" dt="2021-03-21T00:41:01.170" v="867"/>
          <ac:picMkLst>
            <pc:docMk/>
            <pc:sldMk cId="4100172230" sldId="277"/>
            <ac:picMk id="4098" creationId="{D1BAACF0-65FB-4552-ADE0-85BBEE309B1F}"/>
          </ac:picMkLst>
        </pc:picChg>
      </pc:sldChg>
    </pc:docChg>
  </pc:docChgLst>
  <pc:docChgLst>
    <pc:chgData name="Claudia Coñuecar" userId="40a48c7a74c5fee3" providerId="LiveId" clId="{651BC3BC-DB70-4BD8-81F5-F94626936DCB}"/>
    <pc:docChg chg="custSel mod addSld modSld sldOrd delMainMaster">
      <pc:chgData name="Claudia Coñuecar" userId="40a48c7a74c5fee3" providerId="LiveId" clId="{651BC3BC-DB70-4BD8-81F5-F94626936DCB}" dt="2020-07-19T00:23:19.873" v="243" actId="113"/>
      <pc:docMkLst>
        <pc:docMk/>
      </pc:docMkLst>
      <pc:sldChg chg="addSp modSp mod modClrScheme chgLayout">
        <pc:chgData name="Claudia Coñuecar" userId="40a48c7a74c5fee3" providerId="LiveId" clId="{651BC3BC-DB70-4BD8-81F5-F94626936DCB}" dt="2020-07-19T00:23:19.873" v="243" actId="113"/>
        <pc:sldMkLst>
          <pc:docMk/>
          <pc:sldMk cId="1906555519" sldId="260"/>
        </pc:sldMkLst>
        <pc:spChg chg="mod">
          <ac:chgData name="Claudia Coñuecar" userId="40a48c7a74c5fee3" providerId="LiveId" clId="{651BC3BC-DB70-4BD8-81F5-F94626936DCB}" dt="2020-07-19T00:22:25.090" v="207" actId="26606"/>
          <ac:spMkLst>
            <pc:docMk/>
            <pc:sldMk cId="1906555519" sldId="260"/>
            <ac:spMk id="2" creationId="{0AD42236-8C07-4F4A-8109-3A492E19229D}"/>
          </ac:spMkLst>
        </pc:spChg>
        <pc:spChg chg="mod">
          <ac:chgData name="Claudia Coñuecar" userId="40a48c7a74c5fee3" providerId="LiveId" clId="{651BC3BC-DB70-4BD8-81F5-F94626936DCB}" dt="2020-07-19T00:23:19.873" v="243" actId="113"/>
          <ac:spMkLst>
            <pc:docMk/>
            <pc:sldMk cId="1906555519" sldId="260"/>
            <ac:spMk id="3" creationId="{8315BA2A-AD58-4FB6-8D79-9EC4ED013390}"/>
          </ac:spMkLst>
        </pc:spChg>
        <pc:picChg chg="add mod">
          <ac:chgData name="Claudia Coñuecar" userId="40a48c7a74c5fee3" providerId="LiveId" clId="{651BC3BC-DB70-4BD8-81F5-F94626936DCB}" dt="2020-07-19T00:22:25.090" v="207" actId="26606"/>
          <ac:picMkLst>
            <pc:docMk/>
            <pc:sldMk cId="1906555519" sldId="260"/>
            <ac:picMk id="4" creationId="{1AE64F27-3DBF-4DCA-AFC5-02BAC454434C}"/>
          </ac:picMkLst>
        </pc:picChg>
      </pc:sldChg>
      <pc:sldChg chg="addSp delSp modSp mod ord modClrScheme chgLayout">
        <pc:chgData name="Claudia Coñuecar" userId="40a48c7a74c5fee3" providerId="LiveId" clId="{651BC3BC-DB70-4BD8-81F5-F94626936DCB}" dt="2020-07-17T16:25:08.807" v="30"/>
        <pc:sldMkLst>
          <pc:docMk/>
          <pc:sldMk cId="1535538305" sldId="262"/>
        </pc:sldMkLst>
        <pc:spChg chg="mod">
          <ac:chgData name="Claudia Coñuecar" userId="40a48c7a74c5fee3" providerId="LiveId" clId="{651BC3BC-DB70-4BD8-81F5-F94626936DCB}" dt="2020-07-17T16:05:28.577" v="19" actId="1076"/>
          <ac:spMkLst>
            <pc:docMk/>
            <pc:sldMk cId="1535538305" sldId="262"/>
            <ac:spMk id="2" creationId="{92D113F7-5DBE-446C-9C52-83D0A25EE3BC}"/>
          </ac:spMkLst>
        </pc:spChg>
        <pc:spChg chg="del">
          <ac:chgData name="Claudia Coñuecar" userId="40a48c7a74c5fee3" providerId="LiveId" clId="{651BC3BC-DB70-4BD8-81F5-F94626936DCB}" dt="2020-07-17T16:04:02.639" v="13" actId="26606"/>
          <ac:spMkLst>
            <pc:docMk/>
            <pc:sldMk cId="1535538305" sldId="262"/>
            <ac:spMk id="3" creationId="{AE4D0688-00B8-417D-B739-F8C885D95FBB}"/>
          </ac:spMkLst>
        </pc:spChg>
        <pc:spChg chg="add del mod">
          <ac:chgData name="Claudia Coñuecar" userId="40a48c7a74c5fee3" providerId="LiveId" clId="{651BC3BC-DB70-4BD8-81F5-F94626936DCB}" dt="2020-07-17T16:05:36.636" v="20" actId="21"/>
          <ac:spMkLst>
            <pc:docMk/>
            <pc:sldMk cId="1535538305" sldId="262"/>
            <ac:spMk id="9" creationId="{13408B95-531A-4AD7-B67B-3AFD38CD2B20}"/>
          </ac:spMkLst>
        </pc:spChg>
        <pc:picChg chg="add mod">
          <ac:chgData name="Claudia Coñuecar" userId="40a48c7a74c5fee3" providerId="LiveId" clId="{651BC3BC-DB70-4BD8-81F5-F94626936DCB}" dt="2020-07-17T16:04:09.617" v="14" actId="14100"/>
          <ac:picMkLst>
            <pc:docMk/>
            <pc:sldMk cId="1535538305" sldId="262"/>
            <ac:picMk id="4" creationId="{80DEDE62-C661-4044-B270-42DC9BFF5138}"/>
          </ac:picMkLst>
        </pc:picChg>
        <pc:picChg chg="add mod">
          <ac:chgData name="Claudia Coñuecar" userId="40a48c7a74c5fee3" providerId="LiveId" clId="{651BC3BC-DB70-4BD8-81F5-F94626936DCB}" dt="2020-07-17T16:05:42.209" v="21" actId="1076"/>
          <ac:picMkLst>
            <pc:docMk/>
            <pc:sldMk cId="1535538305" sldId="262"/>
            <ac:picMk id="5" creationId="{14BA2169-FDC5-4375-BBC2-4589D3F3284C}"/>
          </ac:picMkLst>
        </pc:picChg>
      </pc:sldChg>
      <pc:sldChg chg="addSp delSp modSp new mod">
        <pc:chgData name="Claudia Coñuecar" userId="40a48c7a74c5fee3" providerId="LiveId" clId="{651BC3BC-DB70-4BD8-81F5-F94626936DCB}" dt="2020-07-17T16:00:49.585" v="11" actId="14100"/>
        <pc:sldMkLst>
          <pc:docMk/>
          <pc:sldMk cId="3877761410" sldId="265"/>
        </pc:sldMkLst>
        <pc:spChg chg="del">
          <ac:chgData name="Claudia Coñuecar" userId="40a48c7a74c5fee3" providerId="LiveId" clId="{651BC3BC-DB70-4BD8-81F5-F94626936DCB}" dt="2020-07-17T16:00:14.863" v="2" actId="21"/>
          <ac:spMkLst>
            <pc:docMk/>
            <pc:sldMk cId="3877761410" sldId="265"/>
            <ac:spMk id="2" creationId="{B45CE8B8-5C6E-431B-9ADA-7D0F18844E42}"/>
          </ac:spMkLst>
        </pc:spChg>
        <pc:spChg chg="del">
          <ac:chgData name="Claudia Coñuecar" userId="40a48c7a74c5fee3" providerId="LiveId" clId="{651BC3BC-DB70-4BD8-81F5-F94626936DCB}" dt="2020-07-17T16:00:19.430" v="3" actId="21"/>
          <ac:spMkLst>
            <pc:docMk/>
            <pc:sldMk cId="3877761410" sldId="265"/>
            <ac:spMk id="3" creationId="{77601833-7AE4-42C8-BFAF-E0CA30948D4C}"/>
          </ac:spMkLst>
        </pc:spChg>
        <pc:picChg chg="add mod modCrop">
          <ac:chgData name="Claudia Coñuecar" userId="40a48c7a74c5fee3" providerId="LiveId" clId="{651BC3BC-DB70-4BD8-81F5-F94626936DCB}" dt="2020-07-17T16:00:49.585" v="11" actId="14100"/>
          <ac:picMkLst>
            <pc:docMk/>
            <pc:sldMk cId="3877761410" sldId="265"/>
            <ac:picMk id="4" creationId="{6CB0DBA0-39C8-4C8D-B75A-AB9B9EAF874F}"/>
          </ac:picMkLst>
        </pc:picChg>
      </pc:sldChg>
      <pc:sldChg chg="addSp delSp modSp new mod modClrScheme chgLayout">
        <pc:chgData name="Claudia Coñuecar" userId="40a48c7a74c5fee3" providerId="LiveId" clId="{651BC3BC-DB70-4BD8-81F5-F94626936DCB}" dt="2020-07-17T19:12:19.639" v="113" actId="20577"/>
        <pc:sldMkLst>
          <pc:docMk/>
          <pc:sldMk cId="385197790" sldId="266"/>
        </pc:sldMkLst>
        <pc:spChg chg="del mod ord">
          <ac:chgData name="Claudia Coñuecar" userId="40a48c7a74c5fee3" providerId="LiveId" clId="{651BC3BC-DB70-4BD8-81F5-F94626936DCB}" dt="2020-07-17T16:21:40.229" v="23" actId="700"/>
          <ac:spMkLst>
            <pc:docMk/>
            <pc:sldMk cId="385197790" sldId="266"/>
            <ac:spMk id="2" creationId="{44153722-A44E-4CAC-8EB8-1F27924AF971}"/>
          </ac:spMkLst>
        </pc:spChg>
        <pc:spChg chg="del">
          <ac:chgData name="Claudia Coñuecar" userId="40a48c7a74c5fee3" providerId="LiveId" clId="{651BC3BC-DB70-4BD8-81F5-F94626936DCB}" dt="2020-07-17T16:21:40.229" v="23" actId="700"/>
          <ac:spMkLst>
            <pc:docMk/>
            <pc:sldMk cId="385197790" sldId="266"/>
            <ac:spMk id="3" creationId="{61A8223E-D0EF-498D-81FC-540B0CB23AC9}"/>
          </ac:spMkLst>
        </pc:spChg>
        <pc:spChg chg="del">
          <ac:chgData name="Claudia Coñuecar" userId="40a48c7a74c5fee3" providerId="LiveId" clId="{651BC3BC-DB70-4BD8-81F5-F94626936DCB}" dt="2020-07-17T16:21:40.229" v="23" actId="700"/>
          <ac:spMkLst>
            <pc:docMk/>
            <pc:sldMk cId="385197790" sldId="266"/>
            <ac:spMk id="4" creationId="{1E886D77-B9B0-4DF5-96EA-AEDF4A62A2D0}"/>
          </ac:spMkLst>
        </pc:spChg>
        <pc:spChg chg="add del mod ord">
          <ac:chgData name="Claudia Coñuecar" userId="40a48c7a74c5fee3" providerId="LiveId" clId="{651BC3BC-DB70-4BD8-81F5-F94626936DCB}" dt="2020-07-17T16:21:47.320" v="26" actId="26606"/>
          <ac:spMkLst>
            <pc:docMk/>
            <pc:sldMk cId="385197790" sldId="266"/>
            <ac:spMk id="5" creationId="{105EA32B-BA09-45F1-9436-BC42DCFC4151}"/>
          </ac:spMkLst>
        </pc:spChg>
        <pc:spChg chg="add mod">
          <ac:chgData name="Claudia Coñuecar" userId="40a48c7a74c5fee3" providerId="LiveId" clId="{651BC3BC-DB70-4BD8-81F5-F94626936DCB}" dt="2020-07-17T19:12:19.639" v="113" actId="20577"/>
          <ac:spMkLst>
            <pc:docMk/>
            <pc:sldMk cId="385197790" sldId="266"/>
            <ac:spMk id="11" creationId="{6AECE011-A0C7-4F7A-B98E-B1EE14BEF421}"/>
          </ac:spMkLst>
        </pc:spChg>
        <pc:picChg chg="add mod">
          <ac:chgData name="Claudia Coñuecar" userId="40a48c7a74c5fee3" providerId="LiveId" clId="{651BC3BC-DB70-4BD8-81F5-F94626936DCB}" dt="2020-07-17T16:25:05.039" v="27" actId="27614"/>
          <ac:picMkLst>
            <pc:docMk/>
            <pc:sldMk cId="385197790" sldId="266"/>
            <ac:picMk id="6" creationId="{0A72FEB9-26C9-4230-8026-C389BF83BD62}"/>
          </ac:picMkLst>
        </pc:picChg>
      </pc:sldChg>
      <pc:sldChg chg="addSp delSp modSp new mod ord">
        <pc:chgData name="Claudia Coñuecar" userId="40a48c7a74c5fee3" providerId="LiveId" clId="{651BC3BC-DB70-4BD8-81F5-F94626936DCB}" dt="2020-07-17T19:13:51.135" v="177" actId="14100"/>
        <pc:sldMkLst>
          <pc:docMk/>
          <pc:sldMk cId="973360353" sldId="267"/>
        </pc:sldMkLst>
        <pc:spChg chg="del">
          <ac:chgData name="Claudia Coñuecar" userId="40a48c7a74c5fee3" providerId="LiveId" clId="{651BC3BC-DB70-4BD8-81F5-F94626936DCB}" dt="2020-07-17T16:25:21.218" v="34" actId="26606"/>
          <ac:spMkLst>
            <pc:docMk/>
            <pc:sldMk cId="973360353" sldId="267"/>
            <ac:spMk id="2" creationId="{D3AE881C-FBDF-4F38-B6BA-FFA562B8FFB7}"/>
          </ac:spMkLst>
        </pc:spChg>
        <pc:spChg chg="del">
          <ac:chgData name="Claudia Coñuecar" userId="40a48c7a74c5fee3" providerId="LiveId" clId="{651BC3BC-DB70-4BD8-81F5-F94626936DCB}" dt="2020-07-17T16:25:21.218" v="34" actId="26606"/>
          <ac:spMkLst>
            <pc:docMk/>
            <pc:sldMk cId="973360353" sldId="267"/>
            <ac:spMk id="3" creationId="{DD084FEF-C2A9-4011-96D6-129DCA6E182B}"/>
          </ac:spMkLst>
        </pc:spChg>
        <pc:spChg chg="add mod">
          <ac:chgData name="Claudia Coñuecar" userId="40a48c7a74c5fee3" providerId="LiveId" clId="{651BC3BC-DB70-4BD8-81F5-F94626936DCB}" dt="2020-07-17T19:13:32.446" v="174" actId="20577"/>
          <ac:spMkLst>
            <pc:docMk/>
            <pc:sldMk cId="973360353" sldId="267"/>
            <ac:spMk id="9" creationId="{4E23B445-71DA-4D6F-A898-02EA436C5C33}"/>
          </ac:spMkLst>
        </pc:spChg>
        <pc:picChg chg="add mod modCrop">
          <ac:chgData name="Claudia Coñuecar" userId="40a48c7a74c5fee3" providerId="LiveId" clId="{651BC3BC-DB70-4BD8-81F5-F94626936DCB}" dt="2020-07-17T19:13:51.135" v="177" actId="14100"/>
          <ac:picMkLst>
            <pc:docMk/>
            <pc:sldMk cId="973360353" sldId="267"/>
            <ac:picMk id="4" creationId="{33A1867B-54A7-4183-949B-0D7836824A96}"/>
          </ac:picMkLst>
        </pc:picChg>
      </pc:sldChg>
      <pc:sldMasterChg chg="del delSldLayout">
        <pc:chgData name="Claudia Coñuecar" userId="40a48c7a74c5fee3" providerId="LiveId" clId="{651BC3BC-DB70-4BD8-81F5-F94626936DCB}" dt="2020-07-17T16:21:40.229" v="23" actId="700"/>
        <pc:sldMasterMkLst>
          <pc:docMk/>
          <pc:sldMasterMk cId="3137650183" sldId="2147483648"/>
        </pc:sldMasterMkLst>
        <pc:sldLayoutChg chg="del">
          <pc:chgData name="Claudia Coñuecar" userId="40a48c7a74c5fee3" providerId="LiveId" clId="{651BC3BC-DB70-4BD8-81F5-F94626936DCB}" dt="2020-07-17T16:21:40.229" v="23" actId="700"/>
          <pc:sldLayoutMkLst>
            <pc:docMk/>
            <pc:sldMasterMk cId="3137650183" sldId="2147483648"/>
            <pc:sldLayoutMk cId="2966769098" sldId="2147483649"/>
          </pc:sldLayoutMkLst>
        </pc:sldLayoutChg>
        <pc:sldLayoutChg chg="del">
          <pc:chgData name="Claudia Coñuecar" userId="40a48c7a74c5fee3" providerId="LiveId" clId="{651BC3BC-DB70-4BD8-81F5-F94626936DCB}" dt="2020-07-17T16:21:40.229" v="23" actId="700"/>
          <pc:sldLayoutMkLst>
            <pc:docMk/>
            <pc:sldMasterMk cId="3137650183" sldId="2147483648"/>
            <pc:sldLayoutMk cId="202750326" sldId="2147483650"/>
          </pc:sldLayoutMkLst>
        </pc:sldLayoutChg>
        <pc:sldLayoutChg chg="del">
          <pc:chgData name="Claudia Coñuecar" userId="40a48c7a74c5fee3" providerId="LiveId" clId="{651BC3BC-DB70-4BD8-81F5-F94626936DCB}" dt="2020-07-17T16:21:40.229" v="23" actId="700"/>
          <pc:sldLayoutMkLst>
            <pc:docMk/>
            <pc:sldMasterMk cId="3137650183" sldId="2147483648"/>
            <pc:sldLayoutMk cId="510699293" sldId="2147483651"/>
          </pc:sldLayoutMkLst>
        </pc:sldLayoutChg>
        <pc:sldLayoutChg chg="del">
          <pc:chgData name="Claudia Coñuecar" userId="40a48c7a74c5fee3" providerId="LiveId" clId="{651BC3BC-DB70-4BD8-81F5-F94626936DCB}" dt="2020-07-17T16:21:40.229" v="23" actId="700"/>
          <pc:sldLayoutMkLst>
            <pc:docMk/>
            <pc:sldMasterMk cId="3137650183" sldId="2147483648"/>
            <pc:sldLayoutMk cId="500429122" sldId="2147483652"/>
          </pc:sldLayoutMkLst>
        </pc:sldLayoutChg>
        <pc:sldLayoutChg chg="del">
          <pc:chgData name="Claudia Coñuecar" userId="40a48c7a74c5fee3" providerId="LiveId" clId="{651BC3BC-DB70-4BD8-81F5-F94626936DCB}" dt="2020-07-17T16:21:40.229" v="23" actId="700"/>
          <pc:sldLayoutMkLst>
            <pc:docMk/>
            <pc:sldMasterMk cId="3137650183" sldId="2147483648"/>
            <pc:sldLayoutMk cId="630811244" sldId="2147483653"/>
          </pc:sldLayoutMkLst>
        </pc:sldLayoutChg>
        <pc:sldLayoutChg chg="del">
          <pc:chgData name="Claudia Coñuecar" userId="40a48c7a74c5fee3" providerId="LiveId" clId="{651BC3BC-DB70-4BD8-81F5-F94626936DCB}" dt="2020-07-17T16:21:40.229" v="23" actId="700"/>
          <pc:sldLayoutMkLst>
            <pc:docMk/>
            <pc:sldMasterMk cId="3137650183" sldId="2147483648"/>
            <pc:sldLayoutMk cId="3934211457" sldId="2147483654"/>
          </pc:sldLayoutMkLst>
        </pc:sldLayoutChg>
        <pc:sldLayoutChg chg="del">
          <pc:chgData name="Claudia Coñuecar" userId="40a48c7a74c5fee3" providerId="LiveId" clId="{651BC3BC-DB70-4BD8-81F5-F94626936DCB}" dt="2020-07-17T16:21:40.229" v="23" actId="700"/>
          <pc:sldLayoutMkLst>
            <pc:docMk/>
            <pc:sldMasterMk cId="3137650183" sldId="2147483648"/>
            <pc:sldLayoutMk cId="1559868713" sldId="2147483655"/>
          </pc:sldLayoutMkLst>
        </pc:sldLayoutChg>
        <pc:sldLayoutChg chg="del">
          <pc:chgData name="Claudia Coñuecar" userId="40a48c7a74c5fee3" providerId="LiveId" clId="{651BC3BC-DB70-4BD8-81F5-F94626936DCB}" dt="2020-07-17T16:21:40.229" v="23" actId="700"/>
          <pc:sldLayoutMkLst>
            <pc:docMk/>
            <pc:sldMasterMk cId="3137650183" sldId="2147483648"/>
            <pc:sldLayoutMk cId="736185472" sldId="2147483656"/>
          </pc:sldLayoutMkLst>
        </pc:sldLayoutChg>
        <pc:sldLayoutChg chg="del">
          <pc:chgData name="Claudia Coñuecar" userId="40a48c7a74c5fee3" providerId="LiveId" clId="{651BC3BC-DB70-4BD8-81F5-F94626936DCB}" dt="2020-07-17T16:21:40.229" v="23" actId="700"/>
          <pc:sldLayoutMkLst>
            <pc:docMk/>
            <pc:sldMasterMk cId="3137650183" sldId="2147483648"/>
            <pc:sldLayoutMk cId="1579786998" sldId="2147483657"/>
          </pc:sldLayoutMkLst>
        </pc:sldLayoutChg>
        <pc:sldLayoutChg chg="del">
          <pc:chgData name="Claudia Coñuecar" userId="40a48c7a74c5fee3" providerId="LiveId" clId="{651BC3BC-DB70-4BD8-81F5-F94626936DCB}" dt="2020-07-17T16:21:40.229" v="23" actId="700"/>
          <pc:sldLayoutMkLst>
            <pc:docMk/>
            <pc:sldMasterMk cId="3137650183" sldId="2147483648"/>
            <pc:sldLayoutMk cId="4189881257" sldId="2147483658"/>
          </pc:sldLayoutMkLst>
        </pc:sldLayoutChg>
        <pc:sldLayoutChg chg="del">
          <pc:chgData name="Claudia Coñuecar" userId="40a48c7a74c5fee3" providerId="LiveId" clId="{651BC3BC-DB70-4BD8-81F5-F94626936DCB}" dt="2020-07-17T16:21:40.229" v="23" actId="700"/>
          <pc:sldLayoutMkLst>
            <pc:docMk/>
            <pc:sldMasterMk cId="3137650183" sldId="2147483648"/>
            <pc:sldLayoutMk cId="683846839" sldId="2147483659"/>
          </pc:sldLayoutMkLst>
        </pc:sldLayoutChg>
      </pc:sldMasterChg>
    </pc:docChg>
  </pc:docChgLst>
  <pc:docChgLst>
    <pc:chgData name="Claudia Coñuecar" userId="40a48c7a74c5fee3" providerId="LiveId" clId="{10FF814E-8158-4898-A5CB-B3FBA8ADFE0F}"/>
    <pc:docChg chg="delSld">
      <pc:chgData name="Claudia Coñuecar" userId="40a48c7a74c5fee3" providerId="LiveId" clId="{10FF814E-8158-4898-A5CB-B3FBA8ADFE0F}" dt="2020-11-09T14:17:53.343" v="0" actId="47"/>
      <pc:docMkLst>
        <pc:docMk/>
      </pc:docMkLst>
      <pc:sldChg chg="del">
        <pc:chgData name="Claudia Coñuecar" userId="40a48c7a74c5fee3" providerId="LiveId" clId="{10FF814E-8158-4898-A5CB-B3FBA8ADFE0F}" dt="2020-11-09T14:17:53.343" v="0" actId="47"/>
        <pc:sldMkLst>
          <pc:docMk/>
          <pc:sldMk cId="1906555519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8BD3E98C-7CC5-427D-8BC2-5CC37D8D44CC}" type="datetimeFigureOut">
              <a:rPr lang="es-CL" smtClean="0"/>
              <a:t>20-03-2021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F883A538-FF64-49C4-BBBF-78C20D4980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5624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E98C-7CC5-427D-8BC2-5CC37D8D44CC}" type="datetimeFigureOut">
              <a:rPr lang="es-CL" smtClean="0"/>
              <a:t>20-03-2021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A538-FF64-49C4-BBBF-78C20D4980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0533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E98C-7CC5-427D-8BC2-5CC37D8D44CC}" type="datetimeFigureOut">
              <a:rPr lang="es-CL" smtClean="0"/>
              <a:t>20-03-2021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A538-FF64-49C4-BBBF-78C20D4980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428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E98C-7CC5-427D-8BC2-5CC37D8D44CC}" type="datetimeFigureOut">
              <a:rPr lang="es-CL" smtClean="0"/>
              <a:t>20-03-2021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A538-FF64-49C4-BBBF-78C20D4980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679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E98C-7CC5-427D-8BC2-5CC37D8D44CC}" type="datetimeFigureOut">
              <a:rPr lang="es-CL" smtClean="0"/>
              <a:t>20-03-2021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A538-FF64-49C4-BBBF-78C20D4980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787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E98C-7CC5-427D-8BC2-5CC37D8D44CC}" type="datetimeFigureOut">
              <a:rPr lang="es-CL" smtClean="0"/>
              <a:t>20-03-2021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A538-FF64-49C4-BBBF-78C20D49801F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7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E98C-7CC5-427D-8BC2-5CC37D8D44CC}" type="datetimeFigureOut">
              <a:rPr lang="es-CL" smtClean="0"/>
              <a:t>20-03-2021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A538-FF64-49C4-BBBF-78C20D49801F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6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E98C-7CC5-427D-8BC2-5CC37D8D44CC}" type="datetimeFigureOut">
              <a:rPr lang="es-CL" smtClean="0"/>
              <a:t>20-03-2021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A538-FF64-49C4-BBBF-78C20D4980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3785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E98C-7CC5-427D-8BC2-5CC37D8D44CC}" type="datetimeFigureOut">
              <a:rPr lang="es-CL" smtClean="0"/>
              <a:t>20-03-2021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A538-FF64-49C4-BBBF-78C20D4980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363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8BD3E98C-7CC5-427D-8BC2-5CC37D8D44CC}" type="datetimeFigureOut">
              <a:rPr lang="es-CL" smtClean="0"/>
              <a:t>20-03-2021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F883A538-FF64-49C4-BBBF-78C20D4980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3529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8BD3E98C-7CC5-427D-8BC2-5CC37D8D44CC}" type="datetimeFigureOut">
              <a:rPr lang="es-CL" smtClean="0"/>
              <a:t>20-03-2021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F883A538-FF64-49C4-BBBF-78C20D4980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5479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BD3E98C-7CC5-427D-8BC2-5CC37D8D44CC}" type="datetimeFigureOut">
              <a:rPr lang="es-CL" smtClean="0"/>
              <a:t>20-03-2021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883A538-FF64-49C4-BBBF-78C20D4980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216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0W_XCb1xNg" TargetMode="External"/><Relationship Id="rId2" Type="http://schemas.openxmlformats.org/officeDocument/2006/relationships/hyperlink" Target="https://youtu.be/T3ltjzIwmi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fnMhUPewk6c" TargetMode="External"/><Relationship Id="rId5" Type="http://schemas.openxmlformats.org/officeDocument/2006/relationships/hyperlink" Target="https://youtu.be/0lN-iL3hz4g" TargetMode="External"/><Relationship Id="rId4" Type="http://schemas.openxmlformats.org/officeDocument/2006/relationships/hyperlink" Target="https://youtu.be/UHVnwWQ9Jy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nla758tnNk" TargetMode="External"/><Relationship Id="rId2" Type="http://schemas.openxmlformats.org/officeDocument/2006/relationships/hyperlink" Target="https://youtu.be/mYeKY7lfRA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zuTcGvSNG4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87688" y="2223425"/>
            <a:ext cx="5723468" cy="1828090"/>
          </a:xfrm>
        </p:spPr>
        <p:txBody>
          <a:bodyPr/>
          <a:lstStyle/>
          <a:p>
            <a:r>
              <a:rPr lang="es-CL" dirty="0"/>
              <a:t>Clases de Música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87689" y="4077072"/>
            <a:ext cx="5712179" cy="1524000"/>
          </a:xfrm>
        </p:spPr>
        <p:txBody>
          <a:bodyPr>
            <a:noAutofit/>
          </a:bodyPr>
          <a:lstStyle/>
          <a:p>
            <a:r>
              <a:rPr lang="es-CL" dirty="0"/>
              <a:t>Quinto Año Básico </a:t>
            </a:r>
          </a:p>
          <a:p>
            <a:r>
              <a:rPr lang="es-CL" dirty="0"/>
              <a:t>Prof. Claudia Coñuecar</a:t>
            </a:r>
          </a:p>
        </p:txBody>
      </p:sp>
      <p:pic>
        <p:nvPicPr>
          <p:cNvPr id="4" name="3 Imagen" descr="Colegio Cristiano Emmanuel - Admisión 20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1390150"/>
            <a:ext cx="936104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vinilo-decorativo-clave-de-sol-de-color-823.png (317×441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1" y="1390150"/>
            <a:ext cx="1354431" cy="188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16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396E77-41A3-47AA-B6BE-D3192693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</p:spPr>
        <p:txBody>
          <a:bodyPr anchor="ctr">
            <a:normAutofit/>
          </a:bodyPr>
          <a:lstStyle/>
          <a:p>
            <a:r>
              <a:rPr lang="es-CL" dirty="0"/>
              <a:t>Bandurria</a:t>
            </a:r>
          </a:p>
        </p:txBody>
      </p:sp>
      <p:pic>
        <p:nvPicPr>
          <p:cNvPr id="3074" name="Picture 2" descr="Bandurria Paco Castillo B-6 - Promúsica">
            <a:extLst>
              <a:ext uri="{FF2B5EF4-FFF2-40B4-BE49-F238E27FC236}">
                <a16:creationId xmlns:a16="http://schemas.microsoft.com/office/drawing/2014/main" id="{3901D950-139A-426B-BF90-DD8F0395114B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8479" y="2121407"/>
            <a:ext cx="1812769" cy="3602736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5306512C-7A2B-4350-8230-285C44FC394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>
            <a:normAutofit/>
          </a:bodyPr>
          <a:lstStyle/>
          <a:p>
            <a:r>
              <a:rPr lang="es-ES" b="0" i="0" dirty="0">
                <a:solidFill>
                  <a:srgbClr val="001133"/>
                </a:solidFill>
                <a:effectLst/>
                <a:latin typeface="Helvetica Neue"/>
              </a:rPr>
              <a:t>Instrumento traído por los españoles a </a:t>
            </a:r>
            <a:r>
              <a:rPr lang="es-ES" b="0" i="0" u="none" strike="noStrike" dirty="0">
                <a:effectLst/>
                <a:latin typeface="Helvetica Neue"/>
              </a:rPr>
              <a:t>Cuba</a:t>
            </a:r>
            <a:r>
              <a:rPr lang="es-ES" b="0" i="0" dirty="0">
                <a:solidFill>
                  <a:srgbClr val="001133"/>
                </a:solidFill>
                <a:effectLst/>
                <a:latin typeface="Helvetica Neue"/>
              </a:rPr>
              <a:t> . Se arraigó con fuerza en la música, como acompañante del canto. </a:t>
            </a:r>
          </a:p>
          <a:p>
            <a:r>
              <a:rPr lang="es-ES" b="0" i="0" dirty="0">
                <a:solidFill>
                  <a:srgbClr val="001133"/>
                </a:solidFill>
                <a:effectLst/>
                <a:latin typeface="Helvetica Neue"/>
              </a:rPr>
              <a:t>De cuerdas punteadas se toca con </a:t>
            </a:r>
            <a:r>
              <a:rPr lang="es-ES" dirty="0">
                <a:latin typeface="Helvetica Neue"/>
              </a:rPr>
              <a:t>uñeta</a:t>
            </a:r>
            <a:r>
              <a:rPr lang="es-ES" b="0" i="0" dirty="0">
                <a:solidFill>
                  <a:srgbClr val="001133"/>
                </a:solidFill>
                <a:effectLst/>
                <a:latin typeface="Helvetica Neue"/>
              </a:rPr>
              <a:t>. Posee doce cuerdas, afinadas de dos en dos.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597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20C5C-DEF1-4F8F-B5DB-C707179B7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Mandolina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DF24F5A-37AB-49BC-B68B-B50AE506B07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84375" y="2295525"/>
            <a:ext cx="2847975" cy="3429000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2F72D0-596B-413B-BC55-4A223BE96A2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 </a:t>
            </a:r>
            <a:r>
              <a:rPr lang="es-E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mandolina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es un instrumento de cuerdas pulsadas de cuatro pares de cuerdas.</a:t>
            </a:r>
          </a:p>
          <a:p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Su utilización abarca distintos ámbitos, incluyendo papeles solistas en la música académica, como instrumento principal de la música popular de varios países.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88411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07F877-CC25-48A4-8D5E-87BB0773B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Balalaika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D236071-B670-41EB-B135-7A10B037374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06880" y="2119313"/>
            <a:ext cx="3603625" cy="3603625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D9ABC29-B5D5-45A9-A06C-B1C39B4E1BF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es un </a:t>
            </a:r>
            <a:r>
              <a:rPr lang="es-ES" b="0" i="0" strike="noStrike" dirty="0">
                <a:effectLst/>
                <a:latin typeface="Arial" panose="020B0604020202020204" pitchFamily="34" charset="0"/>
              </a:rPr>
              <a:t>instrumento ruso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​ quizás el más popular del país. Se trata de un instrumento muy parecido al laúd de tres cuerdas metálicas que se caracteriza por su caja de forma </a:t>
            </a:r>
            <a:r>
              <a:rPr lang="es-ES" b="0" i="0" u="none" strike="noStrike" dirty="0">
                <a:effectLst/>
                <a:latin typeface="Arial" panose="020B0604020202020204" pitchFamily="34" charset="0"/>
              </a:rPr>
              <a:t>triangular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casi plano, con una pequeña abertura donde sale el sonido y con un mástil largo y estrecho.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38691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403FC-FB51-445F-9E6B-DCA2D479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Banjo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41A358-9B00-492E-814C-794855D5D7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17920" y="2343847"/>
            <a:ext cx="4267200" cy="3380677"/>
          </a:xfrm>
        </p:spPr>
        <p:txBody>
          <a:bodyPr/>
          <a:lstStyle/>
          <a:p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 </a:t>
            </a:r>
            <a:r>
              <a:rPr lang="es-ES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banjo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es un instrumento musical cuyo origen es de EEUU, de 4, 5, 6 o 10 cuerdas, constituido por un aro o anillo de madera circular de unos 35 cm de diámetro cubierto por un parche. </a:t>
            </a:r>
            <a:endParaRPr lang="es-CL" dirty="0"/>
          </a:p>
        </p:txBody>
      </p:sp>
      <p:pic>
        <p:nvPicPr>
          <p:cNvPr id="4098" name="Picture 2" descr="Ripley - BANJO MANDOLIN DE 8 CUERDAS">
            <a:extLst>
              <a:ext uri="{FF2B5EF4-FFF2-40B4-BE49-F238E27FC236}">
                <a16:creationId xmlns:a16="http://schemas.microsoft.com/office/drawing/2014/main" id="{D1BAACF0-65FB-4552-ADE0-85BBEE309B1F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2343848"/>
            <a:ext cx="4267200" cy="315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172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4E54E-F2CD-4C62-BB21-BC010D4FB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Audiciones: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10D23E-3795-4787-A67F-CF031B14A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>
                <a:hlinkClick r:id="rId2"/>
              </a:rPr>
              <a:t>https://youtu.be/T3ltjzIwmiw</a:t>
            </a:r>
            <a:r>
              <a:rPr lang="es-CL" dirty="0"/>
              <a:t> “Fantasía en La menor” de David Kellner Laúd</a:t>
            </a:r>
          </a:p>
          <a:p>
            <a:r>
              <a:rPr lang="es-CL" dirty="0">
                <a:hlinkClick r:id="rId3"/>
              </a:rPr>
              <a:t>https://youtu.be/U0W_XCb1xNg</a:t>
            </a:r>
            <a:r>
              <a:rPr lang="es-CL" dirty="0"/>
              <a:t> “Canon en Re menor” de Pachelbel Bandurria</a:t>
            </a:r>
          </a:p>
          <a:p>
            <a:r>
              <a:rPr lang="es-CL" dirty="0">
                <a:hlinkClick r:id="rId4"/>
              </a:rPr>
              <a:t>https://youtu.be/UHVnwWQ9Jy4</a:t>
            </a:r>
            <a:r>
              <a:rPr lang="es-CL" dirty="0"/>
              <a:t> “Fue mi error” Mandolina</a:t>
            </a:r>
          </a:p>
          <a:p>
            <a:r>
              <a:rPr lang="es-CL" dirty="0">
                <a:hlinkClick r:id="rId5"/>
              </a:rPr>
              <a:t>https://youtu.be/0lN-iL3hz4g</a:t>
            </a:r>
            <a:r>
              <a:rPr lang="es-CL" dirty="0"/>
              <a:t>  “</a:t>
            </a:r>
            <a:r>
              <a:rPr lang="es-CL" b="0" i="0" dirty="0">
                <a:effectLst/>
              </a:rPr>
              <a:t>Les </a:t>
            </a:r>
            <a:r>
              <a:rPr lang="es-CL" b="0" i="0" dirty="0" err="1">
                <a:effectLst/>
              </a:rPr>
              <a:t>Colporteurs</a:t>
            </a:r>
            <a:r>
              <a:rPr lang="es-CL" dirty="0"/>
              <a:t>” de </a:t>
            </a:r>
            <a:r>
              <a:rPr lang="es-CL" b="0" i="0" dirty="0">
                <a:effectLst/>
              </a:rPr>
              <a:t> </a:t>
            </a:r>
            <a:r>
              <a:rPr lang="es-CL" b="0" i="0" dirty="0" err="1">
                <a:effectLst/>
              </a:rPr>
              <a:t>Korobeiniki</a:t>
            </a:r>
            <a:r>
              <a:rPr lang="es-CL" b="0" i="0" dirty="0">
                <a:effectLst/>
              </a:rPr>
              <a:t> Balalaika</a:t>
            </a:r>
          </a:p>
          <a:p>
            <a:r>
              <a:rPr lang="es-CL" b="0" i="0" dirty="0">
                <a:effectLst/>
                <a:hlinkClick r:id="rId6"/>
              </a:rPr>
              <a:t>https://youtu.be/fnMhUPewk6c</a:t>
            </a:r>
            <a:r>
              <a:rPr lang="es-CL" dirty="0"/>
              <a:t> “</a:t>
            </a:r>
            <a:r>
              <a:rPr lang="es-CL" b="0" i="0" dirty="0" err="1">
                <a:effectLst/>
                <a:latin typeface="Roboto"/>
              </a:rPr>
              <a:t>Foggy</a:t>
            </a:r>
            <a:r>
              <a:rPr lang="es-CL" b="0" i="0" dirty="0">
                <a:effectLst/>
                <a:latin typeface="Roboto"/>
              </a:rPr>
              <a:t> Mountain </a:t>
            </a:r>
            <a:r>
              <a:rPr lang="es-CL" b="0" i="0" dirty="0" err="1">
                <a:effectLst/>
                <a:latin typeface="Roboto"/>
              </a:rPr>
              <a:t>Breakdown</a:t>
            </a:r>
            <a:r>
              <a:rPr lang="es-CL" b="0" i="0" dirty="0">
                <a:effectLst/>
                <a:latin typeface="Roboto"/>
              </a:rPr>
              <a:t>” </a:t>
            </a:r>
            <a:r>
              <a:rPr lang="es-CL" b="0" i="0" dirty="0" err="1">
                <a:effectLst/>
                <a:latin typeface="Roboto"/>
              </a:rPr>
              <a:t>Williow</a:t>
            </a:r>
            <a:r>
              <a:rPr lang="es-CL" b="0" i="0" dirty="0">
                <a:effectLst/>
                <a:latin typeface="Roboto"/>
              </a:rPr>
              <a:t> Osborne Banjo</a:t>
            </a:r>
          </a:p>
          <a:p>
            <a:endParaRPr lang="es-CL" b="0" i="0" dirty="0">
              <a:effectLst/>
            </a:endParaRP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78197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D003ED-9397-4DF4-96D3-0BA53472A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Instrumentos de Cuerdas Frotadas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7E9CD9-47FF-4DCA-9AD0-2DA792C99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0" y="2020068"/>
            <a:ext cx="5791200" cy="39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60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017F206-C34C-4820-9315-C78C2561F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</p:spPr>
        <p:txBody>
          <a:bodyPr/>
          <a:lstStyle/>
          <a:p>
            <a:r>
              <a:rPr lang="en-US" dirty="0"/>
              <a:t>Familia de las </a:t>
            </a:r>
            <a:r>
              <a:rPr lang="en-US" dirty="0" err="1"/>
              <a:t>Cuerdas</a:t>
            </a:r>
            <a:r>
              <a:rPr lang="en-US" dirty="0"/>
              <a:t> </a:t>
            </a:r>
            <a:r>
              <a:rPr lang="en-US" dirty="0" err="1"/>
              <a:t>Frotadas</a:t>
            </a:r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96847A-F87B-4F0F-B468-C76424731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28" r="2" b="19013"/>
          <a:stretch/>
        </p:blipFill>
        <p:spPr>
          <a:xfrm>
            <a:off x="1950721" y="2119257"/>
            <a:ext cx="8261873" cy="3603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734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CB0DBA0-39C8-4C8D-B75A-AB9B9EAF8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67"/>
          <a:stretch/>
        </p:blipFill>
        <p:spPr>
          <a:xfrm>
            <a:off x="1800225" y="866409"/>
            <a:ext cx="7991475" cy="513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61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D113F7-5DBE-446C-9C52-83D0A25E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540000">
            <a:off x="1530923" y="1045465"/>
            <a:ext cx="4084320" cy="1499616"/>
          </a:xfrm>
        </p:spPr>
        <p:txBody>
          <a:bodyPr anchor="b">
            <a:normAutofit/>
          </a:bodyPr>
          <a:lstStyle/>
          <a:p>
            <a:r>
              <a:rPr lang="es-CL" dirty="0"/>
              <a:t>Partes del Arco de Cuerdas Frotadas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DEDE62-C661-4044-B270-42DC9BFF5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7685314" y="1210216"/>
            <a:ext cx="1914851" cy="4539412"/>
          </a:xfrm>
          <a:prstGeom prst="rect">
            <a:avLst/>
          </a:prstGeom>
          <a:noFill/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4BA2169-FDC5-4375-BBC2-4589D3F32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624" y="2993069"/>
            <a:ext cx="2854993" cy="285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38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6AECE011-A0C7-4F7A-B98E-B1EE14BE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Actividad</a:t>
            </a:r>
            <a:r>
              <a:rPr lang="en-US" dirty="0"/>
              <a:t> Musical: Escribe los </a:t>
            </a:r>
            <a:r>
              <a:rPr lang="en-US" dirty="0" err="1"/>
              <a:t>nombres</a:t>
            </a:r>
            <a:r>
              <a:rPr lang="en-US" dirty="0"/>
              <a:t> de los </a:t>
            </a:r>
            <a:r>
              <a:rPr lang="en-US" dirty="0" err="1"/>
              <a:t>instrumentos</a:t>
            </a:r>
            <a:r>
              <a:rPr lang="en-US" dirty="0"/>
              <a:t> de </a:t>
            </a:r>
            <a:r>
              <a:rPr lang="en-US" dirty="0" err="1"/>
              <a:t>cuerdas</a:t>
            </a:r>
            <a:endParaRPr lang="en-US" dirty="0"/>
          </a:p>
        </p:txBody>
      </p:sp>
      <p:pic>
        <p:nvPicPr>
          <p:cNvPr id="6" name="Imagen 5" descr="Imagen que contiene instrumento, tabla, esquiando, guitarra&#10;&#10;Descripción generada automáticamente">
            <a:extLst>
              <a:ext uri="{FF2B5EF4-FFF2-40B4-BE49-F238E27FC236}">
                <a16:creationId xmlns:a16="http://schemas.microsoft.com/office/drawing/2014/main" id="{0A72FEB9-26C9-4230-8026-C389BF83B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785" y="2119257"/>
            <a:ext cx="7625745" cy="3603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197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Los Instrumentos Musicales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Familias de Instrumentos: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Viento: Madera y Metal</a:t>
            </a:r>
          </a:p>
          <a:p>
            <a:r>
              <a:rPr lang="es-CL" dirty="0"/>
              <a:t>Cuerda: Frotada, Pulsada y Percutida</a:t>
            </a:r>
          </a:p>
          <a:p>
            <a:r>
              <a:rPr lang="es-CL" dirty="0"/>
              <a:t>Percusión: Madera, Metal y Membrana</a:t>
            </a:r>
          </a:p>
          <a:p>
            <a:endParaRPr lang="es-CL" dirty="0"/>
          </a:p>
        </p:txBody>
      </p:sp>
      <p:pic>
        <p:nvPicPr>
          <p:cNvPr id="2058" name="Picture 10" descr="Niños De Dibujos Animados Con Notas Musicales Ilustracion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4488377"/>
            <a:ext cx="1749936" cy="149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20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Familia de Instrumentos Cuerdas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Cuerda Pulsada</a:t>
            </a:r>
          </a:p>
          <a:p>
            <a:endParaRPr lang="es-CL" dirty="0"/>
          </a:p>
          <a:p>
            <a:r>
              <a:rPr lang="es-CL" dirty="0"/>
              <a:t>Cuerda Frotada</a:t>
            </a:r>
          </a:p>
          <a:p>
            <a:endParaRPr lang="es-CL" dirty="0"/>
          </a:p>
          <a:p>
            <a:r>
              <a:rPr lang="es-CL" dirty="0"/>
              <a:t>Cuerda Percutida</a:t>
            </a:r>
          </a:p>
        </p:txBody>
      </p:sp>
      <p:pic>
        <p:nvPicPr>
          <p:cNvPr id="1026" name="Picture 2" descr="▷ Instrumentos de Cuerda (Guía completa) - Instrumentos Music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9" y="2492897"/>
            <a:ext cx="3962023" cy="287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510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Cuerda Pulsada</a:t>
            </a:r>
          </a:p>
        </p:txBody>
      </p:sp>
      <p:pic>
        <p:nvPicPr>
          <p:cNvPr id="2050" name="Picture 2" descr="Lista de los instrumentos de CUERDA PULSADA - ¡¡Con IMÁGENES!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3" y="1988840"/>
            <a:ext cx="5760639" cy="401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077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99657" y="1484784"/>
            <a:ext cx="6196405" cy="3603812"/>
          </a:xfrm>
        </p:spPr>
        <p:txBody>
          <a:bodyPr/>
          <a:lstStyle/>
          <a:p>
            <a:r>
              <a:rPr lang="es-CL" dirty="0"/>
              <a:t>Los instrumentos de cuerda pulsada suenan cuando sus cuerdas son “pulsadas” o tocadas con los dedos, con una púa o “uñeta”.</a:t>
            </a:r>
          </a:p>
        </p:txBody>
      </p:sp>
      <p:sp>
        <p:nvSpPr>
          <p:cNvPr id="4" name="AutoShape 2" descr="Razones por las que usar la púa de guitarra — Unyco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AutoShape 6" descr="Razones por las que usar la púa de guitarra — Unycos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080" name="Picture 8" descr="Razones por las que usar la púa de guitarra — Unyc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34" y="3614575"/>
            <a:ext cx="2408326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ombre toca arpa en metro de Manhattan | El Suma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361457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083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A929FB-0AAE-472C-9DBD-B1021B481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Guitarra</a:t>
            </a:r>
          </a:p>
        </p:txBody>
      </p:sp>
      <p:pic>
        <p:nvPicPr>
          <p:cNvPr id="1026" name="Picture 2" descr="Ripley - GUITARRA ACUSTICA YAMAHA C-40">
            <a:extLst>
              <a:ext uri="{FF2B5EF4-FFF2-40B4-BE49-F238E27FC236}">
                <a16:creationId xmlns:a16="http://schemas.microsoft.com/office/drawing/2014/main" id="{EFB8546D-4830-46CF-8BCB-2BFC434128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681" y="1947863"/>
            <a:ext cx="4869763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C64010D-F21C-4EF4-8610-534EFFD2AF5C}"/>
              </a:ext>
            </a:extLst>
          </p:cNvPr>
          <p:cNvSpPr txBox="1"/>
          <p:nvPr/>
        </p:nvSpPr>
        <p:spPr>
          <a:xfrm>
            <a:off x="7924801" y="2457013"/>
            <a:ext cx="21173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Es un instrumento musical de la familia de las cuerdas pulsadas, es decir los instrumentos que producen su sonido al hacer vibrar las cuerdas.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37971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DD151E-4AAF-4E10-9D60-46AF1622C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Laúd</a:t>
            </a:r>
          </a:p>
        </p:txBody>
      </p:sp>
      <p:pic>
        <p:nvPicPr>
          <p:cNvPr id="2052" name="Picture 4" descr="LAUTEA (antxinako musika-tresna) - IZARRAK ETA ILARGIA">
            <a:extLst>
              <a:ext uri="{FF2B5EF4-FFF2-40B4-BE49-F238E27FC236}">
                <a16:creationId xmlns:a16="http://schemas.microsoft.com/office/drawing/2014/main" id="{BCF6180D-F386-4854-A699-1D30FA8201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275708"/>
            <a:ext cx="418147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F2CD744-39B7-4CD1-988D-59E8152BCB2E}"/>
              </a:ext>
            </a:extLst>
          </p:cNvPr>
          <p:cNvSpPr txBox="1"/>
          <p:nvPr/>
        </p:nvSpPr>
        <p:spPr>
          <a:xfrm>
            <a:off x="6981825" y="2418583"/>
            <a:ext cx="3257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Instrumento musical parecido a la guitarra pero de menor tamaño, con la caja ovalada y cóncava, el mástil corto, las cuerdas dobles (seis pares o más) y la tablilla de las clavijas formando un ángulo hacia abajo. Se toca desde la Edad Media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57055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F1B57-31F4-4F5E-AD1A-24F7F7B1A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Arpa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F2B8105B-9A8F-4CC7-9ACE-3A3E44A77D1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63750" y="2120900"/>
            <a:ext cx="3603625" cy="3603625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025750C-E3BF-43E1-886A-98CB1F52F91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38924" y="2119313"/>
            <a:ext cx="3846195" cy="3605212"/>
          </a:xfrm>
        </p:spPr>
        <p:txBody>
          <a:bodyPr>
            <a:normAutofit fontScale="92500" lnSpcReduction="20000"/>
          </a:bodyPr>
          <a:lstStyle/>
          <a:p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 </a:t>
            </a:r>
            <a:r>
              <a:rPr lang="es-ES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arpa</a:t>
            </a:r>
            <a:r>
              <a:rPr lang="es-E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es un </a:t>
            </a:r>
            <a:r>
              <a:rPr lang="es-ES" b="0" i="0" u="none" strike="noStrike" dirty="0">
                <a:effectLst/>
                <a:latin typeface="Arial" panose="020B0604020202020204" pitchFamily="34" charset="0"/>
              </a:rPr>
              <a:t>instrumento de cuerda pulsada 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formado por un marco resonante y una serie variable de cuerdas tensadas. </a:t>
            </a:r>
          </a:p>
          <a:p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Este instrumento tiene sus orígenes en Egipto y Grecia </a:t>
            </a:r>
          </a:p>
          <a:p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 sonido se obtiene al tocar las cuerdas con los dedos.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69696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FD119A-F041-4615-8271-E806E8CCE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Observa el video de la Guitarra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0FFBD4-CA5D-48BE-89AB-9170CA1BD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https://youtu.be/mYeKY7lfRAY</a:t>
            </a:r>
            <a:r>
              <a:rPr lang="es-CL" dirty="0"/>
              <a:t>  “</a:t>
            </a:r>
            <a:r>
              <a:rPr lang="pt-BR" b="0" i="0" dirty="0">
                <a:solidFill>
                  <a:srgbClr val="030303"/>
                </a:solidFill>
                <a:effectLst/>
                <a:latin typeface="Roboto"/>
              </a:rPr>
              <a:t>Se ela perguntar”, de Dilermando Reis </a:t>
            </a:r>
            <a:r>
              <a:rPr lang="pt-BR" b="0" i="0" dirty="0" err="1">
                <a:solidFill>
                  <a:srgbClr val="030303"/>
                </a:solidFill>
                <a:effectLst/>
                <a:latin typeface="Roboto"/>
              </a:rPr>
              <a:t>Marabino</a:t>
            </a:r>
            <a:r>
              <a:rPr lang="pt-BR" b="0" i="0" dirty="0">
                <a:solidFill>
                  <a:srgbClr val="030303"/>
                </a:solidFill>
                <a:effectLst/>
                <a:latin typeface="Roboto"/>
              </a:rPr>
              <a:t> y </a:t>
            </a:r>
            <a:r>
              <a:rPr lang="pt-BR" b="0" i="0" dirty="0" err="1">
                <a:solidFill>
                  <a:srgbClr val="030303"/>
                </a:solidFill>
                <a:effectLst/>
                <a:latin typeface="Roboto"/>
              </a:rPr>
              <a:t>Antonio</a:t>
            </a:r>
            <a:r>
              <a:rPr lang="pt-BR" b="0" i="0" dirty="0">
                <a:solidFill>
                  <a:srgbClr val="030303"/>
                </a:solidFill>
                <a:effectLst/>
                <a:latin typeface="Roboto"/>
              </a:rPr>
              <a:t> Lauro Guitarra </a:t>
            </a:r>
            <a:r>
              <a:rPr lang="pt-BR" b="0" i="0" dirty="0" err="1">
                <a:solidFill>
                  <a:srgbClr val="030303"/>
                </a:solidFill>
                <a:effectLst/>
                <a:latin typeface="Roboto"/>
              </a:rPr>
              <a:t>clásica</a:t>
            </a:r>
            <a:endParaRPr lang="pt-BR" b="0" i="0" dirty="0">
              <a:solidFill>
                <a:srgbClr val="030303"/>
              </a:solidFill>
              <a:effectLst/>
              <a:latin typeface="Roboto"/>
            </a:endParaRPr>
          </a:p>
          <a:p>
            <a:endParaRPr lang="pt-BR" dirty="0">
              <a:solidFill>
                <a:srgbClr val="030303"/>
              </a:solidFill>
              <a:latin typeface="Roboto"/>
            </a:endParaRPr>
          </a:p>
          <a:p>
            <a:r>
              <a:rPr lang="es-CL" dirty="0">
                <a:hlinkClick r:id="rId3"/>
              </a:rPr>
              <a:t>https://youtu.be/gnla758tnNk</a:t>
            </a:r>
            <a:r>
              <a:rPr lang="pt-BR" dirty="0">
                <a:solidFill>
                  <a:srgbClr val="030303"/>
                </a:solidFill>
                <a:latin typeface="Roboto"/>
              </a:rPr>
              <a:t> “</a:t>
            </a:r>
            <a:r>
              <a:rPr lang="pt-BR" dirty="0" err="1">
                <a:solidFill>
                  <a:srgbClr val="030303"/>
                </a:solidFill>
                <a:latin typeface="Roboto"/>
              </a:rPr>
              <a:t>Alabanzas</a:t>
            </a:r>
            <a:r>
              <a:rPr lang="pt-BR" dirty="0">
                <a:solidFill>
                  <a:srgbClr val="030303"/>
                </a:solidFill>
                <a:latin typeface="Roboto"/>
              </a:rPr>
              <a:t> al Rey” Guitarra popular</a:t>
            </a:r>
          </a:p>
          <a:p>
            <a:r>
              <a:rPr lang="es-CL" dirty="0">
                <a:hlinkClick r:id="rId4"/>
              </a:rPr>
              <a:t>https://youtu.be/zuTcGvSNG4E</a:t>
            </a:r>
            <a:r>
              <a:rPr lang="pt-BR" dirty="0">
                <a:solidFill>
                  <a:srgbClr val="030303"/>
                </a:solidFill>
                <a:latin typeface="Roboto"/>
              </a:rPr>
              <a:t> “</a:t>
            </a:r>
            <a:r>
              <a:rPr lang="pt-BR" dirty="0" err="1">
                <a:solidFill>
                  <a:srgbClr val="030303"/>
                </a:solidFill>
                <a:latin typeface="Roboto"/>
              </a:rPr>
              <a:t>Despacito</a:t>
            </a:r>
            <a:r>
              <a:rPr lang="pt-BR" dirty="0">
                <a:solidFill>
                  <a:srgbClr val="030303"/>
                </a:solidFill>
                <a:latin typeface="Roboto"/>
              </a:rPr>
              <a:t>” Arpa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138494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529</Words>
  <Application>Microsoft Office PowerPoint</Application>
  <PresentationFormat>Panorámica</PresentationFormat>
  <Paragraphs>52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Arial</vt:lpstr>
      <vt:lpstr>Arial</vt:lpstr>
      <vt:lpstr>Brush Script MT</vt:lpstr>
      <vt:lpstr>Constantia</vt:lpstr>
      <vt:lpstr>Franklin Gothic Book</vt:lpstr>
      <vt:lpstr>Helvetica Neue</vt:lpstr>
      <vt:lpstr>Rage Italic</vt:lpstr>
      <vt:lpstr>Roboto</vt:lpstr>
      <vt:lpstr>Chincheta</vt:lpstr>
      <vt:lpstr>Clases de Música</vt:lpstr>
      <vt:lpstr>Los Instrumentos Musicales</vt:lpstr>
      <vt:lpstr>Familia de Instrumentos Cuerdas</vt:lpstr>
      <vt:lpstr>Cuerda Pulsada</vt:lpstr>
      <vt:lpstr>Presentación de PowerPoint</vt:lpstr>
      <vt:lpstr>Guitarra</vt:lpstr>
      <vt:lpstr>Laúd</vt:lpstr>
      <vt:lpstr>Arpa</vt:lpstr>
      <vt:lpstr>Observa el video de la Guitarra</vt:lpstr>
      <vt:lpstr>Bandurria</vt:lpstr>
      <vt:lpstr>Mandolina</vt:lpstr>
      <vt:lpstr>Balalaika</vt:lpstr>
      <vt:lpstr>Banjo</vt:lpstr>
      <vt:lpstr>Audiciones: </vt:lpstr>
      <vt:lpstr>Instrumentos de Cuerdas Frotadas</vt:lpstr>
      <vt:lpstr>Familia de las Cuerdas Frotadas</vt:lpstr>
      <vt:lpstr>Presentación de PowerPoint</vt:lpstr>
      <vt:lpstr>Partes del Arco de Cuerdas Frotadas</vt:lpstr>
      <vt:lpstr>Actividad Musical: Escribe los nombres de los instrumentos de cuerdas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de Música</dc:title>
  <dc:creator>Claudia Coñuecar</dc:creator>
  <cp:lastModifiedBy>Claudia Coñuecar</cp:lastModifiedBy>
  <cp:revision>1</cp:revision>
  <dcterms:created xsi:type="dcterms:W3CDTF">2020-07-19T00:22:25Z</dcterms:created>
  <dcterms:modified xsi:type="dcterms:W3CDTF">2021-03-21T00:42:50Z</dcterms:modified>
</cp:coreProperties>
</file>