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8" r:id="rId3"/>
    <p:sldId id="266" r:id="rId4"/>
    <p:sldId id="265" r:id="rId5"/>
    <p:sldId id="259" r:id="rId6"/>
    <p:sldId id="267" r:id="rId7"/>
    <p:sldId id="268" r:id="rId8"/>
    <p:sldId id="269" r:id="rId9"/>
    <p:sldId id="271" r:id="rId10"/>
    <p:sldId id="272" r:id="rId11"/>
    <p:sldId id="274" r:id="rId12"/>
    <p:sldId id="270" r:id="rId13"/>
    <p:sldId id="275" r:id="rId14"/>
    <p:sldId id="281" r:id="rId15"/>
    <p:sldId id="276" r:id="rId16"/>
    <p:sldId id="278" r:id="rId17"/>
    <p:sldId id="277" r:id="rId18"/>
    <p:sldId id="283" r:id="rId19"/>
    <p:sldId id="285" r:id="rId20"/>
    <p:sldId id="279" r:id="rId21"/>
    <p:sldId id="280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Estilo temático 2 - Énfasis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Estilo temático 2 - Énfasis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644" autoAdjust="0"/>
    <p:restoredTop sz="94660"/>
  </p:normalViewPr>
  <p:slideViewPr>
    <p:cSldViewPr snapToGrid="0" snapToObjects="1">
      <p:cViewPr varScale="1">
        <p:scale>
          <a:sx n="96" d="100"/>
          <a:sy n="96" d="100"/>
        </p:scale>
        <p:origin x="-172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E71236-2757-1C44-B39C-397AE1FC8D96}" type="datetimeFigureOut">
              <a:rPr lang="es-ES" smtClean="0"/>
              <a:t>26-03-21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4B7851-A1E8-AF4B-A178-E5CDD17CD38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9445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ángulo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ángu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ángulo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ángulo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_tradnl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Marcador de fech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26-03-21</a:t>
            </a:fld>
            <a:endParaRPr lang="en-US"/>
          </a:p>
        </p:txBody>
      </p:sp>
      <p:sp>
        <p:nvSpPr>
          <p:cNvPr id="17" name="Marcador de pie de página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Conector recto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ángulo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ipse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ipse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Marcador de número de diapositiva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‹Nr.›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s-ES_tradnl" smtClean="0"/>
              <a:t>Clic para editar título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_tradnl" smtClean="0"/>
              <a:t>Clic para editar título</a:t>
            </a:r>
            <a:endParaRPr kumimoji="0"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_tradnl" smtClean="0"/>
              <a:t>Haga clic para modificar el estilo de texto del patrón</a:t>
            </a:r>
          </a:p>
          <a:p>
            <a:pPr lvl="1" eaLnBrk="1" latinLnBrk="0" hangingPunct="1"/>
            <a:r>
              <a:rPr lang="es-ES_tradnl" smtClean="0"/>
              <a:t>Segundo nivel</a:t>
            </a:r>
          </a:p>
          <a:p>
            <a:pPr lvl="2" eaLnBrk="1" latinLnBrk="0" hangingPunct="1"/>
            <a:r>
              <a:rPr lang="es-ES_tradnl" smtClean="0"/>
              <a:t>Tercer nivel</a:t>
            </a:r>
          </a:p>
          <a:p>
            <a:pPr lvl="3" eaLnBrk="1" latinLnBrk="0" hangingPunct="1"/>
            <a:r>
              <a:rPr lang="es-ES_tradnl" smtClean="0"/>
              <a:t>Cuarto nivel</a:t>
            </a:r>
          </a:p>
          <a:p>
            <a:pPr lvl="4" eaLnBrk="1" latinLnBrk="0" hangingPunct="1"/>
            <a:r>
              <a:rPr lang="es-ES_tradnl" smtClean="0"/>
              <a:t>Quinto nivel</a:t>
            </a:r>
            <a:endParaRPr kumimoji="0"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26-03-21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‹Nr.›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ángulo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ángulo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ángulo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ángulo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ángulo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Conector recto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ipse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e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‹Nr.›</a:t>
            </a:fld>
            <a:endParaRPr kumimoji="0" lang="en-US" dirty="0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s-ES_tradnl" smtClean="0"/>
              <a:t>Haga clic para modificar el estilo de texto del patrón</a:t>
            </a:r>
          </a:p>
          <a:p>
            <a:pPr lvl="1" eaLnBrk="1" latinLnBrk="0" hangingPunct="1"/>
            <a:r>
              <a:rPr lang="es-ES_tradnl" smtClean="0"/>
              <a:t>Segundo nivel</a:t>
            </a:r>
          </a:p>
          <a:p>
            <a:pPr lvl="2" eaLnBrk="1" latinLnBrk="0" hangingPunct="1"/>
            <a:r>
              <a:rPr lang="es-ES_tradnl" smtClean="0"/>
              <a:t>Tercer nivel</a:t>
            </a:r>
          </a:p>
          <a:p>
            <a:pPr lvl="3" eaLnBrk="1" latinLnBrk="0" hangingPunct="1"/>
            <a:r>
              <a:rPr lang="es-ES_tradnl" smtClean="0"/>
              <a:t>Cuarto nivel</a:t>
            </a:r>
          </a:p>
          <a:p>
            <a:pPr lvl="4" eaLnBrk="1" latinLnBrk="0" hangingPunct="1"/>
            <a:r>
              <a:rPr lang="es-ES_tradnl" smtClean="0"/>
              <a:t>Quinto nivel</a:t>
            </a:r>
            <a:endParaRPr kumimoji="0"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26-03-21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s-ES_tradnl" smtClean="0"/>
              <a:t>Clic para editar título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s-ES_tradnl" smtClean="0"/>
              <a:t>Clic para editar título</a:t>
            </a:r>
            <a:endParaRPr kumimoji="0"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26-03-21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‹Nr.›</a:t>
            </a:fld>
            <a:endParaRPr kumimoji="0" lang="en-US" dirty="0"/>
          </a:p>
        </p:txBody>
      </p:sp>
      <p:sp>
        <p:nvSpPr>
          <p:cNvPr id="8" name="Marcador de contenido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s-ES_tradnl" smtClean="0"/>
              <a:t>Haga clic para modificar el estilo de texto del patrón</a:t>
            </a:r>
          </a:p>
          <a:p>
            <a:pPr lvl="1" eaLnBrk="1" latinLnBrk="0" hangingPunct="1"/>
            <a:r>
              <a:rPr lang="es-ES_tradnl" smtClean="0"/>
              <a:t>Segundo nivel</a:t>
            </a:r>
          </a:p>
          <a:p>
            <a:pPr lvl="2" eaLnBrk="1" latinLnBrk="0" hangingPunct="1"/>
            <a:r>
              <a:rPr lang="es-ES_tradnl" smtClean="0"/>
              <a:t>Tercer nivel</a:t>
            </a:r>
          </a:p>
          <a:p>
            <a:pPr lvl="3" eaLnBrk="1" latinLnBrk="0" hangingPunct="1"/>
            <a:r>
              <a:rPr lang="es-ES_tradnl" smtClean="0"/>
              <a:t>Cuarto nivel</a:t>
            </a:r>
          </a:p>
          <a:p>
            <a:pPr lvl="4" eaLnBrk="1" latinLnBrk="0" hangingPunct="1"/>
            <a:r>
              <a:rPr lang="es-ES_tradnl" smtClean="0"/>
              <a:t>Quinto nivel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ángu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ángulo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ángulo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ángulo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ángulo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_tradnl" smtClean="0"/>
              <a:t>Haga clic para modificar el estilo de texto del patrón</a:t>
            </a:r>
          </a:p>
        </p:txBody>
      </p:sp>
      <p:sp>
        <p:nvSpPr>
          <p:cNvPr id="13" name="Rectángulo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ángulo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26-03-21</a:t>
            </a:fld>
            <a:endParaRPr lang="en-US"/>
          </a:p>
        </p:txBody>
      </p:sp>
      <p:sp>
        <p:nvSpPr>
          <p:cNvPr id="8" name="Conector recto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ipse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e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‹Nr.›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s-ES_tradnl" smtClean="0"/>
              <a:t>Clic para editar título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s-ES_tradnl" smtClean="0"/>
              <a:t>Clic para editar título</a:t>
            </a:r>
            <a:endParaRPr kumimoji="0"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26-03-21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‹Nr.›</a:t>
            </a:fld>
            <a:endParaRPr kumimoji="0" lang="en-US"/>
          </a:p>
        </p:txBody>
      </p:sp>
      <p:sp>
        <p:nvSpPr>
          <p:cNvPr id="8" name="Conector recto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Marcador de contenido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s-ES_tradnl" smtClean="0"/>
              <a:t>Haga clic para modificar el estilo de texto del patrón</a:t>
            </a:r>
          </a:p>
          <a:p>
            <a:pPr lvl="1" eaLnBrk="1" latinLnBrk="0" hangingPunct="1"/>
            <a:r>
              <a:rPr lang="es-ES_tradnl" smtClean="0"/>
              <a:t>Segundo nivel</a:t>
            </a:r>
          </a:p>
          <a:p>
            <a:pPr lvl="2" eaLnBrk="1" latinLnBrk="0" hangingPunct="1"/>
            <a:r>
              <a:rPr lang="es-ES_tradnl" smtClean="0"/>
              <a:t>Tercer nivel</a:t>
            </a:r>
          </a:p>
          <a:p>
            <a:pPr lvl="3" eaLnBrk="1" latinLnBrk="0" hangingPunct="1"/>
            <a:r>
              <a:rPr lang="es-ES_tradnl" smtClean="0"/>
              <a:t>Cuarto nivel</a:t>
            </a:r>
          </a:p>
          <a:p>
            <a:pPr lvl="4" eaLnBrk="1" latinLnBrk="0" hangingPunct="1"/>
            <a:r>
              <a:rPr lang="es-ES_tradnl" smtClean="0"/>
              <a:t>Quinto nivel</a:t>
            </a:r>
            <a:endParaRPr kumimoji="0" lang="en-US"/>
          </a:p>
        </p:txBody>
      </p:sp>
      <p:sp>
        <p:nvSpPr>
          <p:cNvPr id="12" name="Marcador de contenido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s-ES_tradnl" smtClean="0"/>
              <a:t>Haga clic para modificar el estilo de texto del patrón</a:t>
            </a:r>
          </a:p>
          <a:p>
            <a:pPr lvl="1" eaLnBrk="1" latinLnBrk="0" hangingPunct="1"/>
            <a:r>
              <a:rPr lang="es-ES_tradnl" smtClean="0"/>
              <a:t>Segundo nivel</a:t>
            </a:r>
          </a:p>
          <a:p>
            <a:pPr lvl="2" eaLnBrk="1" latinLnBrk="0" hangingPunct="1"/>
            <a:r>
              <a:rPr lang="es-ES_tradnl" smtClean="0"/>
              <a:t>Tercer nivel</a:t>
            </a:r>
          </a:p>
          <a:p>
            <a:pPr lvl="3" eaLnBrk="1" latinLnBrk="0" hangingPunct="1"/>
            <a:r>
              <a:rPr lang="es-ES_tradnl" smtClean="0"/>
              <a:t>Cuarto nivel</a:t>
            </a:r>
          </a:p>
          <a:p>
            <a:pPr lvl="4" eaLnBrk="1" latinLnBrk="0" hangingPunct="1"/>
            <a:r>
              <a:rPr lang="es-ES_tradnl" smtClean="0"/>
              <a:t>Quinto nivel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ector recto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ángulo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ángu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ángulo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ángulo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ángulo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ángulo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_tradnl" smtClean="0"/>
              <a:t>Haga clic para modificar el estilo de texto del patrón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_tradnl" smtClean="0"/>
              <a:t>Haga clic para modificar el estilo de texto del patrón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26-03-21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15" name="Conector recto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ángulo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Marcador de contenido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s-ES_tradnl" smtClean="0"/>
              <a:t>Haga clic para modificar el estilo de texto del patrón</a:t>
            </a:r>
          </a:p>
          <a:p>
            <a:pPr lvl="1" eaLnBrk="1" latinLnBrk="0" hangingPunct="1"/>
            <a:r>
              <a:rPr lang="es-ES_tradnl" smtClean="0"/>
              <a:t>Segundo nivel</a:t>
            </a:r>
          </a:p>
          <a:p>
            <a:pPr lvl="2" eaLnBrk="1" latinLnBrk="0" hangingPunct="1"/>
            <a:r>
              <a:rPr lang="es-ES_tradnl" smtClean="0"/>
              <a:t>Tercer nivel</a:t>
            </a:r>
          </a:p>
          <a:p>
            <a:pPr lvl="3" eaLnBrk="1" latinLnBrk="0" hangingPunct="1"/>
            <a:r>
              <a:rPr lang="es-ES_tradnl" smtClean="0"/>
              <a:t>Cuarto nivel</a:t>
            </a:r>
          </a:p>
          <a:p>
            <a:pPr lvl="4" eaLnBrk="1" latinLnBrk="0" hangingPunct="1"/>
            <a:r>
              <a:rPr lang="es-ES_tradnl" smtClean="0"/>
              <a:t>Quinto nivel</a:t>
            </a:r>
            <a:endParaRPr kumimoji="0" lang="en-US"/>
          </a:p>
        </p:txBody>
      </p:sp>
      <p:sp>
        <p:nvSpPr>
          <p:cNvPr id="26" name="Marcador de contenido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s-ES_tradnl" smtClean="0"/>
              <a:t>Haga clic para modificar el estilo de texto del patrón</a:t>
            </a:r>
          </a:p>
          <a:p>
            <a:pPr lvl="1" eaLnBrk="1" latinLnBrk="0" hangingPunct="1"/>
            <a:r>
              <a:rPr lang="es-ES_tradnl" smtClean="0"/>
              <a:t>Segundo nivel</a:t>
            </a:r>
          </a:p>
          <a:p>
            <a:pPr lvl="2" eaLnBrk="1" latinLnBrk="0" hangingPunct="1"/>
            <a:r>
              <a:rPr lang="es-ES_tradnl" smtClean="0"/>
              <a:t>Tercer nivel</a:t>
            </a:r>
          </a:p>
          <a:p>
            <a:pPr lvl="3" eaLnBrk="1" latinLnBrk="0" hangingPunct="1"/>
            <a:r>
              <a:rPr lang="es-ES_tradnl" smtClean="0"/>
              <a:t>Cuarto nivel</a:t>
            </a:r>
          </a:p>
          <a:p>
            <a:pPr lvl="4" eaLnBrk="1" latinLnBrk="0" hangingPunct="1"/>
            <a:r>
              <a:rPr lang="es-ES_tradnl" smtClean="0"/>
              <a:t>Quinto nivel</a:t>
            </a:r>
            <a:endParaRPr kumimoji="0" lang="en-US"/>
          </a:p>
        </p:txBody>
      </p:sp>
      <p:sp>
        <p:nvSpPr>
          <p:cNvPr id="25" name="Elipse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ipse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‹Nr.›</a:t>
            </a:fld>
            <a:endParaRPr kumimoji="0" lang="en-US" dirty="0"/>
          </a:p>
        </p:txBody>
      </p:sp>
      <p:sp>
        <p:nvSpPr>
          <p:cNvPr id="23" name="Título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s-ES_tradnl" smtClean="0"/>
              <a:t>Clic para editar título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_tradnl" smtClean="0"/>
              <a:t>Clic para editar título</a:t>
            </a:r>
            <a:endParaRPr kumimoji="0"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26-03-21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‹Nr.›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ángulo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ángulo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ángulo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ángulo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ángulo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26-03-21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‹Nr.›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ángu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ángulo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ángulo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ángu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ángulo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s-ES_tradnl" smtClean="0"/>
              <a:t>Clic para editar título</a:t>
            </a:r>
            <a:endParaRPr kumimoji="0"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_tradnl" smtClean="0"/>
              <a:t>Haga clic para modificar el estilo de texto del patrón</a:t>
            </a:r>
          </a:p>
        </p:txBody>
      </p:sp>
      <p:sp>
        <p:nvSpPr>
          <p:cNvPr id="8" name="Rectángulo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Conector recto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Marcador de contenido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s-ES_tradnl" smtClean="0"/>
              <a:t>Haga clic para modificar el estilo de texto del patrón</a:t>
            </a:r>
          </a:p>
          <a:p>
            <a:pPr lvl="1" eaLnBrk="1" latinLnBrk="0" hangingPunct="1"/>
            <a:r>
              <a:rPr lang="es-ES_tradnl" smtClean="0"/>
              <a:t>Segundo nivel</a:t>
            </a:r>
          </a:p>
          <a:p>
            <a:pPr lvl="2" eaLnBrk="1" latinLnBrk="0" hangingPunct="1"/>
            <a:r>
              <a:rPr lang="es-ES_tradnl" smtClean="0"/>
              <a:t>Tercer nivel</a:t>
            </a:r>
          </a:p>
          <a:p>
            <a:pPr lvl="3" eaLnBrk="1" latinLnBrk="0" hangingPunct="1"/>
            <a:r>
              <a:rPr lang="es-ES_tradnl" smtClean="0"/>
              <a:t>Cuarto nivel</a:t>
            </a:r>
          </a:p>
          <a:p>
            <a:pPr lvl="4" eaLnBrk="1" latinLnBrk="0" hangingPunct="1"/>
            <a:r>
              <a:rPr lang="es-ES_tradnl" smtClean="0"/>
              <a:t>Quinto nivel</a:t>
            </a:r>
            <a:endParaRPr kumimoji="0" lang="en-US"/>
          </a:p>
        </p:txBody>
      </p:sp>
      <p:sp>
        <p:nvSpPr>
          <p:cNvPr id="10" name="Elipse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e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‹Nr.›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1" name="Rectángulo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26-03-21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ector recto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ángu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ángulo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ángulo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ángu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ángulo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ángulo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ángulo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ipse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ipse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‹Nr.›</a:t>
            </a:fld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s-ES_tradnl" smtClean="0"/>
              <a:t>Clic para editar título</a:t>
            </a:r>
            <a:endParaRPr kumimoji="0"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_tradnl" smtClean="0"/>
              <a:t>Arrastre la imagen al marcador de posición o haga clic en el icono para agregar</a:t>
            </a:r>
            <a:endParaRPr kumimoji="0" lang="en-U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_tradnl" smtClean="0"/>
              <a:t>Haga clic para modificar el estilo de texto del patrón</a:t>
            </a:r>
          </a:p>
        </p:txBody>
      </p:sp>
      <p:sp>
        <p:nvSpPr>
          <p:cNvPr id="22" name="Rectángulo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26-03-21</a:t>
            </a:fld>
            <a:endParaRPr lang="en-U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ángulo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ángu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ángulo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ángulo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Marcador de fecha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26-03-21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Rectángulo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ector recto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ipse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e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Marcador de número de diapositiva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‹Nr.›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2" name="Marcador de título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_tradnl" smtClean="0"/>
              <a:t>Clic para editar título</a:t>
            </a:r>
            <a:endParaRPr kumimoji="0" lang="en-US"/>
          </a:p>
        </p:txBody>
      </p:sp>
      <p:sp>
        <p:nvSpPr>
          <p:cNvPr id="13" name="Marcador de texto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_tradnl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_tradnl" smtClean="0"/>
              <a:t>Segundo nivel</a:t>
            </a:r>
          </a:p>
          <a:p>
            <a:pPr lvl="2" eaLnBrk="1" latinLnBrk="0" hangingPunct="1"/>
            <a:r>
              <a:rPr kumimoji="0" lang="es-ES_tradnl" smtClean="0"/>
              <a:t>Tercer nivel</a:t>
            </a:r>
          </a:p>
          <a:p>
            <a:pPr lvl="3" eaLnBrk="1" latinLnBrk="0" hangingPunct="1"/>
            <a:r>
              <a:rPr kumimoji="0" lang="es-ES_tradnl" smtClean="0"/>
              <a:t>Cuarto nivel</a:t>
            </a:r>
          </a:p>
          <a:p>
            <a:pPr lvl="4" eaLnBrk="1" latinLnBrk="0" hangingPunct="1"/>
            <a:r>
              <a:rPr kumimoji="0" lang="es-ES_tradnl" smtClean="0"/>
              <a:t>Quinto nivel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Relationship Id="rId3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microsoft.com/office/2007/relationships/hdphoto" Target="../media/hdphoto1.wdp"/><Relationship Id="rId5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2158817" y="1443789"/>
            <a:ext cx="6771287" cy="1752600"/>
          </a:xfrm>
        </p:spPr>
        <p:txBody>
          <a:bodyPr>
            <a:normAutofit/>
          </a:bodyPr>
          <a:lstStyle/>
          <a:p>
            <a:pPr algn="r"/>
            <a:r>
              <a:rPr lang="es-ES" sz="2400" dirty="0" smtClean="0"/>
              <a:t>HISTORIA </a:t>
            </a:r>
          </a:p>
          <a:p>
            <a:pPr algn="r"/>
            <a:r>
              <a:rPr lang="es-ES" sz="2400" dirty="0" smtClean="0"/>
              <a:t>1º BÁSICO</a:t>
            </a:r>
          </a:p>
          <a:p>
            <a:pPr algn="r"/>
            <a:endParaRPr lang="es-ES" sz="2400" dirty="0"/>
          </a:p>
          <a:p>
            <a:pPr algn="r"/>
            <a:r>
              <a:rPr lang="es-ES" sz="1400" dirty="0" smtClean="0"/>
              <a:t>22 AL 26 DE MARZO</a:t>
            </a:r>
            <a:endParaRPr lang="es-ES" sz="1400" dirty="0"/>
          </a:p>
        </p:txBody>
      </p:sp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1176421" y="381000"/>
            <a:ext cx="6696060" cy="1062789"/>
          </a:xfrm>
        </p:spPr>
        <p:txBody>
          <a:bodyPr>
            <a:noAutofit/>
          </a:bodyPr>
          <a:lstStyle/>
          <a:p>
            <a:r>
              <a:rPr lang="es-ES" sz="4800" dirty="0" smtClean="0"/>
              <a:t>RUTA DE TRABAJO</a:t>
            </a:r>
            <a:endParaRPr lang="es-ES" sz="4800" dirty="0"/>
          </a:p>
        </p:txBody>
      </p:sp>
      <p:pic>
        <p:nvPicPr>
          <p:cNvPr id="4" name="Imagen 3" descr="capaces_orientacion_temporal-compresso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2390">
            <a:off x="1275074" y="1846487"/>
            <a:ext cx="4648389" cy="4648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39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echa derecha 7"/>
          <p:cNvSpPr/>
          <p:nvPr/>
        </p:nvSpPr>
        <p:spPr>
          <a:xfrm flipH="1">
            <a:off x="2700421" y="3461557"/>
            <a:ext cx="641684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Marcador de contenido 5" descr="familia-feliz-cocinando-cocina-domingo-manana_7496-1075.jpeg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37" r="-1737"/>
          <a:stretch/>
        </p:blipFill>
        <p:spPr>
          <a:xfrm>
            <a:off x="230711" y="2398567"/>
            <a:ext cx="2448837" cy="23666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Imagen 6" descr="depositphotos_201807670-stock-illustration-vector-illustration-family-having-dinner.jpe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3" t="3957" r="8607" b="8797"/>
          <a:stretch/>
        </p:blipFill>
        <p:spPr>
          <a:xfrm>
            <a:off x="3484197" y="2467914"/>
            <a:ext cx="2667267" cy="26206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454152" y="167105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/>
              <a:t>ANTES               AHORA            DESPUÉS</a:t>
            </a:r>
            <a:endParaRPr lang="es-ES" dirty="0"/>
          </a:p>
        </p:txBody>
      </p:sp>
      <p:pic>
        <p:nvPicPr>
          <p:cNvPr id="11" name="Imagen 10" descr="7cf3e1a9d532347130ef50476d8de5d2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210" y="1957795"/>
            <a:ext cx="2304341" cy="34529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Flecha derecha 11"/>
          <p:cNvSpPr/>
          <p:nvPr/>
        </p:nvSpPr>
        <p:spPr>
          <a:xfrm>
            <a:off x="6151464" y="3461557"/>
            <a:ext cx="542758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10410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02340" y="15373"/>
            <a:ext cx="3141206" cy="426453"/>
          </a:xfrm>
        </p:spPr>
        <p:txBody>
          <a:bodyPr>
            <a:normAutofit fontScale="90000"/>
          </a:bodyPr>
          <a:lstStyle/>
          <a:p>
            <a:pPr>
              <a:lnSpc>
                <a:spcPct val="120000"/>
              </a:lnSpc>
            </a:pPr>
            <a:r>
              <a:rPr lang="es-ES" sz="4000" dirty="0" smtClean="0"/>
              <a:t>23-03-21</a:t>
            </a:r>
            <a:endParaRPr lang="es-ES" sz="4000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s-ES" dirty="0" smtClean="0"/>
              <a:t>ANTES                      AHORA                   DESPUÉS</a:t>
            </a:r>
            <a:endParaRPr lang="es-ES" dirty="0"/>
          </a:p>
        </p:txBody>
      </p:sp>
      <p:sp>
        <p:nvSpPr>
          <p:cNvPr id="4" name="Rectángulo 3"/>
          <p:cNvSpPr/>
          <p:nvPr/>
        </p:nvSpPr>
        <p:spPr>
          <a:xfrm>
            <a:off x="427790" y="2272632"/>
            <a:ext cx="2620210" cy="40506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Flecha izquierda 4"/>
          <p:cNvSpPr/>
          <p:nvPr/>
        </p:nvSpPr>
        <p:spPr>
          <a:xfrm>
            <a:off x="1863638" y="5614416"/>
            <a:ext cx="978408" cy="484632"/>
          </a:xfrm>
          <a:prstGeom prst="lef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301752" y="334879"/>
            <a:ext cx="8555416" cy="729248"/>
          </a:xfrm>
          <a:prstGeom prst="rect">
            <a:avLst/>
          </a:prstGeom>
        </p:spPr>
        <p:txBody>
          <a:bodyPr vert="horz" anchor="b">
            <a:normAutofit fontScale="90000" lnSpcReduction="100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s-ES" sz="4000" dirty="0" smtClean="0"/>
              <a:t>PALABRAS CLAVES</a:t>
            </a:r>
            <a:endParaRPr lang="es-ES" sz="4000" dirty="0"/>
          </a:p>
        </p:txBody>
      </p:sp>
      <p:sp>
        <p:nvSpPr>
          <p:cNvPr id="9" name="Rectángulo 8"/>
          <p:cNvSpPr/>
          <p:nvPr/>
        </p:nvSpPr>
        <p:spPr>
          <a:xfrm>
            <a:off x="3320712" y="2272632"/>
            <a:ext cx="2620210" cy="40506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/>
          <p:cNvSpPr/>
          <p:nvPr/>
        </p:nvSpPr>
        <p:spPr>
          <a:xfrm>
            <a:off x="6185462" y="2272632"/>
            <a:ext cx="2620210" cy="40506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Flecha izquierda 10"/>
          <p:cNvSpPr/>
          <p:nvPr/>
        </p:nvSpPr>
        <p:spPr>
          <a:xfrm flipH="1">
            <a:off x="6998247" y="5614416"/>
            <a:ext cx="1056186" cy="484632"/>
          </a:xfrm>
          <a:prstGeom prst="lef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17561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ESCUCHA ATENTAMENTE </a:t>
            </a:r>
            <a:r>
              <a:rPr lang="mr-IN" dirty="0" smtClean="0"/>
              <a:t>…</a:t>
            </a:r>
            <a:r>
              <a:rPr lang="es-ES_tradnl" dirty="0" smtClean="0"/>
              <a:t> 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s-ES" dirty="0" smtClean="0"/>
              <a:t>CARLITA AYER POR LA TARDE JUGÓ FÚTBOL Y SE LESIONÓ, HOY IRÁ AL DOCTOR Y MAÑANA SOLO PODRÁ VER A SUS AMIGAS JUGAR PORQUE LE ORDENARON REPOSO.</a:t>
            </a:r>
            <a:endParaRPr lang="es-ES" dirty="0"/>
          </a:p>
        </p:txBody>
      </p:sp>
      <p:pic>
        <p:nvPicPr>
          <p:cNvPr id="4" name="Imagen 3" descr="lindo-personaje-jugadora-futbol_187480-19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968" y="3743158"/>
            <a:ext cx="2369927" cy="23699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Imagen 4" descr="a-girl-with-doctor-take-blood-pressure-vector.jpe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243" b="19421"/>
          <a:stretch/>
        </p:blipFill>
        <p:spPr>
          <a:xfrm>
            <a:off x="301752" y="3767198"/>
            <a:ext cx="2449569" cy="23458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Imagen 5" descr="pngtree-vector-sick-little-girl-lies-in-bed-with-a-thermometer-png-image_321225.jpe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9" t="11331" r="12302" b="9605"/>
          <a:stretch/>
        </p:blipFill>
        <p:spPr>
          <a:xfrm>
            <a:off x="3180152" y="3743158"/>
            <a:ext cx="2528163" cy="25829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831171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ESCUCHA ATENTAMENTE </a:t>
            </a:r>
            <a:r>
              <a:rPr lang="mr-IN" dirty="0" smtClean="0"/>
              <a:t>…</a:t>
            </a:r>
            <a:r>
              <a:rPr lang="es-ES_tradnl" dirty="0" smtClean="0"/>
              <a:t> 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s-ES" dirty="0" smtClean="0"/>
              <a:t>ESTEBAN APRENDIO A ANDAR EN BICICLETA AYER, HOY LE MOSTRARÁ A SU MAMÁ SU NUEVA HABILIDAD, PORQUE MAÑANA QUIERE IR CON ELLA A LA FERIA.</a:t>
            </a:r>
            <a:endParaRPr lang="es-ES" dirty="0"/>
          </a:p>
        </p:txBody>
      </p:sp>
      <p:pic>
        <p:nvPicPr>
          <p:cNvPr id="7" name="Imagen 6" descr="depositphotos_42580887-stock-illustration-boy-cycling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079" y="3302000"/>
            <a:ext cx="2707105" cy="26980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Imagen 7" descr="9267454-una-imagen-de-un-niño-en-bicicleta-sin-usar-sus-manos-.jpe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9" r="38694"/>
          <a:stretch/>
        </p:blipFill>
        <p:spPr>
          <a:xfrm>
            <a:off x="6557210" y="3167570"/>
            <a:ext cx="1998579" cy="32091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Imagen 8" descr="75049920-stickman-ilustración-de-una-madre-y-sus-hijos-de-compras-en-un-mercado-de-agricultores.jpe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0" t="17528" r="46964"/>
          <a:stretch/>
        </p:blipFill>
        <p:spPr>
          <a:xfrm>
            <a:off x="401053" y="3302000"/>
            <a:ext cx="2652619" cy="29194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18354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7" t="13569" r="12977" b="29437"/>
          <a:stretch/>
        </p:blipFill>
        <p:spPr bwMode="auto">
          <a:xfrm>
            <a:off x="2369879" y="987551"/>
            <a:ext cx="4307680" cy="55594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TEXTO APTUS MODULO 2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18796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 descr="WhatsApp Image 2021-03-26 at 12.07.40.jpeg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37" t="6696" r="11144" b="3091"/>
          <a:stretch/>
        </p:blipFill>
        <p:spPr>
          <a:xfrm rot="16200000">
            <a:off x="1525172" y="805442"/>
            <a:ext cx="6520826" cy="5381327"/>
          </a:xfrm>
        </p:spPr>
      </p:pic>
      <p:sp>
        <p:nvSpPr>
          <p:cNvPr id="9" name="Elipse 8"/>
          <p:cNvSpPr/>
          <p:nvPr/>
        </p:nvSpPr>
        <p:spPr>
          <a:xfrm>
            <a:off x="2202497" y="1984471"/>
            <a:ext cx="462987" cy="44981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3849684" y="1984471"/>
            <a:ext cx="462987" cy="44981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Elipse 10"/>
          <p:cNvSpPr/>
          <p:nvPr/>
        </p:nvSpPr>
        <p:spPr>
          <a:xfrm>
            <a:off x="5437070" y="1984471"/>
            <a:ext cx="462987" cy="44981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1853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 descr="WhatsApp Image 2021-03-26 at 12.07.50.jpeg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1" t="17292" r="5091" b="9368"/>
          <a:stretch/>
        </p:blipFill>
        <p:spPr>
          <a:xfrm>
            <a:off x="2330599" y="97660"/>
            <a:ext cx="4765943" cy="6688118"/>
          </a:xfrm>
        </p:spPr>
      </p:pic>
      <p:sp>
        <p:nvSpPr>
          <p:cNvPr id="16" name="Elipse 15"/>
          <p:cNvSpPr/>
          <p:nvPr/>
        </p:nvSpPr>
        <p:spPr>
          <a:xfrm>
            <a:off x="6448752" y="1375900"/>
            <a:ext cx="462987" cy="44981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Elipse 16"/>
          <p:cNvSpPr/>
          <p:nvPr/>
        </p:nvSpPr>
        <p:spPr>
          <a:xfrm>
            <a:off x="4934398" y="1494969"/>
            <a:ext cx="462987" cy="44981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Elipse 17"/>
          <p:cNvSpPr/>
          <p:nvPr/>
        </p:nvSpPr>
        <p:spPr>
          <a:xfrm>
            <a:off x="3486185" y="1494969"/>
            <a:ext cx="462987" cy="44981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Elipse 18"/>
          <p:cNvSpPr/>
          <p:nvPr/>
        </p:nvSpPr>
        <p:spPr>
          <a:xfrm>
            <a:off x="6448752" y="3030140"/>
            <a:ext cx="462987" cy="44981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Elipse 19"/>
          <p:cNvSpPr/>
          <p:nvPr/>
        </p:nvSpPr>
        <p:spPr>
          <a:xfrm>
            <a:off x="4967468" y="3149208"/>
            <a:ext cx="462987" cy="44981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Elipse 20"/>
          <p:cNvSpPr/>
          <p:nvPr/>
        </p:nvSpPr>
        <p:spPr>
          <a:xfrm>
            <a:off x="3717678" y="3149208"/>
            <a:ext cx="462987" cy="44981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Elipse 21"/>
          <p:cNvSpPr/>
          <p:nvPr/>
        </p:nvSpPr>
        <p:spPr>
          <a:xfrm>
            <a:off x="6680245" y="4882313"/>
            <a:ext cx="462987" cy="44981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Elipse 22"/>
          <p:cNvSpPr/>
          <p:nvPr/>
        </p:nvSpPr>
        <p:spPr>
          <a:xfrm>
            <a:off x="4967468" y="4882313"/>
            <a:ext cx="462987" cy="44981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Elipse 23"/>
          <p:cNvSpPr/>
          <p:nvPr/>
        </p:nvSpPr>
        <p:spPr>
          <a:xfrm>
            <a:off x="3486185" y="4842624"/>
            <a:ext cx="462987" cy="44981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91816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 descr="WhatsApp Image 2021-03-26 at 12.07.57.jpeg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4" t="13567" r="1989" b="15053"/>
          <a:stretch/>
        </p:blipFill>
        <p:spPr>
          <a:xfrm>
            <a:off x="2121105" y="0"/>
            <a:ext cx="4648106" cy="6851661"/>
          </a:xfrm>
        </p:spPr>
      </p:pic>
      <p:sp>
        <p:nvSpPr>
          <p:cNvPr id="6" name="Elipse 5"/>
          <p:cNvSpPr/>
          <p:nvPr/>
        </p:nvSpPr>
        <p:spPr>
          <a:xfrm>
            <a:off x="1767587" y="1728413"/>
            <a:ext cx="484451" cy="4451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1</a:t>
            </a:r>
            <a:endParaRPr lang="es-ES" dirty="0"/>
          </a:p>
        </p:txBody>
      </p:sp>
      <p:sp>
        <p:nvSpPr>
          <p:cNvPr id="7" name="Elipse 6"/>
          <p:cNvSpPr/>
          <p:nvPr/>
        </p:nvSpPr>
        <p:spPr>
          <a:xfrm>
            <a:off x="1767587" y="3308063"/>
            <a:ext cx="484451" cy="4451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2</a:t>
            </a:r>
            <a:endParaRPr lang="es-ES" dirty="0"/>
          </a:p>
        </p:txBody>
      </p:sp>
      <p:sp>
        <p:nvSpPr>
          <p:cNvPr id="8" name="Elipse 7"/>
          <p:cNvSpPr/>
          <p:nvPr/>
        </p:nvSpPr>
        <p:spPr>
          <a:xfrm>
            <a:off x="1806865" y="5128133"/>
            <a:ext cx="484451" cy="4451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3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75690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/>
            <a:r>
              <a:rPr lang="es-ES" dirty="0" smtClean="0"/>
              <a:t>INSTRUCCIONES DE TAREA</a:t>
            </a:r>
          </a:p>
          <a:p>
            <a:pPr algn="ctr"/>
            <a:endParaRPr lang="es-ES" sz="2000" dirty="0"/>
          </a:p>
          <a:p>
            <a:pPr marL="0" indent="0">
              <a:buNone/>
            </a:pPr>
            <a:r>
              <a:rPr lang="es-ES" sz="2000" dirty="0" smtClean="0"/>
              <a:t>1.- BUSCAR EN LA P</a:t>
            </a:r>
            <a:r>
              <a:rPr lang="es-ES" sz="2000" dirty="0" smtClean="0"/>
              <a:t>ÁGINA DEL LIBRO (MODULO 2 PÁGINA 7-9)</a:t>
            </a:r>
          </a:p>
          <a:p>
            <a:pPr marL="0" indent="0">
              <a:buNone/>
            </a:pPr>
            <a:endParaRPr lang="es-ES" sz="2000" dirty="0"/>
          </a:p>
          <a:p>
            <a:pPr marL="0" indent="0">
              <a:buNone/>
            </a:pPr>
            <a:r>
              <a:rPr lang="es-ES" sz="2000" dirty="0" smtClean="0"/>
              <a:t>2.- EN EL PRIMER VAGON DEBE  ESCRIBIR EL NOMBRE Y APELLIDO DEL NIÑO O NIÑA</a:t>
            </a:r>
          </a:p>
          <a:p>
            <a:pPr marL="0" indent="0">
              <a:buNone/>
            </a:pPr>
            <a:endParaRPr lang="es-ES" sz="2000" dirty="0"/>
          </a:p>
          <a:p>
            <a:pPr marL="0" indent="0">
              <a:buNone/>
            </a:pPr>
            <a:r>
              <a:rPr lang="es-ES" sz="2000" dirty="0" smtClean="0"/>
              <a:t>3.- EN LOS SIGUIENTES VAGONES, DEBE DIBUJAR LO QUE MÁS LE GUSTA REALIZAR A SU HIJO O HIJA SEGÚN EL DÍA QUE CORRESPONDA.</a:t>
            </a:r>
          </a:p>
          <a:p>
            <a:pPr marL="0" indent="0">
              <a:buNone/>
            </a:pPr>
            <a:endParaRPr lang="es-ES" sz="2000" dirty="0"/>
          </a:p>
          <a:p>
            <a:pPr marL="0" indent="0">
              <a:buNone/>
            </a:pPr>
            <a:r>
              <a:rPr lang="es-ES" sz="2000" dirty="0" smtClean="0"/>
              <a:t>4.- COLOREAR DE FORMA ORDENADA LO QUE HAYA DIBUJADO</a:t>
            </a:r>
            <a:endParaRPr lang="es-ES" sz="2000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TAREA AL BUZ</a:t>
            </a:r>
            <a:r>
              <a:rPr lang="es-ES" dirty="0" smtClean="0"/>
              <a:t>ÓN</a:t>
            </a:r>
            <a:endParaRPr lang="es-ES" dirty="0"/>
          </a:p>
        </p:txBody>
      </p:sp>
      <p:pic>
        <p:nvPicPr>
          <p:cNvPr id="5" name="Marcador de contenido 3" descr="icono de buzón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0" r="6983"/>
          <a:stretch/>
        </p:blipFill>
        <p:spPr>
          <a:xfrm>
            <a:off x="6769211" y="228600"/>
            <a:ext cx="772502" cy="893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8463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/>
            <a:r>
              <a:rPr lang="es-ES" dirty="0" smtClean="0"/>
              <a:t>INSTRUCCIONES DE TAREA</a:t>
            </a:r>
          </a:p>
          <a:p>
            <a:pPr algn="ctr"/>
            <a:endParaRPr lang="es-ES" sz="2000" dirty="0"/>
          </a:p>
          <a:p>
            <a:pPr marL="0" indent="0">
              <a:buNone/>
            </a:pPr>
            <a:r>
              <a:rPr lang="es-ES" sz="2000" dirty="0" smtClean="0"/>
              <a:t>5.- RECORTAR LOS VAGONES DEL TREN </a:t>
            </a:r>
          </a:p>
          <a:p>
            <a:pPr marL="0" indent="0">
              <a:buNone/>
            </a:pPr>
            <a:endParaRPr lang="es-ES" sz="2000" dirty="0"/>
          </a:p>
          <a:p>
            <a:pPr marL="0" indent="0">
              <a:buNone/>
            </a:pPr>
            <a:r>
              <a:rPr lang="es-ES" sz="2000" dirty="0" smtClean="0"/>
              <a:t>6.- CON LA AYUDA DE UNA CARTULINA, DEBEMOS PEGAR LOS VAGONES SOBRE </a:t>
            </a:r>
            <a:r>
              <a:rPr lang="es-ES" sz="2000" dirty="0" smtClean="0"/>
              <a:t>ÉSTA DE FORMA ORDENADA ACORDE A LA SECUENCIA DE LOS DIAS DE LA SEMANA.</a:t>
            </a:r>
          </a:p>
          <a:p>
            <a:pPr marL="0" indent="0">
              <a:buNone/>
            </a:pPr>
            <a:endParaRPr lang="es-ES" sz="2000" dirty="0"/>
          </a:p>
          <a:p>
            <a:pPr marL="0" indent="0">
              <a:buNone/>
            </a:pPr>
            <a:r>
              <a:rPr lang="es-ES" sz="2000" dirty="0" smtClean="0"/>
              <a:t>7.- SACARLE UNA FOTO Y SUBIRLO AL BUZON CORRESPONDIENTE.</a:t>
            </a:r>
          </a:p>
          <a:p>
            <a:pPr marL="0" indent="0">
              <a:buNone/>
            </a:pPr>
            <a:endParaRPr lang="es-ES" sz="2000" dirty="0" smtClean="0"/>
          </a:p>
          <a:p>
            <a:pPr marL="0" indent="0">
              <a:buNone/>
            </a:pPr>
            <a:r>
              <a:rPr lang="es-ES" sz="2000" dirty="0"/>
              <a:t>8</a:t>
            </a:r>
            <a:r>
              <a:rPr lang="es-ES" sz="2000" dirty="0" smtClean="0"/>
              <a:t>.- FECHA M</a:t>
            </a:r>
            <a:r>
              <a:rPr lang="es-ES" sz="2000" dirty="0" smtClean="0"/>
              <a:t>ÁXIMA DE ENTREGA AL BUZÓN, HASTA EL DÍA MIERCOLES 31 DE MARZO.</a:t>
            </a:r>
          </a:p>
          <a:p>
            <a:pPr marL="0" indent="0">
              <a:buNone/>
            </a:pPr>
            <a:endParaRPr lang="es-ES" sz="2000" dirty="0"/>
          </a:p>
          <a:p>
            <a:pPr marL="0" indent="0">
              <a:buNone/>
            </a:pPr>
            <a:endParaRPr lang="es-ES" sz="2000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TAREA AL BUZ</a:t>
            </a:r>
            <a:r>
              <a:rPr lang="es-ES" dirty="0" smtClean="0"/>
              <a:t>ÓN</a:t>
            </a:r>
            <a:endParaRPr lang="es-ES" dirty="0"/>
          </a:p>
        </p:txBody>
      </p:sp>
      <p:pic>
        <p:nvPicPr>
          <p:cNvPr id="5" name="Marcador de contenido 3" descr="icono de buzón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0" r="6983"/>
          <a:stretch/>
        </p:blipFill>
        <p:spPr>
          <a:xfrm>
            <a:off x="6769211" y="228600"/>
            <a:ext cx="772502" cy="893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144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1752" y="93580"/>
            <a:ext cx="8534400" cy="962526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UNIDAD 1: </a:t>
            </a:r>
            <a:br>
              <a:rPr lang="es-ES" dirty="0" smtClean="0"/>
            </a:br>
            <a:r>
              <a:rPr lang="es-ES" dirty="0" smtClean="0"/>
              <a:t>CONCEPTOS DE UBICACIÓN TEMPORAL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"/>
          </p:nvPr>
        </p:nvSpPr>
        <p:spPr>
          <a:xfrm>
            <a:off x="989262" y="1527048"/>
            <a:ext cx="7352631" cy="2550320"/>
          </a:xfrm>
        </p:spPr>
        <p:txBody>
          <a:bodyPr>
            <a:normAutofit fontScale="92500"/>
          </a:bodyPr>
          <a:lstStyle/>
          <a:p>
            <a:pPr algn="ctr">
              <a:lnSpc>
                <a:spcPct val="120000"/>
              </a:lnSpc>
            </a:pPr>
            <a:r>
              <a:rPr lang="es-ES" dirty="0" smtClean="0"/>
              <a:t>HABLAMOS DE TIEMPO CUANDO NOS REFERIMOS AL PASO DE LAS HORAS, LOS DIAS, LAS SEMANAS, LOS MESES Y LOS AÑOS.</a:t>
            </a:r>
          </a:p>
          <a:p>
            <a:pPr algn="ctr">
              <a:lnSpc>
                <a:spcPct val="120000"/>
              </a:lnSpc>
            </a:pPr>
            <a:r>
              <a:rPr lang="es-ES" dirty="0" smtClean="0"/>
              <a:t> EL PASO DEL TIEMPO NUNCA SE DETIENE.</a:t>
            </a:r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1430420" y="4251158"/>
            <a:ext cx="6256421" cy="210084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s-ES" dirty="0" smtClean="0"/>
              <a:t>PARA IDENTIFICAR EN QUE MOMENTO DEL TIEMPO NOS ENCONTRAMOS, UTILIZAREMOS DISTINTAS PALABRAS CLAVES.</a:t>
            </a:r>
          </a:p>
        </p:txBody>
      </p:sp>
    </p:spTree>
    <p:extLst>
      <p:ext uri="{BB962C8B-B14F-4D97-AF65-F5344CB8AC3E}">
        <p14:creationId xmlns:p14="http://schemas.microsoft.com/office/powerpoint/2010/main" val="4265747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570439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TAREA AL BUZ</a:t>
            </a:r>
            <a:r>
              <a:rPr lang="es-ES" dirty="0" smtClean="0"/>
              <a:t>ÓN</a:t>
            </a:r>
            <a:endParaRPr lang="es-ES" dirty="0"/>
          </a:p>
        </p:txBody>
      </p:sp>
      <p:pic>
        <p:nvPicPr>
          <p:cNvPr id="4" name="Marcador de contenido 3" descr="icono de buzón.png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0" r="6983"/>
          <a:stretch/>
        </p:blipFill>
        <p:spPr>
          <a:xfrm>
            <a:off x="6584016" y="153507"/>
            <a:ext cx="558298" cy="645532"/>
          </a:xfrm>
        </p:spPr>
      </p:pic>
      <p:pic>
        <p:nvPicPr>
          <p:cNvPr id="5" name="Imagen 4" descr="WhatsApp Image 2021-03-26 at 08.46.13 (1).jpe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3" t="6683" r="7158" b="5681"/>
          <a:stretch/>
        </p:blipFill>
        <p:spPr>
          <a:xfrm rot="16200000">
            <a:off x="1789220" y="-499916"/>
            <a:ext cx="5559464" cy="853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189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 descr="WhatsApp Image 2021-03-26 at 08.46.13.jpeg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4" t="2400" r="5627" b="7099"/>
          <a:stretch/>
        </p:blipFill>
        <p:spPr>
          <a:xfrm rot="16200000">
            <a:off x="1895780" y="-457768"/>
            <a:ext cx="5490369" cy="8390374"/>
          </a:xfrm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570439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TAREA AL BUZ</a:t>
            </a:r>
            <a:r>
              <a:rPr lang="es-ES" dirty="0" smtClean="0"/>
              <a:t>ÓN</a:t>
            </a:r>
            <a:endParaRPr lang="es-ES" dirty="0"/>
          </a:p>
        </p:txBody>
      </p:sp>
      <p:pic>
        <p:nvPicPr>
          <p:cNvPr id="6" name="Marcador de contenido 3" descr="icono de buzón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0" r="6983"/>
          <a:stretch/>
        </p:blipFill>
        <p:spPr>
          <a:xfrm>
            <a:off x="6425277" y="153507"/>
            <a:ext cx="558298" cy="645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393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s-ES" dirty="0" smtClean="0"/>
              <a:t>PALABRAS CLAVES</a:t>
            </a:r>
            <a:endParaRPr lang="es-ES" dirty="0"/>
          </a:p>
        </p:txBody>
      </p:sp>
      <p:pic>
        <p:nvPicPr>
          <p:cNvPr id="4" name="Marcador de contenido 3" descr="la-creacin-del-mundo-para-nios-3-638.jpg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29" t="15213" r="13470" b="23193"/>
          <a:stretch/>
        </p:blipFill>
        <p:spPr>
          <a:xfrm>
            <a:off x="1925053" y="987552"/>
            <a:ext cx="5293894" cy="3346228"/>
          </a:xfrm>
        </p:spPr>
      </p:pic>
      <p:cxnSp>
        <p:nvCxnSpPr>
          <p:cNvPr id="6" name="Conector recto de flecha 5"/>
          <p:cNvCxnSpPr/>
          <p:nvPr/>
        </p:nvCxnSpPr>
        <p:spPr>
          <a:xfrm flipH="1">
            <a:off x="3021263" y="3649579"/>
            <a:ext cx="895684" cy="1229895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de flecha 6"/>
          <p:cNvCxnSpPr/>
          <p:nvPr/>
        </p:nvCxnSpPr>
        <p:spPr>
          <a:xfrm>
            <a:off x="4978399" y="3718832"/>
            <a:ext cx="876969" cy="1160642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uadroTexto 9"/>
          <p:cNvSpPr txBox="1"/>
          <p:nvPr/>
        </p:nvSpPr>
        <p:spPr>
          <a:xfrm>
            <a:off x="606925" y="4879474"/>
            <a:ext cx="35773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u="sng" dirty="0" smtClean="0"/>
              <a:t>DÍA: </a:t>
            </a:r>
            <a:r>
              <a:rPr lang="es-ES" sz="2400" dirty="0" smtClean="0"/>
              <a:t>ES DESDE QUE NOS LEVANTAMOS, HASTA QUE NOS ACOSTAMOS.</a:t>
            </a:r>
            <a:endParaRPr lang="es-ES" sz="2400" dirty="0"/>
          </a:p>
        </p:txBody>
      </p:sp>
      <p:sp>
        <p:nvSpPr>
          <p:cNvPr id="11" name="CuadroTexto 10"/>
          <p:cNvSpPr txBox="1"/>
          <p:nvPr/>
        </p:nvSpPr>
        <p:spPr>
          <a:xfrm>
            <a:off x="4523868" y="4879474"/>
            <a:ext cx="37645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u="sng" dirty="0" smtClean="0"/>
              <a:t>NOCHE: </a:t>
            </a:r>
            <a:r>
              <a:rPr lang="es-ES" sz="2400" dirty="0" smtClean="0"/>
              <a:t>ES DESDE QUE NOS ACOSTAMOS, HASTA QUE NOS LEVANTAMOS.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3413230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PALABRAS CLAVES</a:t>
            </a:r>
            <a:endParaRPr lang="es-ES" dirty="0"/>
          </a:p>
        </p:txBody>
      </p:sp>
      <p:pic>
        <p:nvPicPr>
          <p:cNvPr id="4" name="Marcador de contenido 3" descr="images.png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8" t="380" r="1209" b="4323"/>
          <a:stretch/>
        </p:blipFill>
        <p:spPr>
          <a:xfrm>
            <a:off x="441158" y="1617579"/>
            <a:ext cx="8261684" cy="3088105"/>
          </a:xfrm>
        </p:spPr>
      </p:pic>
      <p:sp>
        <p:nvSpPr>
          <p:cNvPr id="5" name="CuadroTexto 4"/>
          <p:cNvSpPr txBox="1"/>
          <p:nvPr/>
        </p:nvSpPr>
        <p:spPr>
          <a:xfrm>
            <a:off x="441158" y="4946316"/>
            <a:ext cx="23929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ES LO QUE HICISTE EL DÍA ANTERIOR. ESTO YA SUCEDIÓ</a:t>
            </a:r>
          </a:p>
          <a:p>
            <a:pPr algn="ctr"/>
            <a:endParaRPr lang="es-ES" dirty="0"/>
          </a:p>
        </p:txBody>
      </p:sp>
      <p:sp>
        <p:nvSpPr>
          <p:cNvPr id="6" name="CuadroTexto 5"/>
          <p:cNvSpPr txBox="1"/>
          <p:nvPr/>
        </p:nvSpPr>
        <p:spPr>
          <a:xfrm>
            <a:off x="3414295" y="4951664"/>
            <a:ext cx="23929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ES LO QUE HACEMOS EN ESTE MOMENTO. </a:t>
            </a:r>
            <a:endParaRPr lang="es-ES" dirty="0"/>
          </a:p>
        </p:txBody>
      </p:sp>
      <p:sp>
        <p:nvSpPr>
          <p:cNvPr id="7" name="CuadroTexto 6"/>
          <p:cNvSpPr txBox="1"/>
          <p:nvPr/>
        </p:nvSpPr>
        <p:spPr>
          <a:xfrm>
            <a:off x="6443205" y="4946316"/>
            <a:ext cx="23929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ES LO QUE VENDRÁ MÁS ADELANTE. LO QUE AÚN NO HA OCURRIDO.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24926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s-ES" dirty="0" smtClean="0"/>
              <a:t>PALABRAS CLAVES</a:t>
            </a:r>
            <a:endParaRPr lang="es-ES" dirty="0"/>
          </a:p>
        </p:txBody>
      </p:sp>
      <p:sp>
        <p:nvSpPr>
          <p:cNvPr id="5" name="Elipse 4"/>
          <p:cNvSpPr/>
          <p:nvPr/>
        </p:nvSpPr>
        <p:spPr>
          <a:xfrm>
            <a:off x="748633" y="1665443"/>
            <a:ext cx="3435684" cy="2205789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 smtClean="0"/>
              <a:t>ANTES</a:t>
            </a:r>
            <a:endParaRPr lang="es-ES" sz="3600" dirty="0"/>
          </a:p>
        </p:txBody>
      </p:sp>
      <p:sp>
        <p:nvSpPr>
          <p:cNvPr id="12" name="Elipse 11"/>
          <p:cNvSpPr/>
          <p:nvPr/>
        </p:nvSpPr>
        <p:spPr>
          <a:xfrm>
            <a:off x="4951663" y="1665443"/>
            <a:ext cx="3336758" cy="2205789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 smtClean="0"/>
              <a:t>DESPUÉS</a:t>
            </a:r>
            <a:endParaRPr lang="es-ES" sz="3600" dirty="0"/>
          </a:p>
        </p:txBody>
      </p:sp>
      <p:cxnSp>
        <p:nvCxnSpPr>
          <p:cNvPr id="9" name="Conector recto de flecha 8"/>
          <p:cNvCxnSpPr/>
          <p:nvPr/>
        </p:nvCxnSpPr>
        <p:spPr>
          <a:xfrm flipH="1">
            <a:off x="2459789" y="4023895"/>
            <a:ext cx="13370" cy="8288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de flecha 12"/>
          <p:cNvCxnSpPr/>
          <p:nvPr/>
        </p:nvCxnSpPr>
        <p:spPr>
          <a:xfrm flipH="1">
            <a:off x="6595979" y="3871232"/>
            <a:ext cx="1" cy="9815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uadroTexto 13"/>
          <p:cNvSpPr txBox="1"/>
          <p:nvPr/>
        </p:nvSpPr>
        <p:spPr>
          <a:xfrm>
            <a:off x="313383" y="4973052"/>
            <a:ext cx="42928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TODO LO QUE HICE ANTERIORMENTE,</a:t>
            </a:r>
          </a:p>
          <a:p>
            <a:pPr algn="ctr"/>
            <a:r>
              <a:rPr lang="es-ES" dirty="0" smtClean="0"/>
              <a:t>TODO LO QUE YA NO ES, TODO </a:t>
            </a:r>
          </a:p>
          <a:p>
            <a:pPr algn="ctr"/>
            <a:r>
              <a:rPr lang="es-ES" dirty="0" smtClean="0"/>
              <a:t>LO QUE YA PASÓ.</a:t>
            </a:r>
            <a:endParaRPr lang="es-ES" dirty="0"/>
          </a:p>
        </p:txBody>
      </p:sp>
      <p:sp>
        <p:nvSpPr>
          <p:cNvPr id="15" name="Flecha izquierda 14"/>
          <p:cNvSpPr/>
          <p:nvPr/>
        </p:nvSpPr>
        <p:spPr>
          <a:xfrm>
            <a:off x="1983954" y="3141580"/>
            <a:ext cx="978408" cy="484632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Flecha derecha 15"/>
          <p:cNvSpPr/>
          <p:nvPr/>
        </p:nvSpPr>
        <p:spPr>
          <a:xfrm>
            <a:off x="6093406" y="3141580"/>
            <a:ext cx="978408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CuadroTexto 18"/>
          <p:cNvSpPr txBox="1"/>
          <p:nvPr/>
        </p:nvSpPr>
        <p:spPr>
          <a:xfrm>
            <a:off x="4491790" y="4973052"/>
            <a:ext cx="44072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TODO LO QUE HAREMOS POSTERIORMENTE, SE REFIERE A LO QUE PUEDE SUCEDER MAS ADELANTE, O A CONTINUACIÓN DE ..</a:t>
            </a:r>
            <a:endParaRPr lang="es-ES" dirty="0"/>
          </a:p>
        </p:txBody>
      </p:sp>
      <p:sp>
        <p:nvSpPr>
          <p:cNvPr id="20" name="Elipse 19"/>
          <p:cNvSpPr/>
          <p:nvPr/>
        </p:nvSpPr>
        <p:spPr>
          <a:xfrm>
            <a:off x="3542632" y="2013021"/>
            <a:ext cx="1898315" cy="1858211"/>
          </a:xfrm>
          <a:prstGeom prst="ellipse">
            <a:avLst/>
          </a:prstGeom>
          <a:solidFill>
            <a:srgbClr val="51C2A9"/>
          </a:solidFill>
          <a:ln>
            <a:solidFill>
              <a:srgbClr val="51A6C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/>
              <a:t>AHORA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3860308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1159" y="203200"/>
            <a:ext cx="3449052" cy="758952"/>
          </a:xfrm>
        </p:spPr>
        <p:txBody>
          <a:bodyPr/>
          <a:lstStyle/>
          <a:p>
            <a:r>
              <a:rPr lang="es-ES" dirty="0" smtClean="0"/>
              <a:t>OBSERVEMOS</a:t>
            </a:r>
            <a:r>
              <a:rPr lang="mr-IN" dirty="0" smtClean="0"/>
              <a:t>…</a:t>
            </a:r>
            <a:r>
              <a:rPr lang="es-ES_tradnl" dirty="0" smtClean="0"/>
              <a:t> </a:t>
            </a:r>
            <a:endParaRPr lang="es-ES" dirty="0"/>
          </a:p>
        </p:txBody>
      </p:sp>
      <p:pic>
        <p:nvPicPr>
          <p:cNvPr id="4" name="Imagen 3" descr="o-750x405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36" t="6897" r="20112" b="4042"/>
          <a:stretch/>
        </p:blipFill>
        <p:spPr>
          <a:xfrm>
            <a:off x="1798054" y="962152"/>
            <a:ext cx="5521158" cy="52945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Elipse 4"/>
          <p:cNvSpPr/>
          <p:nvPr/>
        </p:nvSpPr>
        <p:spPr>
          <a:xfrm>
            <a:off x="3890211" y="1617579"/>
            <a:ext cx="708526" cy="1978526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Elipse 6"/>
          <p:cNvSpPr/>
          <p:nvPr/>
        </p:nvSpPr>
        <p:spPr>
          <a:xfrm>
            <a:off x="3569368" y="4304632"/>
            <a:ext cx="735264" cy="1952063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3755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/>
            <a:r>
              <a:rPr lang="es-ES" dirty="0" smtClean="0"/>
              <a:t>¿QU</a:t>
            </a:r>
            <a:r>
              <a:rPr lang="fr-FR" dirty="0" err="1" smtClean="0"/>
              <a:t>É</a:t>
            </a:r>
            <a:r>
              <a:rPr lang="es-ES" dirty="0" smtClean="0"/>
              <a:t> OBSERVAN EN LA IMAGEN?</a:t>
            </a:r>
          </a:p>
          <a:p>
            <a:pPr algn="ctr"/>
            <a:endParaRPr lang="es-ES" dirty="0"/>
          </a:p>
          <a:p>
            <a:pPr algn="ctr"/>
            <a:r>
              <a:rPr lang="es-ES" dirty="0" smtClean="0"/>
              <a:t>¿CU</a:t>
            </a:r>
            <a:r>
              <a:rPr lang="is-IS" dirty="0" smtClean="0"/>
              <a:t>Á</a:t>
            </a:r>
            <a:r>
              <a:rPr lang="es-ES" dirty="0" smtClean="0"/>
              <a:t>NTOS AÑOS TIENEN USTEDES AHORA?</a:t>
            </a:r>
          </a:p>
          <a:p>
            <a:pPr algn="ctr"/>
            <a:endParaRPr lang="es-ES" dirty="0"/>
          </a:p>
          <a:p>
            <a:pPr algn="ctr"/>
            <a:r>
              <a:rPr lang="es-ES" dirty="0" smtClean="0"/>
              <a:t>¿</a:t>
            </a:r>
            <a:r>
              <a:rPr lang="es-ES_tradnl" dirty="0" smtClean="0"/>
              <a:t>HACE CUANTOS AÑOS NACIERON?</a:t>
            </a:r>
          </a:p>
          <a:p>
            <a:pPr algn="ctr"/>
            <a:endParaRPr lang="es-ES_tradnl" dirty="0"/>
          </a:p>
          <a:p>
            <a:pPr algn="ctr"/>
            <a:r>
              <a:rPr lang="es-ES_tradnl" dirty="0" smtClean="0"/>
              <a:t>¿PUEDEN DEJAR DE CRECER O DE CUMPLIR AÑOS?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789248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ANTES               AHORA            DESPUÉS</a:t>
            </a:r>
            <a:endParaRPr lang="es-ES" dirty="0"/>
          </a:p>
        </p:txBody>
      </p:sp>
      <p:pic>
        <p:nvPicPr>
          <p:cNvPr id="4" name="Marcador de contenido 3" descr="linda-gallina-empollando-su-huevo_43633-406.jpeg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3" r="8280" b="2990"/>
          <a:stretch/>
        </p:blipFill>
        <p:spPr>
          <a:xfrm>
            <a:off x="487947" y="2152316"/>
            <a:ext cx="2122044" cy="31014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Imagen 4" descr="png-clipart-chicken-meat-kfc-cartoon-chick-cartoon-character-animals.pn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4569" l="556" r="97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1988"/>
          <a:stretch/>
        </p:blipFill>
        <p:spPr>
          <a:xfrm flipH="1">
            <a:off x="6494693" y="2339474"/>
            <a:ext cx="2499520" cy="26783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Flecha derecha 7"/>
          <p:cNvSpPr/>
          <p:nvPr/>
        </p:nvSpPr>
        <p:spPr>
          <a:xfrm flipH="1">
            <a:off x="2609991" y="3529262"/>
            <a:ext cx="778517" cy="39018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Flecha derecha 8"/>
          <p:cNvSpPr/>
          <p:nvPr/>
        </p:nvSpPr>
        <p:spPr>
          <a:xfrm>
            <a:off x="5810391" y="3529262"/>
            <a:ext cx="780241" cy="39019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Imagen 9" descr="broken-egg-shell-illustration-260nw-740225845.jpe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0" t="3947" r="17951" b="13346"/>
          <a:stretch/>
        </p:blipFill>
        <p:spPr>
          <a:xfrm>
            <a:off x="3588399" y="2435502"/>
            <a:ext cx="2026338" cy="25822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501924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niño-feliz-de-caricatura-con-icono-cajas-regalo-diseño-colorido-sobre-fondo-blanco-ilustración-vectorial-167575637.jpe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3" t="5545" r="11897" b="10271"/>
          <a:stretch/>
        </p:blipFill>
        <p:spPr>
          <a:xfrm>
            <a:off x="628316" y="2779768"/>
            <a:ext cx="1878233" cy="21824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Imagen 8" descr="8704.png_860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54" t="3333" r="12633" b="4873"/>
          <a:stretch/>
        </p:blipFill>
        <p:spPr>
          <a:xfrm>
            <a:off x="6891729" y="2565872"/>
            <a:ext cx="1797744" cy="25809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ítulo 1"/>
          <p:cNvSpPr txBox="1">
            <a:spLocks/>
          </p:cNvSpPr>
          <p:nvPr/>
        </p:nvSpPr>
        <p:spPr>
          <a:xfrm>
            <a:off x="454152" y="3810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/>
              <a:t>ANTES               AHORA            DESPUÉS</a:t>
            </a:r>
            <a:endParaRPr lang="es-ES" dirty="0"/>
          </a:p>
        </p:txBody>
      </p:sp>
      <p:sp>
        <p:nvSpPr>
          <p:cNvPr id="12" name="Flecha derecha 11"/>
          <p:cNvSpPr/>
          <p:nvPr/>
        </p:nvSpPr>
        <p:spPr>
          <a:xfrm>
            <a:off x="6217925" y="3716421"/>
            <a:ext cx="435263" cy="35008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Flecha derecha 12"/>
          <p:cNvSpPr/>
          <p:nvPr/>
        </p:nvSpPr>
        <p:spPr>
          <a:xfrm flipH="1">
            <a:off x="2609991" y="3529262"/>
            <a:ext cx="585062" cy="39018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4" name="Imagen 13" descr="descarga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053" y="2535151"/>
            <a:ext cx="2946400" cy="276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0410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ívico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Cívico.thmx</Template>
  <TotalTime>1265</TotalTime>
  <Words>450</Words>
  <Application>Microsoft Macintosh PowerPoint</Application>
  <PresentationFormat>Presentación en pantalla (4:3)</PresentationFormat>
  <Paragraphs>68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2" baseType="lpstr">
      <vt:lpstr>Cívico</vt:lpstr>
      <vt:lpstr>RUTA DE TRABAJO</vt:lpstr>
      <vt:lpstr>UNIDAD 1:  CONCEPTOS DE UBICACIÓN TEMPORAL</vt:lpstr>
      <vt:lpstr>PALABRAS CLAVES</vt:lpstr>
      <vt:lpstr>PALABRAS CLAVES</vt:lpstr>
      <vt:lpstr>PALABRAS CLAVES</vt:lpstr>
      <vt:lpstr>OBSERVEMOS… </vt:lpstr>
      <vt:lpstr>Presentación de PowerPoint</vt:lpstr>
      <vt:lpstr>ANTES               AHORA            DESPUÉS</vt:lpstr>
      <vt:lpstr>Presentación de PowerPoint</vt:lpstr>
      <vt:lpstr>Presentación de PowerPoint</vt:lpstr>
      <vt:lpstr>23-03-21</vt:lpstr>
      <vt:lpstr>ESCUCHA ATENTAMENTE … </vt:lpstr>
      <vt:lpstr>ESCUCHA ATENTAMENTE … </vt:lpstr>
      <vt:lpstr>TEXTO APTUS MODULO 2</vt:lpstr>
      <vt:lpstr>Presentación de PowerPoint</vt:lpstr>
      <vt:lpstr>Presentación de PowerPoint</vt:lpstr>
      <vt:lpstr>Presentación de PowerPoint</vt:lpstr>
      <vt:lpstr>TAREA AL BUZÓN</vt:lpstr>
      <vt:lpstr>TAREA AL BUZÓN</vt:lpstr>
      <vt:lpstr>TAREA AL BUZÓN</vt:lpstr>
      <vt:lpstr>TAREA AL BUZÓN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RUTA DE TRABAJO</dc:title>
  <dc:creator>Camila astudillo</dc:creator>
  <cp:lastModifiedBy>Camila astudillo</cp:lastModifiedBy>
  <cp:revision>20</cp:revision>
  <dcterms:created xsi:type="dcterms:W3CDTF">2021-03-16T03:16:07Z</dcterms:created>
  <dcterms:modified xsi:type="dcterms:W3CDTF">2021-03-26T21:48:27Z</dcterms:modified>
</cp:coreProperties>
</file>