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3/21/21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2FB9FC-0F25-D941-BBD0-BD08C8F85D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0E0063-A3D5-484F-8A30-8778098DFB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30C3A9-8301-454E-A3AB-7B66FE91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94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E8DEE-7560-A44D-8882-5FA65C9A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9A37C97-6A75-AA42-A281-25D2A6217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9354" y="0"/>
            <a:ext cx="6970383" cy="6878869"/>
          </a:xfrm>
        </p:spPr>
      </p:pic>
    </p:spTree>
    <p:extLst>
      <p:ext uri="{BB962C8B-B14F-4D97-AF65-F5344CB8AC3E}">
        <p14:creationId xmlns:p14="http://schemas.microsoft.com/office/powerpoint/2010/main" val="847769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F03D9-0121-0B49-B0AE-17EFD200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1A2B712-759D-4941-8D10-C02DD0ACF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545" y="0"/>
            <a:ext cx="5936910" cy="6825941"/>
          </a:xfrm>
        </p:spPr>
      </p:pic>
    </p:spTree>
    <p:extLst>
      <p:ext uri="{BB962C8B-B14F-4D97-AF65-F5344CB8AC3E}">
        <p14:creationId xmlns:p14="http://schemas.microsoft.com/office/powerpoint/2010/main" val="1385388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ABD32F-07CC-0D4E-ABCE-27C8EEEF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71949" cy="8763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L" dirty="0" err="1"/>
              <a:t>Have</a:t>
            </a:r>
            <a:r>
              <a:rPr lang="es-CL" dirty="0"/>
              <a:t> to and has to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FF19317-A302-BA47-A03B-3B529CBA5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76277"/>
            <a:ext cx="12192000" cy="4981648"/>
          </a:xfrm>
        </p:spPr>
      </p:pic>
    </p:spTree>
    <p:extLst>
      <p:ext uri="{BB962C8B-B14F-4D97-AF65-F5344CB8AC3E}">
        <p14:creationId xmlns:p14="http://schemas.microsoft.com/office/powerpoint/2010/main" val="54156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069CE-5F34-3D4E-B12B-9D221805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8A12A78-A422-C14B-9A94-C2422D7F4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493" y="1050502"/>
            <a:ext cx="11753014" cy="4756996"/>
          </a:xfrm>
        </p:spPr>
      </p:pic>
    </p:spTree>
    <p:extLst>
      <p:ext uri="{BB962C8B-B14F-4D97-AF65-F5344CB8AC3E}">
        <p14:creationId xmlns:p14="http://schemas.microsoft.com/office/powerpoint/2010/main" val="4124803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F015E-300A-C240-A820-AE865761F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9841699-FC0D-F040-AE8E-1C5300278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0" y="171450"/>
            <a:ext cx="9558338" cy="1557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77DD401-3285-0C40-82A8-25DF923AC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8788"/>
            <a:ext cx="12174613" cy="29575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D19EEB-38C7-D741-8BBF-EEA5BE647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157" y="4461038"/>
            <a:ext cx="6687022" cy="23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7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C82F21-7FFE-3046-A2B9-32D3FCE1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9C96B56-1D52-E740-9D63-0E11B2A2D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609600"/>
            <a:ext cx="10731044" cy="4891088"/>
          </a:xfrm>
        </p:spPr>
      </p:pic>
    </p:spTree>
    <p:extLst>
      <p:ext uri="{BB962C8B-B14F-4D97-AF65-F5344CB8AC3E}">
        <p14:creationId xmlns:p14="http://schemas.microsoft.com/office/powerpoint/2010/main" val="3407025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427DE-0DE0-BA4C-AE38-125BFEA36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3A0C14F-42F8-5743-BDA1-EBA875388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" y="512233"/>
            <a:ext cx="3200400" cy="1651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D504B35-5C5B-B34A-B390-A62CD9CA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63232"/>
            <a:ext cx="11972925" cy="15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64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2B5BA-CF6C-8145-AB7D-3225A535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2931DC-3EA6-E241-B41A-D10888469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8023"/>
            <a:ext cx="12200719" cy="5980377"/>
          </a:xfrm>
        </p:spPr>
      </p:pic>
    </p:spTree>
    <p:extLst>
      <p:ext uri="{BB962C8B-B14F-4D97-AF65-F5344CB8AC3E}">
        <p14:creationId xmlns:p14="http://schemas.microsoft.com/office/powerpoint/2010/main" val="3434269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DD89B-3D94-024E-8FA3-E933CDDB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6384A56-0D5C-4A49-A37C-E610ED0F8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" y="609600"/>
            <a:ext cx="12191478" cy="5229225"/>
          </a:xfrm>
        </p:spPr>
      </p:pic>
    </p:spTree>
    <p:extLst>
      <p:ext uri="{BB962C8B-B14F-4D97-AF65-F5344CB8AC3E}">
        <p14:creationId xmlns:p14="http://schemas.microsoft.com/office/powerpoint/2010/main" val="27129083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F8B94-F1A2-8046-90B5-18896F73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69A78C1-FDC8-E445-860B-7DDB30279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223" y="81716"/>
            <a:ext cx="7413554" cy="6694568"/>
          </a:xfrm>
        </p:spPr>
      </p:pic>
    </p:spTree>
    <p:extLst>
      <p:ext uri="{BB962C8B-B14F-4D97-AF65-F5344CB8AC3E}">
        <p14:creationId xmlns:p14="http://schemas.microsoft.com/office/powerpoint/2010/main" val="1141009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333</TotalTime>
  <Words>5</Words>
  <Application>Microsoft Macintosh PowerPoint</Application>
  <PresentationFormat>Panorámica</PresentationFormat>
  <Paragraphs>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Celestial</vt:lpstr>
      <vt:lpstr>Presentación de PowerPoint</vt:lpstr>
      <vt:lpstr>Have to and has to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VALENZUELA</dc:creator>
  <cp:lastModifiedBy>DANIELA VALENZUELA</cp:lastModifiedBy>
  <cp:revision>7</cp:revision>
  <dcterms:created xsi:type="dcterms:W3CDTF">2021-03-21T21:23:23Z</dcterms:created>
  <dcterms:modified xsi:type="dcterms:W3CDTF">2021-03-22T02:56:52Z</dcterms:modified>
</cp:coreProperties>
</file>