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sldIdLst>
    <p:sldId id="256" r:id="rId2"/>
    <p:sldId id="268" r:id="rId3"/>
    <p:sldId id="269" r:id="rId4"/>
    <p:sldId id="257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33"/>
  </p:normalViewPr>
  <p:slideViewPr>
    <p:cSldViewPr snapToGrid="0" snapToObjects="1">
      <p:cViewPr varScale="1">
        <p:scale>
          <a:sx n="111" d="100"/>
          <a:sy n="111" d="100"/>
        </p:scale>
        <p:origin x="63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55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1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7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67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75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9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3/21/21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3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94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3/21/21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4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2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02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3/21/21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201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7" r:id="rId6"/>
    <p:sldLayoutId id="2147483732" r:id="rId7"/>
    <p:sldLayoutId id="2147483733" r:id="rId8"/>
    <p:sldLayoutId id="2147483734" r:id="rId9"/>
    <p:sldLayoutId id="2147483736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Birthday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4BEF7D-762B-4A72-9C14-3071C05235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99" b="25951"/>
          <a:stretch/>
        </p:blipFill>
        <p:spPr>
          <a:xfrm>
            <a:off x="20" y="-1"/>
            <a:ext cx="12191979" cy="6858001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29223"/>
                </a:lnTo>
                <a:lnTo>
                  <a:pt x="11953979" y="541759"/>
                </a:lnTo>
                <a:cubicBezTo>
                  <a:pt x="11205478" y="591203"/>
                  <a:pt x="10431054" y="699982"/>
                  <a:pt x="9651089" y="827627"/>
                </a:cubicBezTo>
                <a:cubicBezTo>
                  <a:pt x="7233991" y="1222984"/>
                  <a:pt x="6590499" y="2476708"/>
                  <a:pt x="6133345" y="3948664"/>
                </a:cubicBezTo>
                <a:cubicBezTo>
                  <a:pt x="5827390" y="4934281"/>
                  <a:pt x="5572190" y="5830059"/>
                  <a:pt x="6876220" y="6551721"/>
                </a:cubicBezTo>
                <a:cubicBezTo>
                  <a:pt x="7059065" y="6652933"/>
                  <a:pt x="7253882" y="6741181"/>
                  <a:pt x="7457481" y="6819371"/>
                </a:cubicBezTo>
                <a:lnTo>
                  <a:pt x="756387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B2B1500-BB55-471C-8A9E-67288297E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886451" y="529224"/>
            <a:ext cx="6305549" cy="6328777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045E22C-A99D-41BB-AF14-EF1B1E745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1608" y="311727"/>
            <a:ext cx="6130391" cy="6546274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57A8D7-75FC-8F4C-982C-A3079315C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0" y="4571999"/>
            <a:ext cx="3810000" cy="1524000"/>
          </a:xfrm>
        </p:spPr>
        <p:txBody>
          <a:bodyPr anchor="b">
            <a:normAutofit/>
          </a:bodyPr>
          <a:lstStyle/>
          <a:p>
            <a:pPr algn="l"/>
            <a:r>
              <a:rPr lang="es-CL" dirty="0"/>
              <a:t>6</a:t>
            </a:r>
            <a:r>
              <a:rPr lang="es-CL"/>
              <a:t>th </a:t>
            </a:r>
            <a:r>
              <a:rPr lang="es-CL" dirty="0"/>
              <a:t>grade (</a:t>
            </a:r>
            <a:r>
              <a:rPr lang="es-CL" dirty="0" err="1"/>
              <a:t>Week</a:t>
            </a:r>
            <a:r>
              <a:rPr lang="es-CL" dirty="0"/>
              <a:t> 4)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17E3829-D0D0-2642-BC92-0DBF6E6F5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0" y="2299787"/>
            <a:ext cx="3810000" cy="2286000"/>
          </a:xfrm>
        </p:spPr>
        <p:txBody>
          <a:bodyPr>
            <a:normAutofit/>
          </a:bodyPr>
          <a:lstStyle/>
          <a:p>
            <a:pPr algn="l"/>
            <a:r>
              <a:rPr lang="es-CL" sz="4400"/>
              <a:t>English</a:t>
            </a:r>
          </a:p>
        </p:txBody>
      </p:sp>
    </p:spTree>
    <p:extLst>
      <p:ext uri="{BB962C8B-B14F-4D97-AF65-F5344CB8AC3E}">
        <p14:creationId xmlns:p14="http://schemas.microsoft.com/office/powerpoint/2010/main" val="1917376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5786EC-9BFD-FA44-AADB-B7AA09C9C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F1B6EFF-4566-A646-B56A-B3382AFE85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761999"/>
            <a:ext cx="10668000" cy="3891643"/>
          </a:xfrm>
        </p:spPr>
      </p:pic>
    </p:spTree>
    <p:extLst>
      <p:ext uri="{BB962C8B-B14F-4D97-AF65-F5344CB8AC3E}">
        <p14:creationId xmlns:p14="http://schemas.microsoft.com/office/powerpoint/2010/main" val="1513397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E0B19-6AF4-4C46-91FB-CD0726C25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0D92DFB-64C7-5A4F-9455-125A6DC4A9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1398" y="-11140"/>
            <a:ext cx="6409203" cy="6869140"/>
          </a:xfrm>
        </p:spPr>
      </p:pic>
    </p:spTree>
    <p:extLst>
      <p:ext uri="{BB962C8B-B14F-4D97-AF65-F5344CB8AC3E}">
        <p14:creationId xmlns:p14="http://schemas.microsoft.com/office/powerpoint/2010/main" val="337355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902A9F-D75F-F540-B70B-52EB99E68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137F706-50EC-1E4A-9FF1-35B7BE81A7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567" y="0"/>
            <a:ext cx="10667999" cy="6888642"/>
          </a:xfrm>
        </p:spPr>
      </p:pic>
    </p:spTree>
    <p:extLst>
      <p:ext uri="{BB962C8B-B14F-4D97-AF65-F5344CB8AC3E}">
        <p14:creationId xmlns:p14="http://schemas.microsoft.com/office/powerpoint/2010/main" val="1792029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59DF1-DB51-1846-9282-448A1CC50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7C48A0F-5C83-FA48-8516-FBE78E87B1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323" y="-1"/>
            <a:ext cx="5818677" cy="6925573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C16C0A2-CE7F-2647-9ABC-0B4DB904D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85999"/>
            <a:ext cx="5818676" cy="289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25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A37255-FC39-3046-99FA-0CBBC3BF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D053C12-CC5F-5343-B152-948EBD565D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360" y="762000"/>
            <a:ext cx="10815639" cy="3879896"/>
          </a:xfrm>
        </p:spPr>
      </p:pic>
    </p:spTree>
    <p:extLst>
      <p:ext uri="{BB962C8B-B14F-4D97-AF65-F5344CB8AC3E}">
        <p14:creationId xmlns:p14="http://schemas.microsoft.com/office/powerpoint/2010/main" val="1643984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24E455-DED6-C344-B581-F1C8996F0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5" y="655200"/>
            <a:ext cx="5432045" cy="1969200"/>
          </a:xfrm>
        </p:spPr>
        <p:txBody>
          <a:bodyPr vert="horz" lIns="0" tIns="0" rIns="0" bIns="0" rtlCol="0" anchor="b">
            <a:normAutofit/>
          </a:bodyPr>
          <a:lstStyle/>
          <a:p>
            <a:pPr>
              <a:lnSpc>
                <a:spcPct val="100000"/>
              </a:lnSpc>
            </a:pPr>
            <a:endParaRPr lang="en-US" sz="6400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7A5C0AA-15E2-9048-A076-95D361D308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" b="1287"/>
          <a:stretch/>
        </p:blipFill>
        <p:spPr>
          <a:xfrm>
            <a:off x="6311900" y="10"/>
            <a:ext cx="5880100" cy="685799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87DF10A-F034-CB4C-B989-F00FD52EF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46" y="4500"/>
            <a:ext cx="6313246" cy="697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69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558EB8-ECB6-0544-8444-2562D6D4B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1017A76-FF76-3147-AE6A-7C07496545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768" y="-1"/>
            <a:ext cx="7120071" cy="6944265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B496B4D-D903-7542-ACC1-2CB0C8D1B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53860" y="4968240"/>
            <a:ext cx="6738140" cy="188976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AD273B2-1003-474C-B87F-98BFE8FA9C26}"/>
              </a:ext>
            </a:extLst>
          </p:cNvPr>
          <p:cNvSpPr txBox="1"/>
          <p:nvPr/>
        </p:nvSpPr>
        <p:spPr>
          <a:xfrm>
            <a:off x="9052560" y="6992132"/>
            <a:ext cx="1990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>
                <a:hlinkClick r:id="rId4" tooltip="https://en.wikipedia.org/wiki/Birthday"/>
              </a:rPr>
              <a:t>Esta foto</a:t>
            </a:r>
            <a:r>
              <a:rPr lang="es-CL" sz="900"/>
              <a:t> de Autor desconocido está bajo licencia </a:t>
            </a:r>
            <a:r>
              <a:rPr lang="es-CL" sz="900">
                <a:hlinkClick r:id="rId5" tooltip="https://creativecommons.org/licenses/by-sa/3.0/"/>
              </a:rPr>
              <a:t>CC BY-SA</a:t>
            </a:r>
            <a:endParaRPr lang="es-CL" sz="90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D0B4F1A-EAD6-6F44-AABE-B6BA08594192}"/>
              </a:ext>
            </a:extLst>
          </p:cNvPr>
          <p:cNvSpPr txBox="1"/>
          <p:nvPr/>
        </p:nvSpPr>
        <p:spPr>
          <a:xfrm>
            <a:off x="7652127" y="1889760"/>
            <a:ext cx="403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/>
              <a:t>What month is  your birthday?</a:t>
            </a:r>
          </a:p>
          <a:p>
            <a:endParaRPr lang="es-CL" sz="3600" dirty="0"/>
          </a:p>
          <a:p>
            <a:r>
              <a:rPr lang="es-CL" sz="3600" dirty="0"/>
              <a:t>My birthday is in June</a:t>
            </a:r>
          </a:p>
        </p:txBody>
      </p:sp>
    </p:spTree>
    <p:extLst>
      <p:ext uri="{BB962C8B-B14F-4D97-AF65-F5344CB8AC3E}">
        <p14:creationId xmlns:p14="http://schemas.microsoft.com/office/powerpoint/2010/main" val="3158248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E67625-B4F2-CD41-B3C9-2AC458ADC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11BBD1B-C346-3440-A748-FA14DEC2A4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1255" y="1"/>
            <a:ext cx="6728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827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FA6319-5D05-9540-A420-5DD2BEF72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AB32E31-858E-6647-8E18-B4A54E9085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712" y="242887"/>
            <a:ext cx="8664576" cy="6372225"/>
          </a:xfrm>
        </p:spPr>
      </p:pic>
    </p:spTree>
    <p:extLst>
      <p:ext uri="{BB962C8B-B14F-4D97-AF65-F5344CB8AC3E}">
        <p14:creationId xmlns:p14="http://schemas.microsoft.com/office/powerpoint/2010/main" val="142313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CC6094-DDFD-5346-95ED-2CC5E18E7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088CD53-48AE-0C46-ADD4-0D139E7A28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3731" y="890588"/>
            <a:ext cx="9004537" cy="3681413"/>
          </a:xfrm>
        </p:spPr>
      </p:pic>
    </p:spTree>
    <p:extLst>
      <p:ext uri="{BB962C8B-B14F-4D97-AF65-F5344CB8AC3E}">
        <p14:creationId xmlns:p14="http://schemas.microsoft.com/office/powerpoint/2010/main" val="2593855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4E0758-593F-1942-BB46-6267F0541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06DFDFE-6ABF-D14A-8D4B-64E941D372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2" y="0"/>
            <a:ext cx="5591176" cy="681266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DF6798D-79FF-0242-A9F9-D719E2F7C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638" y="1500130"/>
            <a:ext cx="6272213" cy="531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05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326AE9-A537-EE41-89F2-D1E147C87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70D50C9-20F8-934E-A1D1-07E52F2D57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082468"/>
            <a:ext cx="10668000" cy="3489533"/>
          </a:xfrm>
        </p:spPr>
      </p:pic>
    </p:spTree>
    <p:extLst>
      <p:ext uri="{BB962C8B-B14F-4D97-AF65-F5344CB8AC3E}">
        <p14:creationId xmlns:p14="http://schemas.microsoft.com/office/powerpoint/2010/main" val="3162611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6B964B-9111-494D-8AF7-3DC3DC30E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78C3D3E-02D1-D64B-8DCC-EEB4B7C92A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2626" y="-100013"/>
            <a:ext cx="6628523" cy="6958013"/>
          </a:xfrm>
        </p:spPr>
      </p:pic>
    </p:spTree>
    <p:extLst>
      <p:ext uri="{BB962C8B-B14F-4D97-AF65-F5344CB8AC3E}">
        <p14:creationId xmlns:p14="http://schemas.microsoft.com/office/powerpoint/2010/main" val="567234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ebbleVTI">
  <a:themeElements>
    <a:clrScheme name="AnalogousFromRegularSeedRightStep">
      <a:dk1>
        <a:srgbClr val="000000"/>
      </a:dk1>
      <a:lt1>
        <a:srgbClr val="FFFFFF"/>
      </a:lt1>
      <a:dk2>
        <a:srgbClr val="412B24"/>
      </a:dk2>
      <a:lt2>
        <a:srgbClr val="E2E8E3"/>
      </a:lt2>
      <a:accent1>
        <a:srgbClr val="E729C7"/>
      </a:accent1>
      <a:accent2>
        <a:srgbClr val="D51766"/>
      </a:accent2>
      <a:accent3>
        <a:srgbClr val="E72929"/>
      </a:accent3>
      <a:accent4>
        <a:srgbClr val="D56617"/>
      </a:accent4>
      <a:accent5>
        <a:srgbClr val="BBA121"/>
      </a:accent5>
      <a:accent6>
        <a:srgbClr val="8AB113"/>
      </a:accent6>
      <a:hlink>
        <a:srgbClr val="319542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28</Words>
  <Application>Microsoft Macintosh PowerPoint</Application>
  <PresentationFormat>Panorámica</PresentationFormat>
  <Paragraphs>6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Avenir Next LT Pro</vt:lpstr>
      <vt:lpstr>Avenir Next LT Pro Light</vt:lpstr>
      <vt:lpstr>Sitka Subheading</vt:lpstr>
      <vt:lpstr>PebbleVTI</vt:lpstr>
      <vt:lpstr>English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</dc:title>
  <dc:creator>DANIELA VALENZUELA</dc:creator>
  <cp:lastModifiedBy>DANIELA VALENZUELA</cp:lastModifiedBy>
  <cp:revision>6</cp:revision>
  <dcterms:created xsi:type="dcterms:W3CDTF">2021-03-21T20:12:48Z</dcterms:created>
  <dcterms:modified xsi:type="dcterms:W3CDTF">2021-03-21T21:21:43Z</dcterms:modified>
</cp:coreProperties>
</file>