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5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33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1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7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9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3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4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0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Birthda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BEF7D-762B-4A72-9C14-3071C0523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99" b="25951"/>
          <a:stretch/>
        </p:blipFill>
        <p:spPr>
          <a:xfrm>
            <a:off x="20" y="-1"/>
            <a:ext cx="12191979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29223"/>
                </a:lnTo>
                <a:lnTo>
                  <a:pt x="11953979" y="541759"/>
                </a:lnTo>
                <a:cubicBezTo>
                  <a:pt x="11205478" y="591203"/>
                  <a:pt x="10431054" y="699982"/>
                  <a:pt x="9651089" y="827627"/>
                </a:cubicBezTo>
                <a:cubicBezTo>
                  <a:pt x="7233991" y="1222984"/>
                  <a:pt x="6590499" y="2476708"/>
                  <a:pt x="6133345" y="3948664"/>
                </a:cubicBezTo>
                <a:cubicBezTo>
                  <a:pt x="5827390" y="4934281"/>
                  <a:pt x="5572190" y="5830059"/>
                  <a:pt x="6876220" y="6551721"/>
                </a:cubicBezTo>
                <a:cubicBezTo>
                  <a:pt x="7059065" y="6652933"/>
                  <a:pt x="7253882" y="6741181"/>
                  <a:pt x="7457481" y="6819371"/>
                </a:cubicBezTo>
                <a:lnTo>
                  <a:pt x="75638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6451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1608" y="311727"/>
            <a:ext cx="6130391" cy="6546274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57A8D7-75FC-8F4C-982C-A3079315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4571999"/>
            <a:ext cx="3810000" cy="1524000"/>
          </a:xfrm>
        </p:spPr>
        <p:txBody>
          <a:bodyPr anchor="b">
            <a:normAutofit/>
          </a:bodyPr>
          <a:lstStyle/>
          <a:p>
            <a:pPr algn="l"/>
            <a:r>
              <a:rPr lang="es-CL" dirty="0"/>
              <a:t>5th grade (</a:t>
            </a:r>
            <a:r>
              <a:rPr lang="es-CL" dirty="0" err="1"/>
              <a:t>Week</a:t>
            </a:r>
            <a:r>
              <a:rPr lang="es-CL" dirty="0"/>
              <a:t> 4)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7E3829-D0D0-2642-BC92-0DBF6E6F5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0" y="2299787"/>
            <a:ext cx="3810000" cy="2286000"/>
          </a:xfrm>
        </p:spPr>
        <p:txBody>
          <a:bodyPr>
            <a:normAutofit/>
          </a:bodyPr>
          <a:lstStyle/>
          <a:p>
            <a:pPr algn="l"/>
            <a:r>
              <a:rPr lang="es-CL" sz="4400"/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1917376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E0758-593F-1942-BB46-6267F054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06DFDFE-6ABF-D14A-8D4B-64E941D37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2" y="0"/>
            <a:ext cx="5591176" cy="68126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F6798D-79FF-0242-A9F9-D719E2F7C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38" y="1500130"/>
            <a:ext cx="6272213" cy="53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05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26AE9-A537-EE41-89F2-D1E147C8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70D50C9-20F8-934E-A1D1-07E52F2D5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082468"/>
            <a:ext cx="10668000" cy="3489533"/>
          </a:xfrm>
        </p:spPr>
      </p:pic>
    </p:spTree>
    <p:extLst>
      <p:ext uri="{BB962C8B-B14F-4D97-AF65-F5344CB8AC3E}">
        <p14:creationId xmlns:p14="http://schemas.microsoft.com/office/powerpoint/2010/main" val="3162611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B964B-9111-494D-8AF7-3DC3DC30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78C3D3E-02D1-D64B-8DCC-EEB4B7C92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626" y="-100013"/>
            <a:ext cx="6628523" cy="6958013"/>
          </a:xfrm>
        </p:spPr>
      </p:pic>
    </p:spTree>
    <p:extLst>
      <p:ext uri="{BB962C8B-B14F-4D97-AF65-F5344CB8AC3E}">
        <p14:creationId xmlns:p14="http://schemas.microsoft.com/office/powerpoint/2010/main" val="567234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786EC-9BFD-FA44-AADB-B7AA09C9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F1B6EFF-4566-A646-B56A-B3382AFE8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761999"/>
            <a:ext cx="10668000" cy="3891643"/>
          </a:xfrm>
        </p:spPr>
      </p:pic>
    </p:spTree>
    <p:extLst>
      <p:ext uri="{BB962C8B-B14F-4D97-AF65-F5344CB8AC3E}">
        <p14:creationId xmlns:p14="http://schemas.microsoft.com/office/powerpoint/2010/main" val="1513397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E0B19-6AF4-4C46-91FB-CD0726C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D92DFB-64C7-5A4F-9455-125A6DC4A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398" y="-11140"/>
            <a:ext cx="6409203" cy="6869140"/>
          </a:xfrm>
        </p:spPr>
      </p:pic>
    </p:spTree>
    <p:extLst>
      <p:ext uri="{BB962C8B-B14F-4D97-AF65-F5344CB8AC3E}">
        <p14:creationId xmlns:p14="http://schemas.microsoft.com/office/powerpoint/2010/main" val="337355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02A9F-D75F-F540-B70B-52EB99E6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37F706-50EC-1E4A-9FF1-35B7BE81A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567" y="0"/>
            <a:ext cx="10667999" cy="6888642"/>
          </a:xfrm>
        </p:spPr>
      </p:pic>
    </p:spTree>
    <p:extLst>
      <p:ext uri="{BB962C8B-B14F-4D97-AF65-F5344CB8AC3E}">
        <p14:creationId xmlns:p14="http://schemas.microsoft.com/office/powerpoint/2010/main" val="1792029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59DF1-DB51-1846-9282-448A1CC5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7C48A0F-5C83-FA48-8516-FBE78E87B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23" y="-1"/>
            <a:ext cx="5818677" cy="692557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16C0A2-CE7F-2647-9ABC-0B4DB904D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5999"/>
            <a:ext cx="5818676" cy="28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25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37255-FC39-3046-99FA-0CBBC3BF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D053C12-CC5F-5343-B152-948EBD565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0" y="762000"/>
            <a:ext cx="10815639" cy="3879896"/>
          </a:xfrm>
        </p:spPr>
      </p:pic>
    </p:spTree>
    <p:extLst>
      <p:ext uri="{BB962C8B-B14F-4D97-AF65-F5344CB8AC3E}">
        <p14:creationId xmlns:p14="http://schemas.microsoft.com/office/powerpoint/2010/main" val="1643984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3E1E3-52EB-0340-B204-64463684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es-CL" sz="2800"/>
              <a:t>Write the following numbers in English </a:t>
            </a:r>
          </a:p>
        </p:txBody>
      </p:sp>
      <p:pic>
        <p:nvPicPr>
          <p:cNvPr id="5" name="Picture 4" descr="Antique cash register keys">
            <a:extLst>
              <a:ext uri="{FF2B5EF4-FFF2-40B4-BE49-F238E27FC236}">
                <a16:creationId xmlns:a16="http://schemas.microsoft.com/office/drawing/2014/main" id="{68042857-EB26-499E-BA69-FD37FA0B8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9" r="18432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9041FA-A949-8746-96B4-D98108DB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 fontScale="85000" lnSpcReduction="20000"/>
          </a:bodyPr>
          <a:lstStyle/>
          <a:p>
            <a:r>
              <a:rPr lang="es-CL" sz="2600"/>
              <a:t>22 </a:t>
            </a:r>
          </a:p>
          <a:p>
            <a:r>
              <a:rPr lang="es-CL" sz="2600"/>
              <a:t>34</a:t>
            </a:r>
          </a:p>
          <a:p>
            <a:r>
              <a:rPr lang="es-CL" sz="2600"/>
              <a:t>46</a:t>
            </a:r>
          </a:p>
          <a:p>
            <a:r>
              <a:rPr lang="es-CL" sz="2600"/>
              <a:t>53</a:t>
            </a:r>
          </a:p>
          <a:p>
            <a:r>
              <a:rPr lang="es-CL" sz="2600"/>
              <a:t>67</a:t>
            </a:r>
          </a:p>
          <a:p>
            <a:r>
              <a:rPr lang="es-CL" sz="2600"/>
              <a:t>76</a:t>
            </a:r>
          </a:p>
          <a:p>
            <a:r>
              <a:rPr lang="es-CL" sz="2600"/>
              <a:t>89</a:t>
            </a:r>
          </a:p>
          <a:p>
            <a:r>
              <a:rPr lang="es-CL" sz="2600"/>
              <a:t>98 </a:t>
            </a:r>
          </a:p>
          <a:p>
            <a:r>
              <a:rPr lang="es-CL" sz="2600"/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2948398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C7C82-B511-8A4D-8011-F41C8897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81D7AED-30C6-7740-932B-8168B3205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60" y="185737"/>
            <a:ext cx="11569784" cy="6283463"/>
          </a:xfrm>
        </p:spPr>
      </p:pic>
    </p:spTree>
    <p:extLst>
      <p:ext uri="{BB962C8B-B14F-4D97-AF65-F5344CB8AC3E}">
        <p14:creationId xmlns:p14="http://schemas.microsoft.com/office/powerpoint/2010/main" val="4263953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5D8F0-2F0A-254F-A872-3A9C9DC3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E721148-CAFB-3449-BBD6-8C1B98173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" y="1301750"/>
            <a:ext cx="8902065" cy="500265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69390E-180F-4741-9409-07800ED8B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575" y="388800"/>
            <a:ext cx="54229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89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4E455-DED6-C344-B581-F1C8996F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655200"/>
            <a:ext cx="5432045" cy="1969200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endParaRPr lang="en-US" sz="6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7A5C0AA-15E2-9048-A076-95D361D30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1287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7DF10A-F034-CB4C-B989-F00FD52E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6" y="4500"/>
            <a:ext cx="6313246" cy="69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6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58EB8-ECB6-0544-8444-2562D6D4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1017A76-FF76-3147-AE6A-7C0749654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68" y="-1"/>
            <a:ext cx="7120071" cy="694426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496B4D-D903-7542-ACC1-2CB0C8D1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53860" y="4968240"/>
            <a:ext cx="6738140" cy="18897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D273B2-1003-474C-B87F-98BFE8FA9C26}"/>
              </a:ext>
            </a:extLst>
          </p:cNvPr>
          <p:cNvSpPr txBox="1"/>
          <p:nvPr/>
        </p:nvSpPr>
        <p:spPr>
          <a:xfrm>
            <a:off x="9052560" y="6992132"/>
            <a:ext cx="199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4" tooltip="https://en.wikipedia.org/wiki/Birthday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5" tooltip="https://creativecommons.org/licenses/by-sa/3.0/"/>
              </a:rPr>
              <a:t>CC BY-SA</a:t>
            </a:r>
            <a:endParaRPr lang="es-CL" sz="9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0B4F1A-EAD6-6F44-AABE-B6BA08594192}"/>
              </a:ext>
            </a:extLst>
          </p:cNvPr>
          <p:cNvSpPr txBox="1"/>
          <p:nvPr/>
        </p:nvSpPr>
        <p:spPr>
          <a:xfrm>
            <a:off x="7652127" y="188976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What month is  your birthday?</a:t>
            </a:r>
          </a:p>
          <a:p>
            <a:endParaRPr lang="es-CL" sz="3600" dirty="0"/>
          </a:p>
          <a:p>
            <a:r>
              <a:rPr lang="es-CL" sz="3600" dirty="0"/>
              <a:t>My birthday is in June</a:t>
            </a:r>
          </a:p>
        </p:txBody>
      </p:sp>
    </p:spTree>
    <p:extLst>
      <p:ext uri="{BB962C8B-B14F-4D97-AF65-F5344CB8AC3E}">
        <p14:creationId xmlns:p14="http://schemas.microsoft.com/office/powerpoint/2010/main" val="315824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67625-B4F2-CD41-B3C9-2AC458AD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11BBD1B-C346-3440-A748-FA14DEC2A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255" y="1"/>
            <a:ext cx="6728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27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A6319-5D05-9540-A420-5DD2BEF7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AB32E31-858E-6647-8E18-B4A54E908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2" y="242887"/>
            <a:ext cx="8664576" cy="6372225"/>
          </a:xfrm>
        </p:spPr>
      </p:pic>
    </p:spTree>
    <p:extLst>
      <p:ext uri="{BB962C8B-B14F-4D97-AF65-F5344CB8AC3E}">
        <p14:creationId xmlns:p14="http://schemas.microsoft.com/office/powerpoint/2010/main" val="142313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C6094-DDFD-5346-95ED-2CC5E18E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88CD53-48AE-0C46-ADD4-0D139E7A2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731" y="890588"/>
            <a:ext cx="9004537" cy="3681413"/>
          </a:xfrm>
        </p:spPr>
      </p:pic>
    </p:spTree>
    <p:extLst>
      <p:ext uri="{BB962C8B-B14F-4D97-AF65-F5344CB8AC3E}">
        <p14:creationId xmlns:p14="http://schemas.microsoft.com/office/powerpoint/2010/main" val="2593855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412B24"/>
      </a:dk2>
      <a:lt2>
        <a:srgbClr val="E2E8E3"/>
      </a:lt2>
      <a:accent1>
        <a:srgbClr val="E729C7"/>
      </a:accent1>
      <a:accent2>
        <a:srgbClr val="D51766"/>
      </a:accent2>
      <a:accent3>
        <a:srgbClr val="E72929"/>
      </a:accent3>
      <a:accent4>
        <a:srgbClr val="D56617"/>
      </a:accent4>
      <a:accent5>
        <a:srgbClr val="BBA121"/>
      </a:accent5>
      <a:accent6>
        <a:srgbClr val="8AB113"/>
      </a:accent6>
      <a:hlink>
        <a:srgbClr val="319542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43</Words>
  <Application>Microsoft Macintosh PowerPoint</Application>
  <PresentationFormat>Panorámica</PresentationFormat>
  <Paragraphs>16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Avenir Next LT Pro Light</vt:lpstr>
      <vt:lpstr>Sitka Subheading</vt:lpstr>
      <vt:lpstr>PebbleVTI</vt:lpstr>
      <vt:lpstr>English</vt:lpstr>
      <vt:lpstr>Write the following numbers in English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DANIELA VALENZUELA</dc:creator>
  <cp:lastModifiedBy>DANIELA VALENZUELA</cp:lastModifiedBy>
  <cp:revision>5</cp:revision>
  <dcterms:created xsi:type="dcterms:W3CDTF">2021-03-21T20:12:48Z</dcterms:created>
  <dcterms:modified xsi:type="dcterms:W3CDTF">2021-03-21T21:19:43Z</dcterms:modified>
</cp:coreProperties>
</file>