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7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1920" y="-8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8E7EB19-02FA-4744-AAFF-46A905B386C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 xmlns:a16="http://schemas.microsoft.com/office/drawing/2014/main" id="{1698D27F-A9A6-4029-8688-B57454FA8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 xmlns:a16="http://schemas.microsoft.com/office/drawing/2014/main" id="{A0521028-4061-4FEF-96C8-9A96968E5213}"/>
              </a:ext>
            </a:extLst>
          </p:cNvPr>
          <p:cNvSpPr>
            <a:spLocks noGrp="1"/>
          </p:cNvSpPr>
          <p:nvPr>
            <p:ph type="dt" sz="half" idx="10"/>
          </p:nvPr>
        </p:nvSpPr>
        <p:spPr/>
        <p:txBody>
          <a:bodyPr/>
          <a:lstStyle/>
          <a:p>
            <a:fld id="{21CE90B1-0ED7-4795-8767-61A3A2F91755}" type="datetimeFigureOut">
              <a:rPr lang="es-CL" smtClean="0"/>
              <a:t>22-03-21</a:t>
            </a:fld>
            <a:endParaRPr lang="es-CL"/>
          </a:p>
        </p:txBody>
      </p:sp>
      <p:sp>
        <p:nvSpPr>
          <p:cNvPr id="5" name="Marcador de pie de página 4">
            <a:extLst>
              <a:ext uri="{FF2B5EF4-FFF2-40B4-BE49-F238E27FC236}">
                <a16:creationId xmlns="" xmlns:a16="http://schemas.microsoft.com/office/drawing/2014/main" id="{267F2F3F-CF97-453E-B93A-A741DC822F5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851646E2-99BD-4C9A-875F-5A75E77E7864}"/>
              </a:ext>
            </a:extLst>
          </p:cNvPr>
          <p:cNvSpPr>
            <a:spLocks noGrp="1"/>
          </p:cNvSpPr>
          <p:nvPr>
            <p:ph type="sldNum" sz="quarter" idx="12"/>
          </p:nvPr>
        </p:nvSpPr>
        <p:spPr/>
        <p:txBody>
          <a:bodyPr/>
          <a:lstStyle/>
          <a:p>
            <a:fld id="{43560AC5-755C-4C81-8877-5D56A52DB5BD}" type="slidenum">
              <a:rPr lang="es-CL" smtClean="0"/>
              <a:t>‹Nr.›</a:t>
            </a:fld>
            <a:endParaRPr lang="es-CL"/>
          </a:p>
        </p:txBody>
      </p:sp>
    </p:spTree>
    <p:extLst>
      <p:ext uri="{BB962C8B-B14F-4D97-AF65-F5344CB8AC3E}">
        <p14:creationId xmlns:p14="http://schemas.microsoft.com/office/powerpoint/2010/main" val="1609953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3F1B81B-FD4F-4A8A-9EFC-C26708A39B2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 xmlns:a16="http://schemas.microsoft.com/office/drawing/2014/main" id="{FA5FC1AA-6176-4FFC-B830-1C6856949EC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506186B3-1394-4C6B-8E9A-40ED0D8BBA4C}"/>
              </a:ext>
            </a:extLst>
          </p:cNvPr>
          <p:cNvSpPr>
            <a:spLocks noGrp="1"/>
          </p:cNvSpPr>
          <p:nvPr>
            <p:ph type="dt" sz="half" idx="10"/>
          </p:nvPr>
        </p:nvSpPr>
        <p:spPr/>
        <p:txBody>
          <a:bodyPr/>
          <a:lstStyle/>
          <a:p>
            <a:fld id="{21CE90B1-0ED7-4795-8767-61A3A2F91755}" type="datetimeFigureOut">
              <a:rPr lang="es-CL" smtClean="0"/>
              <a:t>22-03-21</a:t>
            </a:fld>
            <a:endParaRPr lang="es-CL"/>
          </a:p>
        </p:txBody>
      </p:sp>
      <p:sp>
        <p:nvSpPr>
          <p:cNvPr id="5" name="Marcador de pie de página 4">
            <a:extLst>
              <a:ext uri="{FF2B5EF4-FFF2-40B4-BE49-F238E27FC236}">
                <a16:creationId xmlns="" xmlns:a16="http://schemas.microsoft.com/office/drawing/2014/main" id="{C17B87E8-A644-4A84-9512-DAF9B358B99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3440A8EF-E9B1-4A7B-B57E-61D072CC01FF}"/>
              </a:ext>
            </a:extLst>
          </p:cNvPr>
          <p:cNvSpPr>
            <a:spLocks noGrp="1"/>
          </p:cNvSpPr>
          <p:nvPr>
            <p:ph type="sldNum" sz="quarter" idx="12"/>
          </p:nvPr>
        </p:nvSpPr>
        <p:spPr/>
        <p:txBody>
          <a:bodyPr/>
          <a:lstStyle/>
          <a:p>
            <a:fld id="{43560AC5-755C-4C81-8877-5D56A52DB5BD}" type="slidenum">
              <a:rPr lang="es-CL" smtClean="0"/>
              <a:t>‹Nr.›</a:t>
            </a:fld>
            <a:endParaRPr lang="es-CL"/>
          </a:p>
        </p:txBody>
      </p:sp>
    </p:spTree>
    <p:extLst>
      <p:ext uri="{BB962C8B-B14F-4D97-AF65-F5344CB8AC3E}">
        <p14:creationId xmlns:p14="http://schemas.microsoft.com/office/powerpoint/2010/main" val="49757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DD4CA620-AFCC-4BB8-8EE9-609F19EF9A1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 xmlns:a16="http://schemas.microsoft.com/office/drawing/2014/main" id="{0D4E6F47-2CD2-4EC9-929A-955E7C9B2C4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1EBA71B7-71C7-4A44-B6C9-DC6DAA51250F}"/>
              </a:ext>
            </a:extLst>
          </p:cNvPr>
          <p:cNvSpPr>
            <a:spLocks noGrp="1"/>
          </p:cNvSpPr>
          <p:nvPr>
            <p:ph type="dt" sz="half" idx="10"/>
          </p:nvPr>
        </p:nvSpPr>
        <p:spPr/>
        <p:txBody>
          <a:bodyPr/>
          <a:lstStyle/>
          <a:p>
            <a:fld id="{21CE90B1-0ED7-4795-8767-61A3A2F91755}" type="datetimeFigureOut">
              <a:rPr lang="es-CL" smtClean="0"/>
              <a:t>22-03-21</a:t>
            </a:fld>
            <a:endParaRPr lang="es-CL"/>
          </a:p>
        </p:txBody>
      </p:sp>
      <p:sp>
        <p:nvSpPr>
          <p:cNvPr id="5" name="Marcador de pie de página 4">
            <a:extLst>
              <a:ext uri="{FF2B5EF4-FFF2-40B4-BE49-F238E27FC236}">
                <a16:creationId xmlns="" xmlns:a16="http://schemas.microsoft.com/office/drawing/2014/main" id="{032A447B-EF1D-4A62-9AC1-12CCF4103C3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0770A29F-90C0-4BF4-908F-55954EFC8980}"/>
              </a:ext>
            </a:extLst>
          </p:cNvPr>
          <p:cNvSpPr>
            <a:spLocks noGrp="1"/>
          </p:cNvSpPr>
          <p:nvPr>
            <p:ph type="sldNum" sz="quarter" idx="12"/>
          </p:nvPr>
        </p:nvSpPr>
        <p:spPr/>
        <p:txBody>
          <a:bodyPr/>
          <a:lstStyle/>
          <a:p>
            <a:fld id="{43560AC5-755C-4C81-8877-5D56A52DB5BD}" type="slidenum">
              <a:rPr lang="es-CL" smtClean="0"/>
              <a:t>‹Nr.›</a:t>
            </a:fld>
            <a:endParaRPr lang="es-CL"/>
          </a:p>
        </p:txBody>
      </p:sp>
    </p:spTree>
    <p:extLst>
      <p:ext uri="{BB962C8B-B14F-4D97-AF65-F5344CB8AC3E}">
        <p14:creationId xmlns:p14="http://schemas.microsoft.com/office/powerpoint/2010/main" val="60904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7A1A330-C6E6-4CE4-9085-B85FE003113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3D6EAC30-11B9-48EE-927D-D93A6D25CE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2B4A58DE-BB69-4197-A308-DFD2DE3FDEFA}"/>
              </a:ext>
            </a:extLst>
          </p:cNvPr>
          <p:cNvSpPr>
            <a:spLocks noGrp="1"/>
          </p:cNvSpPr>
          <p:nvPr>
            <p:ph type="dt" sz="half" idx="10"/>
          </p:nvPr>
        </p:nvSpPr>
        <p:spPr/>
        <p:txBody>
          <a:bodyPr/>
          <a:lstStyle/>
          <a:p>
            <a:fld id="{21CE90B1-0ED7-4795-8767-61A3A2F91755}" type="datetimeFigureOut">
              <a:rPr lang="es-CL" smtClean="0"/>
              <a:t>22-03-21</a:t>
            </a:fld>
            <a:endParaRPr lang="es-CL"/>
          </a:p>
        </p:txBody>
      </p:sp>
      <p:sp>
        <p:nvSpPr>
          <p:cNvPr id="5" name="Marcador de pie de página 4">
            <a:extLst>
              <a:ext uri="{FF2B5EF4-FFF2-40B4-BE49-F238E27FC236}">
                <a16:creationId xmlns="" xmlns:a16="http://schemas.microsoft.com/office/drawing/2014/main" id="{1647DD5C-5BA0-461C-8EED-066A46EDD77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A2D5EC72-A30C-4753-99A1-EBAD1AE0A76C}"/>
              </a:ext>
            </a:extLst>
          </p:cNvPr>
          <p:cNvSpPr>
            <a:spLocks noGrp="1"/>
          </p:cNvSpPr>
          <p:nvPr>
            <p:ph type="sldNum" sz="quarter" idx="12"/>
          </p:nvPr>
        </p:nvSpPr>
        <p:spPr/>
        <p:txBody>
          <a:bodyPr/>
          <a:lstStyle/>
          <a:p>
            <a:fld id="{43560AC5-755C-4C81-8877-5D56A52DB5BD}" type="slidenum">
              <a:rPr lang="es-CL" smtClean="0"/>
              <a:t>‹Nr.›</a:t>
            </a:fld>
            <a:endParaRPr lang="es-CL"/>
          </a:p>
        </p:txBody>
      </p:sp>
    </p:spTree>
    <p:extLst>
      <p:ext uri="{BB962C8B-B14F-4D97-AF65-F5344CB8AC3E}">
        <p14:creationId xmlns:p14="http://schemas.microsoft.com/office/powerpoint/2010/main" val="230146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6A14633-CEC3-403F-BEB2-2DB8651E80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E32CEC94-2338-41C1-B543-9893AAFE2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8C403A65-9CFA-47A4-82CE-FCF68439FDCF}"/>
              </a:ext>
            </a:extLst>
          </p:cNvPr>
          <p:cNvSpPr>
            <a:spLocks noGrp="1"/>
          </p:cNvSpPr>
          <p:nvPr>
            <p:ph type="dt" sz="half" idx="10"/>
          </p:nvPr>
        </p:nvSpPr>
        <p:spPr/>
        <p:txBody>
          <a:bodyPr/>
          <a:lstStyle/>
          <a:p>
            <a:fld id="{21CE90B1-0ED7-4795-8767-61A3A2F91755}" type="datetimeFigureOut">
              <a:rPr lang="es-CL" smtClean="0"/>
              <a:t>22-03-21</a:t>
            </a:fld>
            <a:endParaRPr lang="es-CL"/>
          </a:p>
        </p:txBody>
      </p:sp>
      <p:sp>
        <p:nvSpPr>
          <p:cNvPr id="5" name="Marcador de pie de página 4">
            <a:extLst>
              <a:ext uri="{FF2B5EF4-FFF2-40B4-BE49-F238E27FC236}">
                <a16:creationId xmlns="" xmlns:a16="http://schemas.microsoft.com/office/drawing/2014/main" id="{CE1A9C56-8A34-4644-A80B-4C68E95C776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D5FF18A1-B576-4920-BA93-3D6CF1637429}"/>
              </a:ext>
            </a:extLst>
          </p:cNvPr>
          <p:cNvSpPr>
            <a:spLocks noGrp="1"/>
          </p:cNvSpPr>
          <p:nvPr>
            <p:ph type="sldNum" sz="quarter" idx="12"/>
          </p:nvPr>
        </p:nvSpPr>
        <p:spPr/>
        <p:txBody>
          <a:bodyPr/>
          <a:lstStyle/>
          <a:p>
            <a:fld id="{43560AC5-755C-4C81-8877-5D56A52DB5BD}" type="slidenum">
              <a:rPr lang="es-CL" smtClean="0"/>
              <a:t>‹Nr.›</a:t>
            </a:fld>
            <a:endParaRPr lang="es-CL"/>
          </a:p>
        </p:txBody>
      </p:sp>
    </p:spTree>
    <p:extLst>
      <p:ext uri="{BB962C8B-B14F-4D97-AF65-F5344CB8AC3E}">
        <p14:creationId xmlns:p14="http://schemas.microsoft.com/office/powerpoint/2010/main" val="379750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69BA8C9-FCF9-4C06-8988-A499A9CA011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8F4E0F35-A056-4B4A-BFF2-2A0A3E13220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 xmlns:a16="http://schemas.microsoft.com/office/drawing/2014/main" id="{881D2134-12A8-4F45-8700-9C8FDF55761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 xmlns:a16="http://schemas.microsoft.com/office/drawing/2014/main" id="{EF93B4AE-E6FD-448D-A414-990C16572597}"/>
              </a:ext>
            </a:extLst>
          </p:cNvPr>
          <p:cNvSpPr>
            <a:spLocks noGrp="1"/>
          </p:cNvSpPr>
          <p:nvPr>
            <p:ph type="dt" sz="half" idx="10"/>
          </p:nvPr>
        </p:nvSpPr>
        <p:spPr/>
        <p:txBody>
          <a:bodyPr/>
          <a:lstStyle/>
          <a:p>
            <a:fld id="{21CE90B1-0ED7-4795-8767-61A3A2F91755}" type="datetimeFigureOut">
              <a:rPr lang="es-CL" smtClean="0"/>
              <a:t>22-03-21</a:t>
            </a:fld>
            <a:endParaRPr lang="es-CL"/>
          </a:p>
        </p:txBody>
      </p:sp>
      <p:sp>
        <p:nvSpPr>
          <p:cNvPr id="6" name="Marcador de pie de página 5">
            <a:extLst>
              <a:ext uri="{FF2B5EF4-FFF2-40B4-BE49-F238E27FC236}">
                <a16:creationId xmlns="" xmlns:a16="http://schemas.microsoft.com/office/drawing/2014/main" id="{4EC257CF-A0D0-4CF2-B0C7-3F2375977C9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CA7EDB37-FCA3-4E9F-84B6-A97E5D6D9208}"/>
              </a:ext>
            </a:extLst>
          </p:cNvPr>
          <p:cNvSpPr>
            <a:spLocks noGrp="1"/>
          </p:cNvSpPr>
          <p:nvPr>
            <p:ph type="sldNum" sz="quarter" idx="12"/>
          </p:nvPr>
        </p:nvSpPr>
        <p:spPr/>
        <p:txBody>
          <a:bodyPr/>
          <a:lstStyle/>
          <a:p>
            <a:fld id="{43560AC5-755C-4C81-8877-5D56A52DB5BD}" type="slidenum">
              <a:rPr lang="es-CL" smtClean="0"/>
              <a:t>‹Nr.›</a:t>
            </a:fld>
            <a:endParaRPr lang="es-CL"/>
          </a:p>
        </p:txBody>
      </p:sp>
    </p:spTree>
    <p:extLst>
      <p:ext uri="{BB962C8B-B14F-4D97-AF65-F5344CB8AC3E}">
        <p14:creationId xmlns:p14="http://schemas.microsoft.com/office/powerpoint/2010/main" val="355856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96D049-21F6-44EF-A6F7-1F9ED470E8C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12BB4A54-A4AF-473B-9DDC-BA571FE26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B9DF73A4-80CF-4D03-9E35-0DA774E7371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 xmlns:a16="http://schemas.microsoft.com/office/drawing/2014/main" id="{B745885C-D5B1-4204-989D-69ED3262F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ECD769A1-1147-483A-B3A5-9D77D5B7597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 xmlns:a16="http://schemas.microsoft.com/office/drawing/2014/main" id="{629419A2-EE19-4B65-B4EA-B526DF428A97}"/>
              </a:ext>
            </a:extLst>
          </p:cNvPr>
          <p:cNvSpPr>
            <a:spLocks noGrp="1"/>
          </p:cNvSpPr>
          <p:nvPr>
            <p:ph type="dt" sz="half" idx="10"/>
          </p:nvPr>
        </p:nvSpPr>
        <p:spPr/>
        <p:txBody>
          <a:bodyPr/>
          <a:lstStyle/>
          <a:p>
            <a:fld id="{21CE90B1-0ED7-4795-8767-61A3A2F91755}" type="datetimeFigureOut">
              <a:rPr lang="es-CL" smtClean="0"/>
              <a:t>22-03-21</a:t>
            </a:fld>
            <a:endParaRPr lang="es-CL"/>
          </a:p>
        </p:txBody>
      </p:sp>
      <p:sp>
        <p:nvSpPr>
          <p:cNvPr id="8" name="Marcador de pie de página 7">
            <a:extLst>
              <a:ext uri="{FF2B5EF4-FFF2-40B4-BE49-F238E27FC236}">
                <a16:creationId xmlns="" xmlns:a16="http://schemas.microsoft.com/office/drawing/2014/main" id="{EC20074C-B4D6-4430-BF8D-6EBE3D11773D}"/>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 xmlns:a16="http://schemas.microsoft.com/office/drawing/2014/main" id="{322EB274-1564-4D30-B8CF-7944CCE00038}"/>
              </a:ext>
            </a:extLst>
          </p:cNvPr>
          <p:cNvSpPr>
            <a:spLocks noGrp="1"/>
          </p:cNvSpPr>
          <p:nvPr>
            <p:ph type="sldNum" sz="quarter" idx="12"/>
          </p:nvPr>
        </p:nvSpPr>
        <p:spPr/>
        <p:txBody>
          <a:bodyPr/>
          <a:lstStyle/>
          <a:p>
            <a:fld id="{43560AC5-755C-4C81-8877-5D56A52DB5BD}" type="slidenum">
              <a:rPr lang="es-CL" smtClean="0"/>
              <a:t>‹Nr.›</a:t>
            </a:fld>
            <a:endParaRPr lang="es-CL"/>
          </a:p>
        </p:txBody>
      </p:sp>
    </p:spTree>
    <p:extLst>
      <p:ext uri="{BB962C8B-B14F-4D97-AF65-F5344CB8AC3E}">
        <p14:creationId xmlns:p14="http://schemas.microsoft.com/office/powerpoint/2010/main" val="248230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744226F-8D01-406D-BCFD-0C669E57084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 xmlns:a16="http://schemas.microsoft.com/office/drawing/2014/main" id="{6A401FB0-0F48-44D3-8DC9-5B59CEDEFF5F}"/>
              </a:ext>
            </a:extLst>
          </p:cNvPr>
          <p:cNvSpPr>
            <a:spLocks noGrp="1"/>
          </p:cNvSpPr>
          <p:nvPr>
            <p:ph type="dt" sz="half" idx="10"/>
          </p:nvPr>
        </p:nvSpPr>
        <p:spPr/>
        <p:txBody>
          <a:bodyPr/>
          <a:lstStyle/>
          <a:p>
            <a:fld id="{21CE90B1-0ED7-4795-8767-61A3A2F91755}" type="datetimeFigureOut">
              <a:rPr lang="es-CL" smtClean="0"/>
              <a:t>22-03-21</a:t>
            </a:fld>
            <a:endParaRPr lang="es-CL"/>
          </a:p>
        </p:txBody>
      </p:sp>
      <p:sp>
        <p:nvSpPr>
          <p:cNvPr id="4" name="Marcador de pie de página 3">
            <a:extLst>
              <a:ext uri="{FF2B5EF4-FFF2-40B4-BE49-F238E27FC236}">
                <a16:creationId xmlns="" xmlns:a16="http://schemas.microsoft.com/office/drawing/2014/main" id="{8DC71BFA-498B-49FF-8741-EF89A6CC4B8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 xmlns:a16="http://schemas.microsoft.com/office/drawing/2014/main" id="{6CBBAD4F-E3E2-4AAB-861C-4E57C157F8D6}"/>
              </a:ext>
            </a:extLst>
          </p:cNvPr>
          <p:cNvSpPr>
            <a:spLocks noGrp="1"/>
          </p:cNvSpPr>
          <p:nvPr>
            <p:ph type="sldNum" sz="quarter" idx="12"/>
          </p:nvPr>
        </p:nvSpPr>
        <p:spPr/>
        <p:txBody>
          <a:bodyPr/>
          <a:lstStyle/>
          <a:p>
            <a:fld id="{43560AC5-755C-4C81-8877-5D56A52DB5BD}" type="slidenum">
              <a:rPr lang="es-CL" smtClean="0"/>
              <a:t>‹Nr.›</a:t>
            </a:fld>
            <a:endParaRPr lang="es-CL"/>
          </a:p>
        </p:txBody>
      </p:sp>
    </p:spTree>
    <p:extLst>
      <p:ext uri="{BB962C8B-B14F-4D97-AF65-F5344CB8AC3E}">
        <p14:creationId xmlns:p14="http://schemas.microsoft.com/office/powerpoint/2010/main" val="196201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8E42792B-BA05-4214-8A9E-01391C21DF36}"/>
              </a:ext>
            </a:extLst>
          </p:cNvPr>
          <p:cNvSpPr>
            <a:spLocks noGrp="1"/>
          </p:cNvSpPr>
          <p:nvPr>
            <p:ph type="dt" sz="half" idx="10"/>
          </p:nvPr>
        </p:nvSpPr>
        <p:spPr/>
        <p:txBody>
          <a:bodyPr/>
          <a:lstStyle/>
          <a:p>
            <a:fld id="{21CE90B1-0ED7-4795-8767-61A3A2F91755}" type="datetimeFigureOut">
              <a:rPr lang="es-CL" smtClean="0"/>
              <a:t>22-03-21</a:t>
            </a:fld>
            <a:endParaRPr lang="es-CL"/>
          </a:p>
        </p:txBody>
      </p:sp>
      <p:sp>
        <p:nvSpPr>
          <p:cNvPr id="3" name="Marcador de pie de página 2">
            <a:extLst>
              <a:ext uri="{FF2B5EF4-FFF2-40B4-BE49-F238E27FC236}">
                <a16:creationId xmlns="" xmlns:a16="http://schemas.microsoft.com/office/drawing/2014/main" id="{B37089CD-8AB1-425C-B714-0D5A514A5E9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 xmlns:a16="http://schemas.microsoft.com/office/drawing/2014/main" id="{EA3C197F-C5C4-4702-B5BB-7F827C300086}"/>
              </a:ext>
            </a:extLst>
          </p:cNvPr>
          <p:cNvSpPr>
            <a:spLocks noGrp="1"/>
          </p:cNvSpPr>
          <p:nvPr>
            <p:ph type="sldNum" sz="quarter" idx="12"/>
          </p:nvPr>
        </p:nvSpPr>
        <p:spPr/>
        <p:txBody>
          <a:bodyPr/>
          <a:lstStyle/>
          <a:p>
            <a:fld id="{43560AC5-755C-4C81-8877-5D56A52DB5BD}" type="slidenum">
              <a:rPr lang="es-CL" smtClean="0"/>
              <a:t>‹Nr.›</a:t>
            </a:fld>
            <a:endParaRPr lang="es-CL"/>
          </a:p>
        </p:txBody>
      </p:sp>
    </p:spTree>
    <p:extLst>
      <p:ext uri="{BB962C8B-B14F-4D97-AF65-F5344CB8AC3E}">
        <p14:creationId xmlns:p14="http://schemas.microsoft.com/office/powerpoint/2010/main" val="385971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943DAD9-D9B9-405C-B08E-11D4EF6BB35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1DAA5A8A-B0EE-4178-AEF9-AABABF19D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 xmlns:a16="http://schemas.microsoft.com/office/drawing/2014/main" id="{AD2A2AF2-F4AF-4415-88FD-459D007ED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E8CF408F-B876-4A19-A918-EA7FE9F0257A}"/>
              </a:ext>
            </a:extLst>
          </p:cNvPr>
          <p:cNvSpPr>
            <a:spLocks noGrp="1"/>
          </p:cNvSpPr>
          <p:nvPr>
            <p:ph type="dt" sz="half" idx="10"/>
          </p:nvPr>
        </p:nvSpPr>
        <p:spPr/>
        <p:txBody>
          <a:bodyPr/>
          <a:lstStyle/>
          <a:p>
            <a:fld id="{21CE90B1-0ED7-4795-8767-61A3A2F91755}" type="datetimeFigureOut">
              <a:rPr lang="es-CL" smtClean="0"/>
              <a:t>22-03-21</a:t>
            </a:fld>
            <a:endParaRPr lang="es-CL"/>
          </a:p>
        </p:txBody>
      </p:sp>
      <p:sp>
        <p:nvSpPr>
          <p:cNvPr id="6" name="Marcador de pie de página 5">
            <a:extLst>
              <a:ext uri="{FF2B5EF4-FFF2-40B4-BE49-F238E27FC236}">
                <a16:creationId xmlns="" xmlns:a16="http://schemas.microsoft.com/office/drawing/2014/main" id="{5F88AA1E-8B9E-4C14-8D66-19F2CDC3C24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9048F76D-D7B2-40D5-85CF-871EF39CA7D6}"/>
              </a:ext>
            </a:extLst>
          </p:cNvPr>
          <p:cNvSpPr>
            <a:spLocks noGrp="1"/>
          </p:cNvSpPr>
          <p:nvPr>
            <p:ph type="sldNum" sz="quarter" idx="12"/>
          </p:nvPr>
        </p:nvSpPr>
        <p:spPr/>
        <p:txBody>
          <a:bodyPr/>
          <a:lstStyle/>
          <a:p>
            <a:fld id="{43560AC5-755C-4C81-8877-5D56A52DB5BD}" type="slidenum">
              <a:rPr lang="es-CL" smtClean="0"/>
              <a:t>‹Nr.›</a:t>
            </a:fld>
            <a:endParaRPr lang="es-CL"/>
          </a:p>
        </p:txBody>
      </p:sp>
    </p:spTree>
    <p:extLst>
      <p:ext uri="{BB962C8B-B14F-4D97-AF65-F5344CB8AC3E}">
        <p14:creationId xmlns:p14="http://schemas.microsoft.com/office/powerpoint/2010/main" val="1687284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9C2392D-7A98-4ACE-AD4B-1CD8E7C58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 xmlns:a16="http://schemas.microsoft.com/office/drawing/2014/main" id="{0CE08C28-32CD-46EB-A3E5-9E587E573F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 xmlns:a16="http://schemas.microsoft.com/office/drawing/2014/main" id="{0212B615-E7AC-4B8C-949E-F13A10050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C6EB105E-10C3-4256-A4F9-B98A10701BDF}"/>
              </a:ext>
            </a:extLst>
          </p:cNvPr>
          <p:cNvSpPr>
            <a:spLocks noGrp="1"/>
          </p:cNvSpPr>
          <p:nvPr>
            <p:ph type="dt" sz="half" idx="10"/>
          </p:nvPr>
        </p:nvSpPr>
        <p:spPr/>
        <p:txBody>
          <a:bodyPr/>
          <a:lstStyle/>
          <a:p>
            <a:fld id="{21CE90B1-0ED7-4795-8767-61A3A2F91755}" type="datetimeFigureOut">
              <a:rPr lang="es-CL" smtClean="0"/>
              <a:t>22-03-21</a:t>
            </a:fld>
            <a:endParaRPr lang="es-CL"/>
          </a:p>
        </p:txBody>
      </p:sp>
      <p:sp>
        <p:nvSpPr>
          <p:cNvPr id="6" name="Marcador de pie de página 5">
            <a:extLst>
              <a:ext uri="{FF2B5EF4-FFF2-40B4-BE49-F238E27FC236}">
                <a16:creationId xmlns="" xmlns:a16="http://schemas.microsoft.com/office/drawing/2014/main" id="{4770094D-0432-4392-907C-6AA7D7D6B0E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58A2E15F-F675-4C59-BF79-A13EEDCDC32D}"/>
              </a:ext>
            </a:extLst>
          </p:cNvPr>
          <p:cNvSpPr>
            <a:spLocks noGrp="1"/>
          </p:cNvSpPr>
          <p:nvPr>
            <p:ph type="sldNum" sz="quarter" idx="12"/>
          </p:nvPr>
        </p:nvSpPr>
        <p:spPr/>
        <p:txBody>
          <a:bodyPr/>
          <a:lstStyle/>
          <a:p>
            <a:fld id="{43560AC5-755C-4C81-8877-5D56A52DB5BD}" type="slidenum">
              <a:rPr lang="es-CL" smtClean="0"/>
              <a:t>‹Nr.›</a:t>
            </a:fld>
            <a:endParaRPr lang="es-CL"/>
          </a:p>
        </p:txBody>
      </p:sp>
    </p:spTree>
    <p:extLst>
      <p:ext uri="{BB962C8B-B14F-4D97-AF65-F5344CB8AC3E}">
        <p14:creationId xmlns:p14="http://schemas.microsoft.com/office/powerpoint/2010/main" val="36934380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F980F365-4719-4A72-8770-C9EBA7FDE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CE62DE68-567D-4933-A164-A7B9E54B18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2B24DC64-EFDC-4B20-B43D-30DFA4BECA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E90B1-0ED7-4795-8767-61A3A2F91755}" type="datetimeFigureOut">
              <a:rPr lang="es-CL" smtClean="0"/>
              <a:t>22-03-21</a:t>
            </a:fld>
            <a:endParaRPr lang="es-CL"/>
          </a:p>
        </p:txBody>
      </p:sp>
      <p:sp>
        <p:nvSpPr>
          <p:cNvPr id="5" name="Marcador de pie de página 4">
            <a:extLst>
              <a:ext uri="{FF2B5EF4-FFF2-40B4-BE49-F238E27FC236}">
                <a16:creationId xmlns="" xmlns:a16="http://schemas.microsoft.com/office/drawing/2014/main" id="{F3E8835B-4D21-4698-AB6B-91201FFF9F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 xmlns:a16="http://schemas.microsoft.com/office/drawing/2014/main" id="{449149CE-FC0A-4944-9025-A063FF96C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60AC5-755C-4C81-8877-5D56A52DB5BD}" type="slidenum">
              <a:rPr lang="es-CL" smtClean="0"/>
              <a:t>‹Nr.›</a:t>
            </a:fld>
            <a:endParaRPr lang="es-CL"/>
          </a:p>
        </p:txBody>
      </p:sp>
    </p:spTree>
    <p:extLst>
      <p:ext uri="{BB962C8B-B14F-4D97-AF65-F5344CB8AC3E}">
        <p14:creationId xmlns:p14="http://schemas.microsoft.com/office/powerpoint/2010/main" val="2354794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nsectos: ¿tienen los días contados?">
            <a:extLst>
              <a:ext uri="{FF2B5EF4-FFF2-40B4-BE49-F238E27FC236}">
                <a16:creationId xmlns="" xmlns:a16="http://schemas.microsoft.com/office/drawing/2014/main" id="{A3B05838-BB7E-4710-96E4-F782EADF1942}"/>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18223" b="1"/>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AA5556DA-2BB6-40EA-85F0-87693BFAF7CC}"/>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s-ES" sz="13800" dirty="0">
                <a:effectLst>
                  <a:outerShdw blurRad="38100" dist="38100" dir="2700000" algn="tl">
                    <a:srgbClr val="000000">
                      <a:alpha val="43137"/>
                    </a:srgbClr>
                  </a:outerShdw>
                </a:effectLst>
                <a:latin typeface="Comic Block DEMO by Marta van E" panose="02000500000000000000" pitchFamily="2" charset="0"/>
              </a:rPr>
              <a:t>INSECTOS</a:t>
            </a:r>
            <a:endParaRPr lang="es-CL" sz="13800" dirty="0">
              <a:effectLst>
                <a:outerShdw blurRad="38100" dist="38100" dir="2700000" algn="tl">
                  <a:srgbClr val="000000">
                    <a:alpha val="43137"/>
                  </a:srgbClr>
                </a:outerShdw>
              </a:effectLst>
              <a:latin typeface="Comic Block DEMO by Marta van E" panose="02000500000000000000" pitchFamily="2" charset="0"/>
            </a:endParaRPr>
          </a:p>
        </p:txBody>
      </p:sp>
      <p:sp>
        <p:nvSpPr>
          <p:cNvPr id="3" name="Subtítulo 2">
            <a:extLst>
              <a:ext uri="{FF2B5EF4-FFF2-40B4-BE49-F238E27FC236}">
                <a16:creationId xmlns="" xmlns:a16="http://schemas.microsoft.com/office/drawing/2014/main" id="{DCE09D37-CE80-461B-82AC-C69113F1A481}"/>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s-ES" sz="6600" dirty="0">
                <a:latin typeface="Script Soft" pitchFamily="2" charset="0"/>
              </a:rPr>
              <a:t>¡Qué raros son!</a:t>
            </a:r>
            <a:endParaRPr lang="es-CL" sz="6600" dirty="0">
              <a:latin typeface="Script Soft" pitchFamily="2" charset="0"/>
            </a:endParaRPr>
          </a:p>
        </p:txBody>
      </p:sp>
    </p:spTree>
    <p:extLst>
      <p:ext uri="{BB962C8B-B14F-4D97-AF65-F5344CB8AC3E}">
        <p14:creationId xmlns:p14="http://schemas.microsoft.com/office/powerpoint/2010/main" val="2787564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3568B29-DDFF-44EE-AAE9-DBC8F6BECD35}"/>
              </a:ext>
            </a:extLst>
          </p:cNvPr>
          <p:cNvSpPr>
            <a:spLocks noGrp="1"/>
          </p:cNvSpPr>
          <p:nvPr>
            <p:ph type="title"/>
          </p:nvPr>
        </p:nvSpPr>
        <p:spPr>
          <a:xfrm>
            <a:off x="838200" y="365126"/>
            <a:ext cx="10515600" cy="1040342"/>
          </a:xfrm>
        </p:spPr>
        <p:txBody>
          <a:bodyPr>
            <a:normAutofit fontScale="90000"/>
          </a:bodyPr>
          <a:lstStyle/>
          <a:p>
            <a:pPr algn="ctr"/>
            <a:r>
              <a:rPr lang="es-ES" sz="6600" dirty="0">
                <a:solidFill>
                  <a:srgbClr val="00B050"/>
                </a:solidFill>
                <a:latin typeface="Script Soft" pitchFamily="2" charset="0"/>
              </a:rPr>
              <a:t>¿</a:t>
            </a:r>
            <a:r>
              <a:rPr lang="es-ES" sz="6600" dirty="0">
                <a:solidFill>
                  <a:srgbClr val="00B050"/>
                </a:solidFill>
                <a:latin typeface="Comic Block DEMO by Marta van E" panose="02000500000000000000" pitchFamily="2" charset="0"/>
              </a:rPr>
              <a:t>Conoces a estos insectos</a:t>
            </a:r>
            <a:r>
              <a:rPr lang="es-ES" sz="6600" dirty="0">
                <a:solidFill>
                  <a:srgbClr val="00B050"/>
                </a:solidFill>
                <a:latin typeface="Script Soft" pitchFamily="2" charset="0"/>
              </a:rPr>
              <a:t>?</a:t>
            </a:r>
            <a:endParaRPr lang="es-CL" sz="6600" dirty="0">
              <a:solidFill>
                <a:srgbClr val="00B050"/>
              </a:solidFill>
              <a:latin typeface="Script Soft" pitchFamily="2" charset="0"/>
            </a:endParaRPr>
          </a:p>
        </p:txBody>
      </p:sp>
      <p:pic>
        <p:nvPicPr>
          <p:cNvPr id="2050" name="Picture 2" descr="Millones de cigarras saldrán después de 17 años bajo tierra porque, claro,  es 2020 | CNN">
            <a:extLst>
              <a:ext uri="{FF2B5EF4-FFF2-40B4-BE49-F238E27FC236}">
                <a16:creationId xmlns="" xmlns:a16="http://schemas.microsoft.com/office/drawing/2014/main" id="{08177999-322B-411B-9D45-1CF3330F8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738" y="1438898"/>
            <a:ext cx="4054724" cy="22817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ientíficos registran picadura de una hormiga en slow motion | Tele 13">
            <a:extLst>
              <a:ext uri="{FF2B5EF4-FFF2-40B4-BE49-F238E27FC236}">
                <a16:creationId xmlns="" xmlns:a16="http://schemas.microsoft.com/office/drawing/2014/main" id="{22487E24-6710-4F22-A7DD-0435D694D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540" y="1371404"/>
            <a:ext cx="3737113" cy="222882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 xmlns:a16="http://schemas.microsoft.com/office/drawing/2014/main" id="{B701A116-2FE9-49A4-B967-F1988189D069}"/>
              </a:ext>
            </a:extLst>
          </p:cNvPr>
          <p:cNvSpPr/>
          <p:nvPr/>
        </p:nvSpPr>
        <p:spPr>
          <a:xfrm>
            <a:off x="2141447" y="3335729"/>
            <a:ext cx="2507861" cy="5306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dirty="0">
                <a:latin typeface="Script Soft" pitchFamily="2" charset="0"/>
              </a:rPr>
              <a:t>Cigarra</a:t>
            </a:r>
            <a:endParaRPr lang="es-CL" sz="5400" dirty="0">
              <a:latin typeface="Script Soft" pitchFamily="2" charset="0"/>
            </a:endParaRPr>
          </a:p>
        </p:txBody>
      </p:sp>
      <p:sp>
        <p:nvSpPr>
          <p:cNvPr id="8" name="Rectángulo: esquinas redondeadas 7">
            <a:extLst>
              <a:ext uri="{FF2B5EF4-FFF2-40B4-BE49-F238E27FC236}">
                <a16:creationId xmlns="" xmlns:a16="http://schemas.microsoft.com/office/drawing/2014/main" id="{DF368393-2FB0-40FC-B052-87C0FA484ACE}"/>
              </a:ext>
            </a:extLst>
          </p:cNvPr>
          <p:cNvSpPr/>
          <p:nvPr/>
        </p:nvSpPr>
        <p:spPr>
          <a:xfrm>
            <a:off x="7083066" y="3335729"/>
            <a:ext cx="2829560" cy="52900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dirty="0">
                <a:latin typeface="Script Soft" pitchFamily="2" charset="0"/>
              </a:rPr>
              <a:t>Hormiga</a:t>
            </a:r>
            <a:endParaRPr lang="es-CL" sz="5400" dirty="0">
              <a:latin typeface="Script Soft" pitchFamily="2" charset="0"/>
            </a:endParaRPr>
          </a:p>
        </p:txBody>
      </p:sp>
    </p:spTree>
    <p:extLst>
      <p:ext uri="{BB962C8B-B14F-4D97-AF65-F5344CB8AC3E}">
        <p14:creationId xmlns:p14="http://schemas.microsoft.com/office/powerpoint/2010/main" val="192965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3568B29-DDFF-44EE-AAE9-DBC8F6BECD35}"/>
              </a:ext>
            </a:extLst>
          </p:cNvPr>
          <p:cNvSpPr>
            <a:spLocks noGrp="1"/>
          </p:cNvSpPr>
          <p:nvPr>
            <p:ph type="title"/>
          </p:nvPr>
        </p:nvSpPr>
        <p:spPr>
          <a:xfrm>
            <a:off x="838200" y="365126"/>
            <a:ext cx="10515600" cy="972608"/>
          </a:xfrm>
        </p:spPr>
        <p:txBody>
          <a:bodyPr>
            <a:normAutofit fontScale="90000"/>
          </a:bodyPr>
          <a:lstStyle/>
          <a:p>
            <a:pPr algn="ctr"/>
            <a:r>
              <a:rPr lang="es-ES" sz="6600" dirty="0">
                <a:solidFill>
                  <a:srgbClr val="00B050"/>
                </a:solidFill>
                <a:latin typeface="Script Soft" pitchFamily="2" charset="0"/>
              </a:rPr>
              <a:t>¿</a:t>
            </a:r>
            <a:r>
              <a:rPr lang="es-ES" sz="6600" dirty="0">
                <a:solidFill>
                  <a:srgbClr val="00B050"/>
                </a:solidFill>
                <a:latin typeface="Comic Block DEMO by Marta van E" panose="02000500000000000000" pitchFamily="2" charset="0"/>
              </a:rPr>
              <a:t>Conoces a estos insectos</a:t>
            </a:r>
            <a:r>
              <a:rPr lang="es-ES" sz="6600" dirty="0">
                <a:solidFill>
                  <a:srgbClr val="00B050"/>
                </a:solidFill>
                <a:latin typeface="Script Soft" pitchFamily="2" charset="0"/>
              </a:rPr>
              <a:t>?</a:t>
            </a:r>
            <a:endParaRPr lang="es-CL" sz="6600" dirty="0">
              <a:solidFill>
                <a:srgbClr val="00B050"/>
              </a:solidFill>
              <a:latin typeface="Script Soft" pitchFamily="2" charset="0"/>
            </a:endParaRPr>
          </a:p>
        </p:txBody>
      </p:sp>
      <p:sp>
        <p:nvSpPr>
          <p:cNvPr id="3" name="Marcador de contenido 2">
            <a:extLst>
              <a:ext uri="{FF2B5EF4-FFF2-40B4-BE49-F238E27FC236}">
                <a16:creationId xmlns="" xmlns:a16="http://schemas.microsoft.com/office/drawing/2014/main" id="{F9907ECB-7D33-448A-8911-37856A93FB0D}"/>
              </a:ext>
            </a:extLst>
          </p:cNvPr>
          <p:cNvSpPr>
            <a:spLocks noGrp="1"/>
          </p:cNvSpPr>
          <p:nvPr>
            <p:ph idx="1"/>
          </p:nvPr>
        </p:nvSpPr>
        <p:spPr>
          <a:xfrm>
            <a:off x="791430" y="3974727"/>
            <a:ext cx="5859340" cy="2747963"/>
          </a:xfrm>
        </p:spPr>
        <p:txBody>
          <a:bodyPr>
            <a:normAutofit fontScale="92500" lnSpcReduction="20000"/>
          </a:bodyPr>
          <a:lstStyle/>
          <a:p>
            <a:pPr marL="0" indent="0" algn="ctr">
              <a:buNone/>
            </a:pPr>
            <a:r>
              <a:rPr lang="es-ES" sz="3200" b="0" i="0" dirty="0">
                <a:effectLst/>
                <a:latin typeface="Kiddo-soup" panose="02000000000000000000" pitchFamily="2" charset="0"/>
              </a:rPr>
              <a:t>A las cigarras se las conoce ante todo por su canto rechinante, que se multiplica hasta convertirse en un zumbido abrumador. Este sonido tan característico de la especie proviene de las membranas vibratorias que los machos tienen en su abdomen. </a:t>
            </a:r>
            <a:endParaRPr lang="es-CL" sz="3200" dirty="0">
              <a:latin typeface="Kiddo-soup" panose="02000000000000000000" pitchFamily="2" charset="0"/>
            </a:endParaRPr>
          </a:p>
        </p:txBody>
      </p:sp>
      <p:pic>
        <p:nvPicPr>
          <p:cNvPr id="2050" name="Picture 2" descr="Millones de cigarras saldrán después de 17 años bajo tierra porque, claro,  es 2020 | CNN">
            <a:extLst>
              <a:ext uri="{FF2B5EF4-FFF2-40B4-BE49-F238E27FC236}">
                <a16:creationId xmlns="" xmlns:a16="http://schemas.microsoft.com/office/drawing/2014/main" id="{08177999-322B-411B-9D45-1CF3330F8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738" y="1438898"/>
            <a:ext cx="4054724" cy="22817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ientíficos registran picadura de una hormiga en slow motion | Tele 13">
            <a:extLst>
              <a:ext uri="{FF2B5EF4-FFF2-40B4-BE49-F238E27FC236}">
                <a16:creationId xmlns="" xmlns:a16="http://schemas.microsoft.com/office/drawing/2014/main" id="{22487E24-6710-4F22-A7DD-0435D694D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540" y="1371404"/>
            <a:ext cx="3737113" cy="222882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 xmlns:a16="http://schemas.microsoft.com/office/drawing/2014/main" id="{B701A116-2FE9-49A4-B967-F1988189D069}"/>
              </a:ext>
            </a:extLst>
          </p:cNvPr>
          <p:cNvSpPr/>
          <p:nvPr/>
        </p:nvSpPr>
        <p:spPr>
          <a:xfrm>
            <a:off x="2141447" y="3335729"/>
            <a:ext cx="2507861" cy="5306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dirty="0">
                <a:latin typeface="Script Soft" pitchFamily="2" charset="0"/>
              </a:rPr>
              <a:t>Cigarra</a:t>
            </a:r>
            <a:endParaRPr lang="es-CL" sz="5400" dirty="0">
              <a:latin typeface="Script Soft" pitchFamily="2" charset="0"/>
            </a:endParaRPr>
          </a:p>
        </p:txBody>
      </p:sp>
      <p:sp>
        <p:nvSpPr>
          <p:cNvPr id="8" name="Rectángulo: esquinas redondeadas 7">
            <a:extLst>
              <a:ext uri="{FF2B5EF4-FFF2-40B4-BE49-F238E27FC236}">
                <a16:creationId xmlns="" xmlns:a16="http://schemas.microsoft.com/office/drawing/2014/main" id="{DF368393-2FB0-40FC-B052-87C0FA484ACE}"/>
              </a:ext>
            </a:extLst>
          </p:cNvPr>
          <p:cNvSpPr/>
          <p:nvPr/>
        </p:nvSpPr>
        <p:spPr>
          <a:xfrm>
            <a:off x="7083066" y="3335729"/>
            <a:ext cx="2829560" cy="52900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dirty="0">
                <a:latin typeface="Script Soft" pitchFamily="2" charset="0"/>
              </a:rPr>
              <a:t>Hormiga</a:t>
            </a:r>
            <a:endParaRPr lang="es-CL" sz="5400" dirty="0">
              <a:latin typeface="Script Soft" pitchFamily="2" charset="0"/>
            </a:endParaRPr>
          </a:p>
        </p:txBody>
      </p:sp>
    </p:spTree>
    <p:extLst>
      <p:ext uri="{BB962C8B-B14F-4D97-AF65-F5344CB8AC3E}">
        <p14:creationId xmlns:p14="http://schemas.microsoft.com/office/powerpoint/2010/main" val="7898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3568B29-DDFF-44EE-AAE9-DBC8F6BECD35}"/>
              </a:ext>
            </a:extLst>
          </p:cNvPr>
          <p:cNvSpPr>
            <a:spLocks noGrp="1"/>
          </p:cNvSpPr>
          <p:nvPr>
            <p:ph type="title"/>
          </p:nvPr>
        </p:nvSpPr>
        <p:spPr>
          <a:xfrm>
            <a:off x="838200" y="365126"/>
            <a:ext cx="10515600" cy="1091142"/>
          </a:xfrm>
        </p:spPr>
        <p:txBody>
          <a:bodyPr>
            <a:normAutofit fontScale="90000"/>
          </a:bodyPr>
          <a:lstStyle/>
          <a:p>
            <a:pPr algn="ctr"/>
            <a:r>
              <a:rPr lang="es-ES" sz="6600" dirty="0">
                <a:solidFill>
                  <a:srgbClr val="00B050"/>
                </a:solidFill>
                <a:latin typeface="Script Soft" pitchFamily="2" charset="0"/>
              </a:rPr>
              <a:t>¿</a:t>
            </a:r>
            <a:r>
              <a:rPr lang="es-ES" sz="6600" dirty="0">
                <a:solidFill>
                  <a:srgbClr val="00B050"/>
                </a:solidFill>
                <a:latin typeface="Comic Block DEMO by Marta van E" panose="02000500000000000000" pitchFamily="2" charset="0"/>
              </a:rPr>
              <a:t>Conoces a estos insectos</a:t>
            </a:r>
            <a:r>
              <a:rPr lang="es-ES" sz="6600" dirty="0">
                <a:solidFill>
                  <a:srgbClr val="00B050"/>
                </a:solidFill>
                <a:latin typeface="Script Soft" pitchFamily="2" charset="0"/>
              </a:rPr>
              <a:t>?</a:t>
            </a:r>
            <a:endParaRPr lang="es-CL" sz="6600" dirty="0">
              <a:solidFill>
                <a:srgbClr val="00B050"/>
              </a:solidFill>
              <a:latin typeface="Script Soft" pitchFamily="2" charset="0"/>
            </a:endParaRPr>
          </a:p>
        </p:txBody>
      </p:sp>
      <p:pic>
        <p:nvPicPr>
          <p:cNvPr id="2050" name="Picture 2" descr="Millones de cigarras saldrán después de 17 años bajo tierra porque, claro,  es 2020 | CNN">
            <a:extLst>
              <a:ext uri="{FF2B5EF4-FFF2-40B4-BE49-F238E27FC236}">
                <a16:creationId xmlns="" xmlns:a16="http://schemas.microsoft.com/office/drawing/2014/main" id="{08177999-322B-411B-9D45-1CF3330F8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738" y="1438898"/>
            <a:ext cx="4054724" cy="22817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ientíficos registran picadura de una hormiga en slow motion | Tele 13">
            <a:extLst>
              <a:ext uri="{FF2B5EF4-FFF2-40B4-BE49-F238E27FC236}">
                <a16:creationId xmlns="" xmlns:a16="http://schemas.microsoft.com/office/drawing/2014/main" id="{22487E24-6710-4F22-A7DD-0435D694D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540" y="1371404"/>
            <a:ext cx="3737113" cy="222882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 xmlns:a16="http://schemas.microsoft.com/office/drawing/2014/main" id="{B701A116-2FE9-49A4-B967-F1988189D069}"/>
              </a:ext>
            </a:extLst>
          </p:cNvPr>
          <p:cNvSpPr/>
          <p:nvPr/>
        </p:nvSpPr>
        <p:spPr>
          <a:xfrm>
            <a:off x="2141447" y="3335729"/>
            <a:ext cx="2507861" cy="5306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dirty="0">
                <a:latin typeface="Script Soft" pitchFamily="2" charset="0"/>
              </a:rPr>
              <a:t>Cigarra</a:t>
            </a:r>
            <a:endParaRPr lang="es-CL" sz="5400" dirty="0">
              <a:latin typeface="Script Soft" pitchFamily="2" charset="0"/>
            </a:endParaRPr>
          </a:p>
        </p:txBody>
      </p:sp>
      <p:sp>
        <p:nvSpPr>
          <p:cNvPr id="8" name="Rectángulo: esquinas redondeadas 7">
            <a:extLst>
              <a:ext uri="{FF2B5EF4-FFF2-40B4-BE49-F238E27FC236}">
                <a16:creationId xmlns="" xmlns:a16="http://schemas.microsoft.com/office/drawing/2014/main" id="{DF368393-2FB0-40FC-B052-87C0FA484ACE}"/>
              </a:ext>
            </a:extLst>
          </p:cNvPr>
          <p:cNvSpPr/>
          <p:nvPr/>
        </p:nvSpPr>
        <p:spPr>
          <a:xfrm>
            <a:off x="7083066" y="3335729"/>
            <a:ext cx="2829560" cy="52900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dirty="0">
                <a:latin typeface="Script Soft" pitchFamily="2" charset="0"/>
              </a:rPr>
              <a:t>Hormiga</a:t>
            </a:r>
            <a:endParaRPr lang="es-CL" sz="5400" dirty="0">
              <a:latin typeface="Script Soft" pitchFamily="2" charset="0"/>
            </a:endParaRPr>
          </a:p>
        </p:txBody>
      </p:sp>
      <p:sp>
        <p:nvSpPr>
          <p:cNvPr id="9" name="Marcador de contenido 2">
            <a:extLst>
              <a:ext uri="{FF2B5EF4-FFF2-40B4-BE49-F238E27FC236}">
                <a16:creationId xmlns="" xmlns:a16="http://schemas.microsoft.com/office/drawing/2014/main" id="{C63AB41A-50F1-41E7-A427-4671418648B8}"/>
              </a:ext>
            </a:extLst>
          </p:cNvPr>
          <p:cNvSpPr txBox="1">
            <a:spLocks/>
          </p:cNvSpPr>
          <p:nvPr/>
        </p:nvSpPr>
        <p:spPr>
          <a:xfrm>
            <a:off x="6396770" y="3991660"/>
            <a:ext cx="5859340" cy="2747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CL" sz="3200" dirty="0">
              <a:latin typeface="Kiddo-soup" panose="02000000000000000000" pitchFamily="2" charset="0"/>
            </a:endParaRPr>
          </a:p>
        </p:txBody>
      </p:sp>
      <p:sp>
        <p:nvSpPr>
          <p:cNvPr id="6" name="Marcador de contenido 5">
            <a:extLst>
              <a:ext uri="{FF2B5EF4-FFF2-40B4-BE49-F238E27FC236}">
                <a16:creationId xmlns="" xmlns:a16="http://schemas.microsoft.com/office/drawing/2014/main" id="{4105E0BB-0269-41A9-99C1-A4CA2FFCB871}"/>
              </a:ext>
            </a:extLst>
          </p:cNvPr>
          <p:cNvSpPr>
            <a:spLocks noGrp="1"/>
          </p:cNvSpPr>
          <p:nvPr>
            <p:ph idx="1"/>
          </p:nvPr>
        </p:nvSpPr>
        <p:spPr>
          <a:xfrm>
            <a:off x="5564704" y="4047066"/>
            <a:ext cx="6627296" cy="2810933"/>
          </a:xfrm>
        </p:spPr>
        <p:txBody>
          <a:bodyPr>
            <a:normAutofit fontScale="85000" lnSpcReduction="20000"/>
          </a:bodyPr>
          <a:lstStyle/>
          <a:p>
            <a:pPr marL="0" indent="0" algn="ctr">
              <a:buNone/>
            </a:pPr>
            <a:r>
              <a:rPr lang="es-ES" sz="3600" b="0" i="0" dirty="0">
                <a:effectLst/>
                <a:latin typeface="Kiddo-soup" panose="02000000000000000000" pitchFamily="2" charset="0"/>
              </a:rPr>
              <a:t>Las hormigas trabajadoras (las que normalmente vemos) son hembras sin alas que no se reproducen. En su lugar, recolectan comida, cuidan la prole de la reina, construyen el hormiguero, protegen a la comunidad y realizan muchas otras labores.</a:t>
            </a:r>
            <a:endParaRPr lang="es-CL" sz="3600" dirty="0">
              <a:latin typeface="Kiddo-soup" panose="02000000000000000000" pitchFamily="2" charset="0"/>
            </a:endParaRPr>
          </a:p>
        </p:txBody>
      </p:sp>
    </p:spTree>
    <p:extLst>
      <p:ext uri="{BB962C8B-B14F-4D97-AF65-F5344CB8AC3E}">
        <p14:creationId xmlns:p14="http://schemas.microsoft.com/office/powerpoint/2010/main" val="33876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1F6006A-6DC5-4398-AC29-4C1A311369F2}"/>
              </a:ext>
            </a:extLst>
          </p:cNvPr>
          <p:cNvSpPr>
            <a:spLocks noGrp="1"/>
          </p:cNvSpPr>
          <p:nvPr>
            <p:ph type="title"/>
          </p:nvPr>
        </p:nvSpPr>
        <p:spPr/>
        <p:txBody>
          <a:bodyPr>
            <a:normAutofit/>
          </a:bodyPr>
          <a:lstStyle/>
          <a:p>
            <a:r>
              <a:rPr lang="es-ES" sz="7200" dirty="0">
                <a:solidFill>
                  <a:srgbClr val="00B050"/>
                </a:solidFill>
                <a:latin typeface="Comic Block DEMO by Marta van E" panose="02000500000000000000" pitchFamily="2" charset="0"/>
              </a:rPr>
              <a:t>Solo para recordar…</a:t>
            </a:r>
            <a:endParaRPr lang="es-CL" sz="7200" dirty="0">
              <a:solidFill>
                <a:srgbClr val="00B050"/>
              </a:solidFill>
              <a:latin typeface="Comic Block DEMO by Marta van E" panose="02000500000000000000" pitchFamily="2" charset="0"/>
            </a:endParaRPr>
          </a:p>
        </p:txBody>
      </p:sp>
      <p:sp>
        <p:nvSpPr>
          <p:cNvPr id="3" name="Marcador de contenido 2">
            <a:extLst>
              <a:ext uri="{FF2B5EF4-FFF2-40B4-BE49-F238E27FC236}">
                <a16:creationId xmlns="" xmlns:a16="http://schemas.microsoft.com/office/drawing/2014/main" id="{751CC19A-EE80-4B2E-8C09-CC1A08DDDF19}"/>
              </a:ext>
            </a:extLst>
          </p:cNvPr>
          <p:cNvSpPr>
            <a:spLocks noGrp="1"/>
          </p:cNvSpPr>
          <p:nvPr>
            <p:ph idx="1"/>
          </p:nvPr>
        </p:nvSpPr>
        <p:spPr/>
        <p:txBody>
          <a:bodyPr>
            <a:normAutofit/>
          </a:bodyPr>
          <a:lstStyle/>
          <a:p>
            <a:pPr marL="0" indent="0" algn="just">
              <a:buNone/>
            </a:pPr>
            <a:r>
              <a:rPr lang="es-ES" sz="4800" dirty="0">
                <a:latin typeface="Script Soft" pitchFamily="2" charset="0"/>
              </a:rPr>
              <a:t>¿Qué es un poema</a:t>
            </a:r>
            <a:r>
              <a:rPr lang="es-ES" sz="4800" dirty="0" smtClean="0">
                <a:latin typeface="Script Soft" pitchFamily="2" charset="0"/>
              </a:rPr>
              <a:t>?: </a:t>
            </a:r>
            <a:r>
              <a:rPr lang="es-ES" sz="4800" dirty="0">
                <a:latin typeface="Script Soft" pitchFamily="2" charset="0"/>
              </a:rPr>
              <a:t>Es un texto que tiene rimas, ordenado en estrofas y versos.</a:t>
            </a:r>
            <a:endParaRPr lang="es-CL" sz="4800" dirty="0">
              <a:latin typeface="Script Soft" pitchFamily="2" charset="0"/>
            </a:endParaRPr>
          </a:p>
        </p:txBody>
      </p:sp>
      <p:pic>
        <p:nvPicPr>
          <p:cNvPr id="6146" name="Picture 2" descr="La app que te enseña a ser poeta… o al menos intentarlo - BBC News Mundo">
            <a:extLst>
              <a:ext uri="{FF2B5EF4-FFF2-40B4-BE49-F238E27FC236}">
                <a16:creationId xmlns="" xmlns:a16="http://schemas.microsoft.com/office/drawing/2014/main" id="{F7C01FEC-8CE8-48DB-80DF-75728FF45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534" y="3420534"/>
            <a:ext cx="6096000" cy="290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6391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21E17A5-41E2-42D3-90C2-148A57074D20}"/>
              </a:ext>
            </a:extLst>
          </p:cNvPr>
          <p:cNvSpPr>
            <a:spLocks noGrp="1"/>
          </p:cNvSpPr>
          <p:nvPr>
            <p:ph type="title"/>
          </p:nvPr>
        </p:nvSpPr>
        <p:spPr/>
        <p:txBody>
          <a:bodyPr>
            <a:normAutofit/>
          </a:bodyPr>
          <a:lstStyle/>
          <a:p>
            <a:pPr algn="ctr"/>
            <a:r>
              <a:rPr lang="es-ES" sz="6600" dirty="0">
                <a:solidFill>
                  <a:srgbClr val="00B050"/>
                </a:solidFill>
                <a:latin typeface="Comic Block DEMO by Marta van E" panose="02000500000000000000" pitchFamily="2" charset="0"/>
              </a:rPr>
              <a:t>La cigarra y la hormiga</a:t>
            </a:r>
            <a:endParaRPr lang="es-CL" sz="6600" dirty="0">
              <a:solidFill>
                <a:srgbClr val="00B050"/>
              </a:solidFill>
              <a:latin typeface="Comic Block DEMO by Marta van E" panose="02000500000000000000" pitchFamily="2" charset="0"/>
            </a:endParaRPr>
          </a:p>
        </p:txBody>
      </p:sp>
      <p:sp>
        <p:nvSpPr>
          <p:cNvPr id="3" name="Marcador de contenido 2">
            <a:extLst>
              <a:ext uri="{FF2B5EF4-FFF2-40B4-BE49-F238E27FC236}">
                <a16:creationId xmlns="" xmlns:a16="http://schemas.microsoft.com/office/drawing/2014/main" id="{A95E526F-7EF9-4AC8-B5BF-81D465173EDC}"/>
              </a:ext>
            </a:extLst>
          </p:cNvPr>
          <p:cNvSpPr>
            <a:spLocks noGrp="1"/>
          </p:cNvSpPr>
          <p:nvPr>
            <p:ph idx="1"/>
          </p:nvPr>
        </p:nvSpPr>
        <p:spPr>
          <a:xfrm>
            <a:off x="838200" y="1690688"/>
            <a:ext cx="5759548" cy="4486275"/>
          </a:xfrm>
        </p:spPr>
        <p:txBody>
          <a:bodyPr>
            <a:normAutofit/>
          </a:bodyPr>
          <a:lstStyle/>
          <a:p>
            <a:pPr marL="0" indent="0">
              <a:buNone/>
            </a:pPr>
            <a:r>
              <a:rPr lang="es-ES" sz="5400" dirty="0">
                <a:latin typeface="Script Soft" pitchFamily="2" charset="0"/>
              </a:rPr>
              <a:t>¿De qué crees que podría tratar el poema según las características de cada insecto?</a:t>
            </a:r>
            <a:endParaRPr lang="es-CL" sz="5400" dirty="0">
              <a:latin typeface="Script Soft" pitchFamily="2" charset="0"/>
            </a:endParaRPr>
          </a:p>
        </p:txBody>
      </p:sp>
      <p:pic>
        <p:nvPicPr>
          <p:cNvPr id="3074" name="Picture 2" descr="Poema de la cigarra y la hormiga | Árbol ABC">
            <a:extLst>
              <a:ext uri="{FF2B5EF4-FFF2-40B4-BE49-F238E27FC236}">
                <a16:creationId xmlns="" xmlns:a16="http://schemas.microsoft.com/office/drawing/2014/main" id="{8D88A86D-FEE5-4A8A-B1B9-2361EC034D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22" t="2332" r="25854"/>
          <a:stretch/>
        </p:blipFill>
        <p:spPr bwMode="auto">
          <a:xfrm>
            <a:off x="6638851" y="1879600"/>
            <a:ext cx="5292241" cy="4123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ectángulo: esquinas redondeadas 4">
            <a:extLst>
              <a:ext uri="{FF2B5EF4-FFF2-40B4-BE49-F238E27FC236}">
                <a16:creationId xmlns="" xmlns:a16="http://schemas.microsoft.com/office/drawing/2014/main" id="{0C70320A-D741-4C2E-98E0-5F65DAA58DC3}"/>
              </a:ext>
            </a:extLst>
          </p:cNvPr>
          <p:cNvSpPr/>
          <p:nvPr/>
        </p:nvSpPr>
        <p:spPr>
          <a:xfrm>
            <a:off x="1857814" y="5560528"/>
            <a:ext cx="6265953" cy="11144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4000" dirty="0">
                <a:latin typeface="Script Soft" pitchFamily="2" charset="0"/>
              </a:rPr>
              <a:t>¡Vamos a la página 4 de tu libro! </a:t>
            </a:r>
            <a:endParaRPr lang="es-CL" sz="4000" dirty="0">
              <a:latin typeface="Script Soft" pitchFamily="2" charset="0"/>
            </a:endParaRPr>
          </a:p>
        </p:txBody>
      </p:sp>
    </p:spTree>
    <p:extLst>
      <p:ext uri="{BB962C8B-B14F-4D97-AF65-F5344CB8AC3E}">
        <p14:creationId xmlns:p14="http://schemas.microsoft.com/office/powerpoint/2010/main" val="90694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 DE HOY</a:t>
            </a:r>
            <a:endParaRPr lang="es-ES" dirty="0"/>
          </a:p>
        </p:txBody>
      </p:sp>
      <p:sp>
        <p:nvSpPr>
          <p:cNvPr id="3" name="Marcador de contenido 2"/>
          <p:cNvSpPr>
            <a:spLocks noGrp="1"/>
          </p:cNvSpPr>
          <p:nvPr>
            <p:ph idx="1"/>
          </p:nvPr>
        </p:nvSpPr>
        <p:spPr/>
        <p:txBody>
          <a:bodyPr/>
          <a:lstStyle/>
          <a:p>
            <a:pPr marL="0" indent="0">
              <a:buNone/>
            </a:pPr>
            <a:r>
              <a:rPr lang="es-ES" dirty="0" smtClean="0"/>
              <a:t>EN EL LIBRO LEO PRIMERO 2º B</a:t>
            </a:r>
            <a:r>
              <a:rPr lang="es-ES" dirty="0" smtClean="0"/>
              <a:t>ÁSICO (TOMO 1)</a:t>
            </a:r>
          </a:p>
          <a:p>
            <a:pPr marL="0" indent="0">
              <a:buNone/>
            </a:pPr>
            <a:endParaRPr lang="es-ES" dirty="0"/>
          </a:p>
          <a:p>
            <a:pPr marL="0" indent="0">
              <a:buNone/>
            </a:pPr>
            <a:r>
              <a:rPr lang="es-ES" dirty="0" smtClean="0"/>
              <a:t>DESARROLLAR LAS PÁGINAS 3, 4, 5 y 6.</a:t>
            </a:r>
            <a:endParaRPr lang="es-ES" dirty="0"/>
          </a:p>
        </p:txBody>
      </p:sp>
      <p:pic>
        <p:nvPicPr>
          <p:cNvPr id="4" name="Imagen 3" descr="Captura de pantalla 2021-03-22 a la(s) 15.44.10.png"/>
          <p:cNvPicPr>
            <a:picLocks noChangeAspect="1"/>
          </p:cNvPicPr>
          <p:nvPr/>
        </p:nvPicPr>
        <p:blipFill rotWithShape="1">
          <a:blip r:embed="rId2">
            <a:extLst>
              <a:ext uri="{28A0092B-C50C-407E-A947-70E740481C1C}">
                <a14:useLocalDpi xmlns:a14="http://schemas.microsoft.com/office/drawing/2010/main" val="0"/>
              </a:ext>
            </a:extLst>
          </a:blip>
          <a:srcRect l="20987" t="11852" r="43982" b="13086"/>
          <a:stretch/>
        </p:blipFill>
        <p:spPr>
          <a:xfrm rot="294465">
            <a:off x="7806264" y="1100667"/>
            <a:ext cx="3843868" cy="5147733"/>
          </a:xfrm>
          <a:prstGeom prst="rect">
            <a:avLst/>
          </a:prstGeom>
        </p:spPr>
      </p:pic>
    </p:spTree>
    <p:extLst>
      <p:ext uri="{BB962C8B-B14F-4D97-AF65-F5344CB8AC3E}">
        <p14:creationId xmlns:p14="http://schemas.microsoft.com/office/powerpoint/2010/main" val="21368242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199</Words>
  <Application>Microsoft Macintosh PowerPoint</Application>
  <PresentationFormat>Personalizado</PresentationFormat>
  <Paragraphs>22</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INSECTOS</vt:lpstr>
      <vt:lpstr>¿Conoces a estos insectos?</vt:lpstr>
      <vt:lpstr>¿Conoces a estos insectos?</vt:lpstr>
      <vt:lpstr>¿Conoces a estos insectos?</vt:lpstr>
      <vt:lpstr>Solo para recordar…</vt:lpstr>
      <vt:lpstr>La cigarra y la hormiga</vt:lpstr>
      <vt:lpstr>ACTIVIDAD DE HOY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INSECTOS</dc:title>
  <dc:creator>María Celeste Abarca</dc:creator>
  <cp:lastModifiedBy>Camila astudillo</cp:lastModifiedBy>
  <cp:revision>6</cp:revision>
  <dcterms:created xsi:type="dcterms:W3CDTF">2021-03-22T00:19:55Z</dcterms:created>
  <dcterms:modified xsi:type="dcterms:W3CDTF">2021-03-22T18:44:42Z</dcterms:modified>
</cp:coreProperties>
</file>