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ía Celeste Abarca" initials="MCA" lastIdx="1" clrIdx="0">
    <p:extLst>
      <p:ext uri="{19B8F6BF-5375-455C-9EA6-DF929625EA0E}">
        <p15:presenceInfo xmlns="" xmlns:p15="http://schemas.microsoft.com/office/powerpoint/2012/main" userId="618cf0b480f2f3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920" y="-8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8035AFF-B02D-48B3-A235-C69130135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DA510E2-BE6E-4E52-A88E-35996C0F8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838F788-A25F-4EC3-ACD5-9B2C02193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2501851-58D0-451E-A416-D456248F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0CEEC92-1893-4BE5-BDDB-F4259DAB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16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DC309BE-2282-4E2B-BB13-CDECF841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B0B0F217-D51B-4149-AE6B-6444E8C5B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1F21812-3E4E-4A02-9BC2-3E171A3C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A132DC9-E799-415D-937E-62734444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5B6F16E-476C-42C1-94A0-D404A275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81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4E438BFB-E9D0-408F-9434-86DD427AA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B4118C38-DEB8-4B5E-9CDE-C56BD7AB7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02A729B-C20B-434C-9709-4F688006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BACE88C-5468-4BEC-926C-6662AB59B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13DCEA8-2BE6-4EB5-9810-72CE58605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145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845A2C-B037-4781-A653-B39BB196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27DEBF8-E1E7-4606-984B-D23B90C80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3805DA3-7E7E-4E9E-BCF4-C55DA53E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9CBD269-5737-4A52-BB86-1B4D2C20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8111B60-FDED-45FD-B58D-FD8407F5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19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F859FF2-FEF3-4426-841F-EB4B64CA5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0760D6C-9A8E-4C04-9ABA-4BAA4CC8B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2A6FDCB-2233-4251-B5A2-B3BEEB1B9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D3FACCA-26E4-48A0-B8A9-D7DD1F73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CC7CF90-89F5-41B3-BF70-A7DEE8AA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51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EF6E3BC-8FFF-492B-BB56-759F9A52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4338569-5CEE-4918-A35C-EDADF1574F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BB7646EE-3EBD-4CD0-92DC-3DC0BA24D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1078630-797A-404F-A78A-95E8E639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1902DA71-4BF4-42F2-9066-F17FE51F3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EC74312-C1C5-4A4B-AA7A-B95DCDD5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35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9046E41-E2B5-46D1-8234-2A6CADDB9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99E2328-1CF9-4DF0-8F80-6F76BB0F4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7FA4159-BA0F-4AE7-BD6B-FCE72539F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8C89D886-83F7-4E43-9868-9E5828DC1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462A8CE3-E37C-4FE0-9B80-6BCDC3F4D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608A418E-86D7-4D5D-8C09-45A14435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F147FB4E-8680-4A90-A6FB-DDC3A97C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52D8A9C0-E00D-4ECD-B352-F64F02BB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490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3C3F4E1-F37D-46FB-B9DE-3677CD926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324605E1-9DD0-4911-8666-BDF6C171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3845929B-1C68-4D31-9561-AC4E1155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363597B6-A6F2-417B-B620-77CB9A99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46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DB9A31D-7391-4599-BD65-C97A66D8E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338ECD96-6CCC-46F8-8F8F-B0DD9CD2E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954AB1BC-295B-4DAD-B9A4-62AAADB74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14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AA3D0D3-E687-42FE-A1E7-D542D60B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C3C6173-3E2E-4D7C-981C-906B696D0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71DA76E-5E07-41D8-877D-443EA50FB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38D7DAA-BC16-41F2-8B74-17B32F87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B727D8A-CBCC-483A-89D4-7F810FA1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EBE0A51-D5CB-4438-A004-CA9359F6B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64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9157845-CE2A-45FD-A3D7-43BB74C5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13091550-D022-45FE-8158-E0AC3D9924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AD546CB-8BCD-4BDD-BEAE-5EC0B6CE0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B7A9C98B-7142-4212-91EF-1CA4765E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C5AB9C02-9361-40DE-9025-35714839D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21C444F-C293-480F-A20D-A57DACB3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705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800708CD-F089-4DCC-8C38-99AF7A6B8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8BE5DB8-A9D2-42DC-8647-66395DC5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C11272A-5A03-4C4C-9990-30D68D46E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525A8-36E1-4FF7-91A6-A829358C737D}" type="datetimeFigureOut">
              <a:rPr lang="es-CL" smtClean="0"/>
              <a:t>21-03-21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28CBF70-B1B2-4AC7-9C80-EF8070BFA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7A3417B-4A43-400A-AE7F-7DD749AAC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68742-8244-46AD-A5B7-CA0B94E2401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985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=""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prender las VOCALES (con canciones y actividades) | Pequeocio">
            <a:extLst>
              <a:ext uri="{FF2B5EF4-FFF2-40B4-BE49-F238E27FC236}">
                <a16:creationId xmlns="" xmlns:a16="http://schemas.microsoft.com/office/drawing/2014/main" id="{A61AE07A-B9C1-4576-A659-0D43D7FFEC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7" b="14287"/>
          <a:stretch/>
        </p:blipFill>
        <p:spPr bwMode="auto">
          <a:xfrm>
            <a:off x="-3047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CEE556F-35B2-4713-961F-7D5B29272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79497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11500" dirty="0">
                <a:latin typeface="Comic Block DEMO by Marta van E" panose="02000500000000000000" pitchFamily="2" charset="0"/>
              </a:rPr>
              <a:t>REPASEMOS LAS VOCALES</a:t>
            </a:r>
            <a:endParaRPr lang="es-CL" sz="11500" dirty="0">
              <a:latin typeface="Comic Block DEMO by Marta van E" panose="02000500000000000000" pitchFamily="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7FE2A47-6B26-40D1-A5ED-43F8D09E1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472520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3600" dirty="0"/>
              <a:t>PRIMER AÑO BÁSICO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51549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56F5174-31D9-4DBB-AAB7-A1FD7BDB13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AE113210-7872-481A-ADE6-3A05CCAF5E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078269-5C0C-4AD8-BEEF-D4ECDB5F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8267" y="935181"/>
            <a:ext cx="5582904" cy="190214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7200" dirty="0" smtClean="0">
                <a:solidFill>
                  <a:srgbClr val="002060"/>
                </a:solidFill>
                <a:latin typeface="Comic Block DEMO by Marta van E" panose="02000500000000000000" pitchFamily="2" charset="0"/>
              </a:rPr>
              <a:t>SUBE LA ESPUMITA</a:t>
            </a:r>
            <a:endParaRPr lang="es-CL" sz="7200" dirty="0">
              <a:solidFill>
                <a:srgbClr val="002060"/>
              </a:solidFill>
              <a:latin typeface="Comic Block DEMO by Marta van E" panose="02000500000000000000" pitchFamily="2" charset="0"/>
            </a:endParaRPr>
          </a:p>
        </p:txBody>
      </p:sp>
      <p:sp>
        <p:nvSpPr>
          <p:cNvPr id="15" name="Freeform 62">
            <a:extLst>
              <a:ext uri="{FF2B5EF4-FFF2-40B4-BE49-F238E27FC236}">
                <a16:creationId xmlns="" xmlns:a16="http://schemas.microsoft.com/office/drawing/2014/main" id="{F9A95BEE-6BB1-4A28-A8E6-A34B2E42E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Imagen 5" descr="Resultado de imagen para niños cantando">
            <a:extLst>
              <a:ext uri="{FF2B5EF4-FFF2-40B4-BE49-F238E27FC236}">
                <a16:creationId xmlns="" xmlns:a16="http://schemas.microsoft.com/office/drawing/2014/main" id="{331B0770-F9EA-457F-BD1B-3ADEF3270EB8}"/>
              </a:ext>
            </a:extLst>
          </p:cNvPr>
          <p:cNvPicPr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7" r="8426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</p:spPr>
      </p:pic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A00E6D3-9E4E-488C-8017-0272D2C55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000" y="2415756"/>
            <a:ext cx="6520526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SUBE, SUBE, SUBE LA ESPUMITA,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SUBE, SUBE, SUBE LA ESPUMITA,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Y MI CORAZÓN PALPITA, PALPITA, PALPITA.</a:t>
            </a:r>
            <a:endParaRPr lang="es-CL" sz="3600" dirty="0">
              <a:solidFill>
                <a:srgbClr val="000000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="" xmlns:a16="http://schemas.microsoft.com/office/drawing/2014/main" id="{77EA1114-D8E1-4FC4-9881-1A8131C5AC3D}"/>
              </a:ext>
            </a:extLst>
          </p:cNvPr>
          <p:cNvSpPr/>
          <p:nvPr/>
        </p:nvSpPr>
        <p:spPr>
          <a:xfrm>
            <a:off x="0" y="249159"/>
            <a:ext cx="5841999" cy="11075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ES" sz="4800" dirty="0">
                <a:latin typeface="Script Soft" pitchFamily="2" charset="0"/>
              </a:rPr>
              <a:t>HORA DE CANTAR</a:t>
            </a:r>
            <a:endParaRPr lang="es-CL" sz="4800" dirty="0">
              <a:latin typeface="Script Sof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8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render las VOCALES (con canciones y actividades) | Pequeocio">
            <a:extLst>
              <a:ext uri="{FF2B5EF4-FFF2-40B4-BE49-F238E27FC236}">
                <a16:creationId xmlns="" xmlns:a16="http://schemas.microsoft.com/office/drawing/2014/main" id="{08340F50-400D-4B7F-BA5C-9FC48EE644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8" r="62934" b="50000"/>
          <a:stretch/>
        </p:blipFill>
        <p:spPr bwMode="auto">
          <a:xfrm>
            <a:off x="0" y="1097475"/>
            <a:ext cx="5084453" cy="466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078269-5C0C-4AD8-BEEF-D4ECDB5F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300" y="802955"/>
            <a:ext cx="6277171" cy="190214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7200" dirty="0" smtClean="0">
                <a:solidFill>
                  <a:srgbClr val="002060"/>
                </a:solidFill>
                <a:latin typeface="Comic Block DEMO by Marta van E" panose="02000500000000000000" pitchFamily="2" charset="0"/>
              </a:rPr>
              <a:t>SABA LA ASPAMATA</a:t>
            </a:r>
            <a:endParaRPr lang="es-CL" sz="7200" dirty="0">
              <a:solidFill>
                <a:srgbClr val="002060"/>
              </a:solidFill>
              <a:latin typeface="Comic Block DEMO by Marta van E" panose="02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A00E6D3-9E4E-488C-8017-0272D2C55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300" y="2413168"/>
            <a:ext cx="6520526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SABA, SABA, SABA LA ASPAMATA,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SABA, SABA, SABA LA ASPAMATA,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A MA CARAZÁN PALPATA, PALPATA, PALPATA.</a:t>
            </a:r>
            <a:endParaRPr lang="es-CL" sz="3600" dirty="0">
              <a:solidFill>
                <a:srgbClr val="000000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="" xmlns:a16="http://schemas.microsoft.com/office/drawing/2014/main" id="{77EA1114-D8E1-4FC4-9881-1A8131C5AC3D}"/>
              </a:ext>
            </a:extLst>
          </p:cNvPr>
          <p:cNvSpPr/>
          <p:nvPr/>
        </p:nvSpPr>
        <p:spPr>
          <a:xfrm>
            <a:off x="308639" y="543679"/>
            <a:ext cx="3691862" cy="10184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ES" sz="4800" dirty="0">
                <a:latin typeface="Script Soft" pitchFamily="2" charset="0"/>
              </a:rPr>
              <a:t>¡CON A!</a:t>
            </a:r>
            <a:endParaRPr lang="es-CL" sz="4800" dirty="0">
              <a:latin typeface="Script Sof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82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render las VOCALES (con canciones y actividades) | Pequeocio">
            <a:extLst>
              <a:ext uri="{FF2B5EF4-FFF2-40B4-BE49-F238E27FC236}">
                <a16:creationId xmlns="" xmlns:a16="http://schemas.microsoft.com/office/drawing/2014/main" id="{08340F50-400D-4B7F-BA5C-9FC48EE644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70" t="7713" r="27693" b="46987"/>
          <a:stretch/>
        </p:blipFill>
        <p:spPr bwMode="auto">
          <a:xfrm>
            <a:off x="419100" y="1958522"/>
            <a:ext cx="5245100" cy="438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078269-5C0C-4AD8-BEEF-D4ECDB5F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300" y="802955"/>
            <a:ext cx="6277171" cy="190214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7200" dirty="0" smtClean="0">
                <a:solidFill>
                  <a:srgbClr val="002060"/>
                </a:solidFill>
                <a:latin typeface="Comic Block DEMO by Marta van E" panose="02000500000000000000" pitchFamily="2" charset="0"/>
              </a:rPr>
              <a:t>SEBE LE ESPEMETE</a:t>
            </a:r>
            <a:endParaRPr lang="es-CL" sz="7200" dirty="0">
              <a:solidFill>
                <a:srgbClr val="002060"/>
              </a:solidFill>
              <a:latin typeface="Comic Block DEMO by Marta van E" panose="02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A00E6D3-9E4E-488C-8017-0272D2C55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4744" y="2705100"/>
            <a:ext cx="7063256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4000" dirty="0" smtClean="0">
                <a:solidFill>
                  <a:srgbClr val="000000"/>
                </a:solidFill>
              </a:rPr>
              <a:t>SEBE, SEBE, SEBE LE ESPEMETE,</a:t>
            </a:r>
          </a:p>
          <a:p>
            <a:pPr marL="0" indent="0">
              <a:buNone/>
            </a:pPr>
            <a:r>
              <a:rPr lang="es-CL" sz="4000" dirty="0" smtClean="0">
                <a:solidFill>
                  <a:srgbClr val="000000"/>
                </a:solidFill>
              </a:rPr>
              <a:t>SEBE, SEBE, SEBE LE ESPEMETE,</a:t>
            </a:r>
          </a:p>
          <a:p>
            <a:pPr marL="0" indent="0">
              <a:buNone/>
            </a:pPr>
            <a:r>
              <a:rPr lang="es-CL" sz="4000" dirty="0" smtClean="0">
                <a:solidFill>
                  <a:srgbClr val="000000"/>
                </a:solidFill>
              </a:rPr>
              <a:t>E ME CEREZÉN PELPETE, PELPETE, PELPETE.</a:t>
            </a:r>
            <a:endParaRPr lang="es-CL" sz="4000" dirty="0">
              <a:solidFill>
                <a:srgbClr val="000000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="" xmlns:a16="http://schemas.microsoft.com/office/drawing/2014/main" id="{77EA1114-D8E1-4FC4-9881-1A8131C5AC3D}"/>
              </a:ext>
            </a:extLst>
          </p:cNvPr>
          <p:cNvSpPr/>
          <p:nvPr/>
        </p:nvSpPr>
        <p:spPr>
          <a:xfrm>
            <a:off x="308639" y="543679"/>
            <a:ext cx="3691862" cy="10184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ES" sz="4800" dirty="0">
                <a:latin typeface="Script Soft" pitchFamily="2" charset="0"/>
              </a:rPr>
              <a:t>¡CON E!</a:t>
            </a:r>
            <a:endParaRPr lang="es-CL" sz="4800" dirty="0">
              <a:latin typeface="Script Sof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0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render las VOCALES (con canciones y actividades) | Pequeocio">
            <a:extLst>
              <a:ext uri="{FF2B5EF4-FFF2-40B4-BE49-F238E27FC236}">
                <a16:creationId xmlns="" xmlns:a16="http://schemas.microsoft.com/office/drawing/2014/main" id="{08340F50-400D-4B7F-BA5C-9FC48EE644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45" t="6533" r="-82" b="48167"/>
          <a:stretch/>
        </p:blipFill>
        <p:spPr bwMode="auto">
          <a:xfrm>
            <a:off x="223110" y="1958522"/>
            <a:ext cx="5245100" cy="438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078269-5C0C-4AD8-BEEF-D4ECDB5F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300" y="802955"/>
            <a:ext cx="6277171" cy="1902145"/>
          </a:xfrm>
        </p:spPr>
        <p:txBody>
          <a:bodyPr>
            <a:normAutofit fontScale="90000"/>
          </a:bodyPr>
          <a:lstStyle/>
          <a:p>
            <a:r>
              <a:rPr lang="es-ES" sz="7200" dirty="0" smtClean="0">
                <a:solidFill>
                  <a:srgbClr val="002060"/>
                </a:solidFill>
                <a:latin typeface="Comic Block DEMO by Marta van E" panose="02000500000000000000" pitchFamily="2" charset="0"/>
              </a:rPr>
              <a:t>SIBI LI ISPIMITI</a:t>
            </a:r>
            <a:endParaRPr lang="es-CL" sz="7200" dirty="0">
              <a:solidFill>
                <a:srgbClr val="002060"/>
              </a:solidFill>
              <a:latin typeface="Comic Block DEMO by Marta van E" panose="02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A00E6D3-9E4E-488C-8017-0272D2C55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4744" y="2705100"/>
            <a:ext cx="7063256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4000" dirty="0" smtClean="0">
                <a:solidFill>
                  <a:srgbClr val="000000"/>
                </a:solidFill>
              </a:rPr>
              <a:t>SIBI, SIBI, SIBI LI ISPIMITI,</a:t>
            </a:r>
          </a:p>
          <a:p>
            <a:pPr marL="0" indent="0">
              <a:buNone/>
            </a:pPr>
            <a:r>
              <a:rPr lang="es-CL" sz="4000" dirty="0" smtClean="0">
                <a:solidFill>
                  <a:srgbClr val="000000"/>
                </a:solidFill>
              </a:rPr>
              <a:t>SIBI, SIBI, SIBI LI ISPIMITI,</a:t>
            </a:r>
          </a:p>
          <a:p>
            <a:pPr marL="0" indent="0">
              <a:buNone/>
            </a:pPr>
            <a:r>
              <a:rPr lang="es-CL" sz="4000" dirty="0" smtClean="0">
                <a:solidFill>
                  <a:srgbClr val="000000"/>
                </a:solidFill>
              </a:rPr>
              <a:t>I MI CIRIZÍN PILPITI, PILPITI, PILPITI.</a:t>
            </a:r>
            <a:endParaRPr lang="es-CL" sz="4000" dirty="0">
              <a:solidFill>
                <a:srgbClr val="000000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="" xmlns:a16="http://schemas.microsoft.com/office/drawing/2014/main" id="{77EA1114-D8E1-4FC4-9881-1A8131C5AC3D}"/>
              </a:ext>
            </a:extLst>
          </p:cNvPr>
          <p:cNvSpPr/>
          <p:nvPr/>
        </p:nvSpPr>
        <p:spPr>
          <a:xfrm>
            <a:off x="308639" y="543679"/>
            <a:ext cx="3691862" cy="10184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ES" sz="4800" dirty="0">
                <a:latin typeface="Script Soft" pitchFamily="2" charset="0"/>
              </a:rPr>
              <a:t>¡CON I!</a:t>
            </a:r>
            <a:endParaRPr lang="es-CL" sz="4800" dirty="0">
              <a:latin typeface="Script Sof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6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render las VOCALES (con canciones y actividades) | Pequeocio">
            <a:extLst>
              <a:ext uri="{FF2B5EF4-FFF2-40B4-BE49-F238E27FC236}">
                <a16:creationId xmlns="" xmlns:a16="http://schemas.microsoft.com/office/drawing/2014/main" id="{08340F50-400D-4B7F-BA5C-9FC48EE644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8" t="47452" r="47315" b="7248"/>
          <a:stretch/>
        </p:blipFill>
        <p:spPr bwMode="auto">
          <a:xfrm>
            <a:off x="223110" y="1958522"/>
            <a:ext cx="5245100" cy="438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078269-5C0C-4AD8-BEEF-D4ECDB5F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300" y="802955"/>
            <a:ext cx="7324061" cy="190214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7200" dirty="0" smtClean="0">
                <a:solidFill>
                  <a:srgbClr val="002060"/>
                </a:solidFill>
                <a:latin typeface="Comic Block DEMO by Marta van E" panose="02000500000000000000" pitchFamily="2" charset="0"/>
              </a:rPr>
              <a:t>SOBO LO OSPOMOTO</a:t>
            </a:r>
            <a:endParaRPr lang="es-CL" sz="7200" dirty="0">
              <a:solidFill>
                <a:srgbClr val="002060"/>
              </a:solidFill>
              <a:latin typeface="Comic Block DEMO by Marta van E" panose="02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A00E6D3-9E4E-488C-8017-0272D2C55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4744" y="2705100"/>
            <a:ext cx="7063256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SOBO, SOBO, SOBO LO OSPOMOTO,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SOBO, SOBO, SOBO LO OSPOMOTO,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O MO COROZÓN POLPOTO, POLPOTO, POLPOTO.</a:t>
            </a:r>
            <a:endParaRPr lang="es-CL" sz="3600" dirty="0">
              <a:solidFill>
                <a:srgbClr val="000000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="" xmlns:a16="http://schemas.microsoft.com/office/drawing/2014/main" id="{77EA1114-D8E1-4FC4-9881-1A8131C5AC3D}"/>
              </a:ext>
            </a:extLst>
          </p:cNvPr>
          <p:cNvSpPr/>
          <p:nvPr/>
        </p:nvSpPr>
        <p:spPr>
          <a:xfrm>
            <a:off x="308639" y="543679"/>
            <a:ext cx="3691862" cy="10184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ES" sz="4800" dirty="0">
                <a:latin typeface="Script Soft" pitchFamily="2" charset="0"/>
              </a:rPr>
              <a:t>¡CON O!</a:t>
            </a:r>
            <a:endParaRPr lang="es-CL" sz="4800" dirty="0">
              <a:latin typeface="Script Sof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626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prender las VOCALES (con canciones y actividades) | Pequeocio">
            <a:extLst>
              <a:ext uri="{FF2B5EF4-FFF2-40B4-BE49-F238E27FC236}">
                <a16:creationId xmlns="" xmlns:a16="http://schemas.microsoft.com/office/drawing/2014/main" id="{08340F50-400D-4B7F-BA5C-9FC48EE644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0" t="47976" r="15003" b="6724"/>
          <a:stretch/>
        </p:blipFill>
        <p:spPr bwMode="auto">
          <a:xfrm>
            <a:off x="223110" y="1958522"/>
            <a:ext cx="5245100" cy="438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078269-5C0C-4AD8-BEEF-D4ECDB5F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300" y="802955"/>
            <a:ext cx="7324061" cy="190214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7200" dirty="0" smtClean="0">
                <a:solidFill>
                  <a:srgbClr val="002060"/>
                </a:solidFill>
                <a:latin typeface="Comic Block DEMO by Marta van E" panose="02000500000000000000" pitchFamily="2" charset="0"/>
              </a:rPr>
              <a:t>SUBU LU USPUMUTU</a:t>
            </a:r>
            <a:endParaRPr lang="es-CL" sz="7200" dirty="0">
              <a:solidFill>
                <a:srgbClr val="002060"/>
              </a:solidFill>
              <a:latin typeface="Comic Block DEMO by Marta van E" panose="02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A00E6D3-9E4E-488C-8017-0272D2C55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4744" y="2705100"/>
            <a:ext cx="7063256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SUBU, SUBU, SUBU LU USPUMUTU,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SUBU, SUBU, SUBU LU USPUMUTU,</a:t>
            </a:r>
          </a:p>
          <a:p>
            <a:pPr marL="0" indent="0">
              <a:buNone/>
            </a:pPr>
            <a:r>
              <a:rPr lang="es-CL" sz="3600" dirty="0" smtClean="0">
                <a:solidFill>
                  <a:srgbClr val="000000"/>
                </a:solidFill>
              </a:rPr>
              <a:t>U MU CURUZÚN PULPUTU, PULPUTU, PULPUTU.</a:t>
            </a:r>
            <a:endParaRPr lang="es-CL" sz="3600" dirty="0">
              <a:solidFill>
                <a:srgbClr val="000000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="" xmlns:a16="http://schemas.microsoft.com/office/drawing/2014/main" id="{77EA1114-D8E1-4FC4-9881-1A8131C5AC3D}"/>
              </a:ext>
            </a:extLst>
          </p:cNvPr>
          <p:cNvSpPr/>
          <p:nvPr/>
        </p:nvSpPr>
        <p:spPr>
          <a:xfrm>
            <a:off x="308639" y="543679"/>
            <a:ext cx="3691862" cy="10184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s-ES" sz="4800" dirty="0">
                <a:latin typeface="Script Soft" pitchFamily="2" charset="0"/>
              </a:rPr>
              <a:t>¡CON U!</a:t>
            </a:r>
            <a:endParaRPr lang="es-CL" sz="4800" dirty="0">
              <a:latin typeface="Script Sof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52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6AA0E5-6DB0-4BDC-BB96-37423746F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8000" dirty="0" smtClean="0">
                <a:solidFill>
                  <a:srgbClr val="C00000"/>
                </a:solidFill>
                <a:latin typeface="Comic Block DEMO by Marta van E" panose="02000500000000000000" pitchFamily="2" charset="0"/>
              </a:rPr>
              <a:t>PREGUNTAS:</a:t>
            </a:r>
            <a:endParaRPr lang="es-CL" sz="8000" dirty="0">
              <a:solidFill>
                <a:srgbClr val="C00000"/>
              </a:solidFill>
              <a:latin typeface="Comic Block DEMO by Marta van E" panose="02000500000000000000" pitchFamily="2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1B1926A-706A-4E42-802E-602297456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6100" y="1825625"/>
            <a:ext cx="5727700" cy="4351338"/>
          </a:xfrm>
        </p:spPr>
        <p:txBody>
          <a:bodyPr/>
          <a:lstStyle/>
          <a:p>
            <a:r>
              <a:rPr lang="es-ES" dirty="0" smtClean="0"/>
              <a:t>¿QUÉ PASABA CADA VEZ QUE CAMBIÁBAMOS LA VOCAL EN LA CANCIÓN?</a:t>
            </a:r>
          </a:p>
          <a:p>
            <a:r>
              <a:rPr lang="es-ES" dirty="0" smtClean="0"/>
              <a:t>¿HUBO ALGUNA PALABRA QUE RESULTÓ QUE TE DIO RISA O LLAMÓ LA ATENCIÓN?</a:t>
            </a:r>
          </a:p>
          <a:p>
            <a:r>
              <a:rPr lang="es-ES" dirty="0" smtClean="0"/>
              <a:t>¿QUÉ VOCAL TE FUE MÁS FÁCIL DE CANTAR?</a:t>
            </a:r>
          </a:p>
          <a:p>
            <a:r>
              <a:rPr lang="es-ES" dirty="0" smtClean="0"/>
              <a:t>¿CUÁL FUE LA MÁS DIFÍCIL?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098" name="Picture 2" descr="La belleza sutil de la duda&quot; – La Gata Negra de bigotes blancos">
            <a:extLst>
              <a:ext uri="{FF2B5EF4-FFF2-40B4-BE49-F238E27FC236}">
                <a16:creationId xmlns="" xmlns:a16="http://schemas.microsoft.com/office/drawing/2014/main" id="{770E6896-F2AE-4978-9F78-FF90833E0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825625"/>
            <a:ext cx="4979366" cy="371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65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TRABAJO DE HOY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1334" y="2421467"/>
            <a:ext cx="7382934" cy="3755496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1.- EN EL LIBRO LEO PRIMERO TOMO 1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2.- REALIZAR LAS P</a:t>
            </a:r>
            <a:r>
              <a:rPr lang="es-ES" dirty="0" smtClean="0"/>
              <a:t>ÁGINAS 2,3,4,Y 5</a:t>
            </a:r>
            <a:endParaRPr lang="es-ES" dirty="0"/>
          </a:p>
        </p:txBody>
      </p:sp>
      <p:pic>
        <p:nvPicPr>
          <p:cNvPr id="4" name="Imagen 3" descr="Captura de pantalla 2021-03-22 a la(s) 12.41.3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5" t="10370" r="36728" b="28395"/>
          <a:stretch/>
        </p:blipFill>
        <p:spPr>
          <a:xfrm rot="405945">
            <a:off x="7247467" y="1811867"/>
            <a:ext cx="3081867" cy="419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992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267</Words>
  <Application>Microsoft Macintosh PowerPoint</Application>
  <PresentationFormat>Personalizado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REPASEMOS LAS VOCALES</vt:lpstr>
      <vt:lpstr>SUBE LA ESPUMITA</vt:lpstr>
      <vt:lpstr>SABA LA ASPAMATA</vt:lpstr>
      <vt:lpstr>SEBE LE ESPEMETE</vt:lpstr>
      <vt:lpstr>SIBI LI ISPIMITI</vt:lpstr>
      <vt:lpstr>SOBO LO OSPOMOTO</vt:lpstr>
      <vt:lpstr>SUBU LU USPUMUTU</vt:lpstr>
      <vt:lpstr>PREGUNTAS:</vt:lpstr>
      <vt:lpstr>TRABAJO DE HOY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REPASEMOS LAS VOCALES</dc:title>
  <dc:creator>María Celeste Abarca</dc:creator>
  <cp:lastModifiedBy>Camila astudillo</cp:lastModifiedBy>
  <cp:revision>6</cp:revision>
  <dcterms:created xsi:type="dcterms:W3CDTF">2021-03-21T23:13:53Z</dcterms:created>
  <dcterms:modified xsi:type="dcterms:W3CDTF">2021-03-22T18:17:06Z</dcterms:modified>
</cp:coreProperties>
</file>