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21-03-21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21-03-21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21-03-21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21-03-21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21-03-21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21-03-21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21-03-21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21-03-21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21-03-21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21-03-21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21-03-21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21-03-21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21-03-21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21-03-21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8348" y="436584"/>
            <a:ext cx="8147304" cy="1961669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RUTA DE TRABAJO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1848516"/>
          </a:xfrm>
        </p:spPr>
        <p:txBody>
          <a:bodyPr>
            <a:normAutofit/>
          </a:bodyPr>
          <a:lstStyle/>
          <a:p>
            <a:pPr algn="r"/>
            <a:r>
              <a:rPr lang="es-ES" sz="2800" dirty="0" smtClean="0"/>
              <a:t>CIENCIAS NATURALES</a:t>
            </a:r>
          </a:p>
          <a:p>
            <a:pPr algn="r"/>
            <a:r>
              <a:rPr lang="es-ES" sz="2800" dirty="0" smtClean="0"/>
              <a:t>1º BÁSICO</a:t>
            </a:r>
          </a:p>
          <a:p>
            <a:pPr algn="r"/>
            <a:endParaRPr lang="es-ES" sz="2800" dirty="0"/>
          </a:p>
          <a:p>
            <a:pPr algn="r"/>
            <a:r>
              <a:rPr lang="es-ES" sz="2000" dirty="0" smtClean="0"/>
              <a:t>15 AL 19 DE MARZO 2021</a:t>
            </a:r>
          </a:p>
          <a:p>
            <a:endParaRPr lang="es-ES" dirty="0"/>
          </a:p>
        </p:txBody>
      </p:sp>
      <p:pic>
        <p:nvPicPr>
          <p:cNvPr id="5" name="Imagen 4" descr="estilo-de-vida-saludable-xl-1280x720x80x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8672">
            <a:off x="261694" y="3088356"/>
            <a:ext cx="4512243" cy="3361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718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¿QUÉ SON LOS </a:t>
            </a:r>
            <a:br>
              <a:rPr lang="es-E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HÁBITOS SALUDABLES?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 smtClean="0">
                <a:solidFill>
                  <a:srgbClr val="574816"/>
                </a:solidFill>
              </a:rPr>
              <a:t>LOS HÁBITOS SON ACCIONES QUE SE REPITEN, DE LAS QUE SE PUEDE ESTAR SEGURO QUE VAN A SUCEDER, LO CUAL AYUDA DURANTE EL PROCESO DE APRENDIZAJE A QUE LOS NIÑOS SE SIENTAN MÁS SEGUROS.</a:t>
            </a:r>
          </a:p>
          <a:p>
            <a:pPr marL="0" indent="0" algn="just">
              <a:buNone/>
            </a:pPr>
            <a:r>
              <a:rPr lang="es-ES" sz="2000" dirty="0" smtClean="0">
                <a:solidFill>
                  <a:srgbClr val="574816"/>
                </a:solidFill>
              </a:rPr>
              <a:t>ADEMÁS AL SER HÁBITOS SALUDABLES, TIENEN LA FINALIDAD DE QUE AL ENSEÑARSE DESDE NIÑOS, NOS ASEGURAMOS QUE ESTOS PERDUREN HASTA CUANDO SEAN ADULTOS.</a:t>
            </a:r>
            <a:endParaRPr lang="es-ES" sz="2000" dirty="0">
              <a:solidFill>
                <a:srgbClr val="574816"/>
              </a:solidFill>
            </a:endParaRPr>
          </a:p>
        </p:txBody>
      </p:sp>
      <p:pic>
        <p:nvPicPr>
          <p:cNvPr id="4" name="Imagen 3" descr="habitos-higie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0" y="4564283"/>
            <a:ext cx="7500395" cy="2083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80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2599342" y="71132"/>
            <a:ext cx="4061061" cy="19580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000000"/>
                </a:solidFill>
              </a:rPr>
              <a:t>HÁBITOS SALUDABLES</a:t>
            </a: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119606" y="1918837"/>
            <a:ext cx="2367298" cy="20501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HACER ACTIVIDAD FISICA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714324" y="4280615"/>
            <a:ext cx="2460446" cy="1858014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COMER ALIMENTOS SALUDABLES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446224" y="4591773"/>
            <a:ext cx="2367298" cy="20501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LAVADO DE FRUTAS Y VERDURAS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5906672" y="3968941"/>
            <a:ext cx="2460446" cy="1858014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ASEO DEL CUERPO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776702" y="1918837"/>
            <a:ext cx="2367298" cy="20501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LAVADO DE LAS MANOS</a:t>
            </a: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2486904" y="2029144"/>
            <a:ext cx="2050372" cy="6697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>
            <a:off x="2830837" y="2029144"/>
            <a:ext cx="1799036" cy="2251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>
            <a:off x="4537276" y="2029144"/>
            <a:ext cx="92597" cy="2251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4629873" y="2029144"/>
            <a:ext cx="1560929" cy="19397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4629873" y="2029144"/>
            <a:ext cx="1957775" cy="524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81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1.- HACER </a:t>
            </a:r>
            <a:br>
              <a:rPr lang="es-ES" dirty="0" smtClean="0"/>
            </a:br>
            <a:r>
              <a:rPr lang="es-ES" dirty="0" smtClean="0"/>
              <a:t>ACTIVIDAD FÍSICA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2966" y="1960012"/>
            <a:ext cx="4475332" cy="436459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PERMITE MANTENER UN CUERPO SANO</a:t>
            </a:r>
          </a:p>
          <a:p>
            <a:r>
              <a:rPr lang="es-ES" dirty="0" smtClean="0"/>
              <a:t>AYUDA A LAS DIFERENTES PARTES DEL CUERPO A FUNCIONAR MEJOR Y SER MAS FUERTES</a:t>
            </a:r>
          </a:p>
          <a:p>
            <a:r>
              <a:rPr lang="es-ES" dirty="0" smtClean="0"/>
              <a:t>EL CUERPO AL TENER MÁS FUERZA, PERMITE QUE SE PUEDA RESPIRAR MEJOR, SE VAN A ENFERMAR MENOS, ESTARÁN MÁS CONTENTOS.</a:t>
            </a:r>
          </a:p>
        </p:txBody>
      </p:sp>
      <p:pic>
        <p:nvPicPr>
          <p:cNvPr id="4" name="Imagen 3" descr="images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807" y="1666955"/>
            <a:ext cx="3796495" cy="4842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9385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 smtClean="0"/>
              <a:t>VIDEO: EL OGRO Y EL POLLO SOBRE LA VIDA SANA</a:t>
            </a:r>
            <a:endParaRPr lang="es-ES" sz="4400" dirty="0"/>
          </a:p>
        </p:txBody>
      </p:sp>
      <p:pic>
        <p:nvPicPr>
          <p:cNvPr id="4" name="Marcador de contenido 3" descr="Captura de pantalla 2021-03-18 a la(s) 23.41.3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3" t="22955" r="45231" b="29764"/>
          <a:stretch/>
        </p:blipFill>
        <p:spPr>
          <a:xfrm>
            <a:off x="4985818" y="4195159"/>
            <a:ext cx="3611302" cy="2407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/>
          <p:cNvSpPr txBox="1"/>
          <p:nvPr/>
        </p:nvSpPr>
        <p:spPr>
          <a:xfrm rot="21298842">
            <a:off x="2803473" y="2028817"/>
            <a:ext cx="3571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¿POR</a:t>
            </a:r>
            <a:r>
              <a:rPr lang="es-ES_tradnl" dirty="0" smtClean="0"/>
              <a:t> QUÉ</a:t>
            </a:r>
            <a:r>
              <a:rPr lang="es-ES" dirty="0" smtClean="0"/>
              <a:t> EL OGRO NO PUDO </a:t>
            </a:r>
          </a:p>
          <a:p>
            <a:pPr algn="ctr"/>
            <a:r>
              <a:rPr lang="es-ES" dirty="0" smtClean="0"/>
              <a:t>SUBIR EL CERRO?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 rot="162776">
            <a:off x="4024494" y="3104969"/>
            <a:ext cx="3792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¿QUE HACE EL POLLITO AL VER</a:t>
            </a:r>
          </a:p>
          <a:p>
            <a:pPr algn="ctr"/>
            <a:r>
              <a:rPr lang="es-ES" dirty="0" smtClean="0"/>
              <a:t>QUE EL OGRO NO PUEDE SUBIR </a:t>
            </a:r>
          </a:p>
          <a:p>
            <a:pPr algn="ctr"/>
            <a:r>
              <a:rPr lang="es-ES" dirty="0" smtClean="0"/>
              <a:t>EL CERRO?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 rot="21126787">
            <a:off x="562540" y="4454766"/>
            <a:ext cx="38666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¿POR</a:t>
            </a:r>
            <a:r>
              <a:rPr lang="es-ES_tradnl" dirty="0" smtClean="0"/>
              <a:t> QUÉ</a:t>
            </a:r>
            <a:r>
              <a:rPr lang="es-ES" dirty="0" smtClean="0"/>
              <a:t> EL POLLO LE HACE </a:t>
            </a:r>
          </a:p>
          <a:p>
            <a:pPr algn="ctr"/>
            <a:r>
              <a:rPr lang="es-ES" dirty="0" smtClean="0"/>
              <a:t>VER AL OGRO QUE DEBE ELEGIR </a:t>
            </a:r>
          </a:p>
          <a:p>
            <a:pPr algn="ctr"/>
            <a:r>
              <a:rPr lang="es-ES" dirty="0" smtClean="0"/>
              <a:t>MANZANA EN VEZ DE UN </a:t>
            </a:r>
          </a:p>
          <a:p>
            <a:pPr algn="ctr"/>
            <a:r>
              <a:rPr lang="es-ES" dirty="0" smtClean="0"/>
              <a:t>COMPLETO?</a:t>
            </a:r>
            <a:endParaRPr lang="es-ES" dirty="0"/>
          </a:p>
        </p:txBody>
      </p:sp>
      <p:pic>
        <p:nvPicPr>
          <p:cNvPr id="8" name="Imagen 7" descr="descarga (3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" y="1820052"/>
            <a:ext cx="2020222" cy="2020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255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09" y="213197"/>
            <a:ext cx="8698438" cy="1452283"/>
          </a:xfrm>
        </p:spPr>
        <p:txBody>
          <a:bodyPr/>
          <a:lstStyle/>
          <a:p>
            <a:r>
              <a:rPr lang="es-ES" dirty="0" smtClean="0"/>
              <a:t>2.- COMER </a:t>
            </a:r>
            <a:br>
              <a:rPr lang="es-ES" dirty="0" smtClean="0"/>
            </a:br>
            <a:r>
              <a:rPr lang="es-ES" dirty="0" smtClean="0"/>
              <a:t>ALIMENTOS SALUDABLES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LOS ALIMENTOS SALUDABLES SON TODO LO QUE COMEMOS Y BEBEMOS. </a:t>
            </a:r>
          </a:p>
          <a:p>
            <a:r>
              <a:rPr lang="es-ES" dirty="0" smtClean="0"/>
              <a:t>ES IMPORTANTE PARA NUESTRO CUERPO ALIMENTARSE VARIAS VECES AL DÍA, SI NO COMEMOS, SENTIREMOS SED O HAMBRE.</a:t>
            </a:r>
          </a:p>
          <a:p>
            <a:endParaRPr lang="es-ES" dirty="0"/>
          </a:p>
        </p:txBody>
      </p:sp>
      <p:pic>
        <p:nvPicPr>
          <p:cNvPr id="4" name="Imagen 3" descr="0f2504cc8849f2d09997b497e508516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0" y="3968941"/>
            <a:ext cx="7707848" cy="2528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470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109783"/>
          </a:xfrm>
        </p:spPr>
        <p:txBody>
          <a:bodyPr/>
          <a:lstStyle/>
          <a:p>
            <a:r>
              <a:rPr lang="es-ES" dirty="0" smtClean="0"/>
              <a:t>ACTIVIDAD 1</a:t>
            </a:r>
            <a:br>
              <a:rPr lang="es-ES" dirty="0" smtClean="0"/>
            </a:br>
            <a:r>
              <a:rPr lang="es-ES" sz="2000" dirty="0" smtClean="0"/>
              <a:t>(EN EL CUADERNO)</a:t>
            </a:r>
            <a:endParaRPr lang="es-E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674693"/>
              </p:ext>
            </p:extLst>
          </p:nvPr>
        </p:nvGraphicFramePr>
        <p:xfrm>
          <a:off x="498475" y="1680185"/>
          <a:ext cx="8147050" cy="473627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73525"/>
                <a:gridCol w="4073525"/>
              </a:tblGrid>
              <a:tr h="645006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COMIDA CHATARRA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COMIDA SALUDABLE</a:t>
                      </a:r>
                      <a:endParaRPr lang="es-ES" sz="2400" dirty="0"/>
                    </a:p>
                  </a:txBody>
                  <a:tcPr/>
                </a:tc>
              </a:tr>
              <a:tr h="409126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899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ontura">
  <a:themeElements>
    <a:clrScheme name="Há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Saddle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Montura.thmx</Template>
  <TotalTime>568</TotalTime>
  <Words>246</Words>
  <Application>Microsoft Macintosh PowerPoint</Application>
  <PresentationFormat>Presentación en pantalla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Montura</vt:lpstr>
      <vt:lpstr>RUTA DE TRABAJO</vt:lpstr>
      <vt:lpstr>¿QUÉ SON LOS  HÁBITOS SALUDABLES?</vt:lpstr>
      <vt:lpstr>Presentación de PowerPoint</vt:lpstr>
      <vt:lpstr>1.- HACER  ACTIVIDAD FÍSICA</vt:lpstr>
      <vt:lpstr>VIDEO: EL OGRO Y EL POLLO SOBRE LA VIDA SANA</vt:lpstr>
      <vt:lpstr>2.- COMER  ALIMENTOS SALUDABLES</vt:lpstr>
      <vt:lpstr>ACTIVIDAD 1 (EN EL CUADERNO)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</dc:title>
  <dc:creator>Camila astudillo</dc:creator>
  <cp:lastModifiedBy>Camila astudillo</cp:lastModifiedBy>
  <cp:revision>9</cp:revision>
  <dcterms:created xsi:type="dcterms:W3CDTF">2021-03-19T02:24:53Z</dcterms:created>
  <dcterms:modified xsi:type="dcterms:W3CDTF">2021-03-22T00:54:26Z</dcterms:modified>
</cp:coreProperties>
</file>