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1" r:id="rId4"/>
    <p:sldId id="264" r:id="rId5"/>
    <p:sldId id="265" r:id="rId6"/>
    <p:sldId id="262" r:id="rId7"/>
    <p:sldId id="260" r:id="rId8"/>
    <p:sldId id="273" r:id="rId9"/>
    <p:sldId id="258" r:id="rId10"/>
    <p:sldId id="266" r:id="rId11"/>
    <p:sldId id="267" r:id="rId12"/>
    <p:sldId id="259" r:id="rId13"/>
    <p:sldId id="272" r:id="rId14"/>
    <p:sldId id="274" r:id="rId15"/>
    <p:sldId id="268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F571C5-BBDB-49D9-BCFA-E9EC87202184}" v="19" dt="2021-03-16T12:16:18.5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dia Coñuecar" userId="40a48c7a74c5fee3" providerId="LiveId" clId="{F3F571C5-BBDB-49D9-BCFA-E9EC87202184}"/>
    <pc:docChg chg="custSel addSld delSld modSld sldOrd delMainMaster">
      <pc:chgData name="Claudia Coñuecar" userId="40a48c7a74c5fee3" providerId="LiveId" clId="{F3F571C5-BBDB-49D9-BCFA-E9EC87202184}" dt="2021-03-16T23:16:34.635" v="497" actId="1076"/>
      <pc:docMkLst>
        <pc:docMk/>
      </pc:docMkLst>
      <pc:sldChg chg="modSp mod">
        <pc:chgData name="Claudia Coñuecar" userId="40a48c7a74c5fee3" providerId="LiveId" clId="{F3F571C5-BBDB-49D9-BCFA-E9EC87202184}" dt="2021-03-16T12:01:49.816" v="94" actId="255"/>
        <pc:sldMkLst>
          <pc:docMk/>
          <pc:sldMk cId="3397846280" sldId="256"/>
        </pc:sldMkLst>
        <pc:spChg chg="mod">
          <ac:chgData name="Claudia Coñuecar" userId="40a48c7a74c5fee3" providerId="LiveId" clId="{F3F571C5-BBDB-49D9-BCFA-E9EC87202184}" dt="2021-03-16T12:01:49.816" v="94" actId="255"/>
          <ac:spMkLst>
            <pc:docMk/>
            <pc:sldMk cId="3397846280" sldId="256"/>
            <ac:spMk id="3" creationId="{00000000-0000-0000-0000-000000000000}"/>
          </ac:spMkLst>
        </pc:spChg>
        <pc:spChg chg="mod">
          <ac:chgData name="Claudia Coñuecar" userId="40a48c7a74c5fee3" providerId="LiveId" clId="{F3F571C5-BBDB-49D9-BCFA-E9EC87202184}" dt="2021-03-14T23:10:10.120" v="2"/>
          <ac:spMkLst>
            <pc:docMk/>
            <pc:sldMk cId="3397846280" sldId="256"/>
            <ac:spMk id="5" creationId="{00000000-0000-0000-0000-000000000000}"/>
          </ac:spMkLst>
        </pc:spChg>
        <pc:picChg chg="mod">
          <ac:chgData name="Claudia Coñuecar" userId="40a48c7a74c5fee3" providerId="LiveId" clId="{F3F571C5-BBDB-49D9-BCFA-E9EC87202184}" dt="2021-03-16T12:01:41.981" v="93" actId="1076"/>
          <ac:picMkLst>
            <pc:docMk/>
            <pc:sldMk cId="3397846280" sldId="256"/>
            <ac:picMk id="4" creationId="{00000000-0000-0000-0000-000000000000}"/>
          </ac:picMkLst>
        </pc:picChg>
      </pc:sldChg>
      <pc:sldChg chg="modSp mod">
        <pc:chgData name="Claudia Coñuecar" userId="40a48c7a74c5fee3" providerId="LiveId" clId="{F3F571C5-BBDB-49D9-BCFA-E9EC87202184}" dt="2021-03-14T23:10:23.682" v="3" actId="2710"/>
        <pc:sldMkLst>
          <pc:docMk/>
          <pc:sldMk cId="1138801361" sldId="257"/>
        </pc:sldMkLst>
        <pc:spChg chg="mod">
          <ac:chgData name="Claudia Coñuecar" userId="40a48c7a74c5fee3" providerId="LiveId" clId="{F3F571C5-BBDB-49D9-BCFA-E9EC87202184}" dt="2021-03-14T23:10:10.120" v="2"/>
          <ac:spMkLst>
            <pc:docMk/>
            <pc:sldMk cId="1138801361" sldId="257"/>
            <ac:spMk id="2" creationId="{00000000-0000-0000-0000-000000000000}"/>
          </ac:spMkLst>
        </pc:spChg>
        <pc:spChg chg="mod">
          <ac:chgData name="Claudia Coñuecar" userId="40a48c7a74c5fee3" providerId="LiveId" clId="{F3F571C5-BBDB-49D9-BCFA-E9EC87202184}" dt="2021-03-14T23:10:23.682" v="3" actId="2710"/>
          <ac:spMkLst>
            <pc:docMk/>
            <pc:sldMk cId="1138801361" sldId="257"/>
            <ac:spMk id="3" creationId="{00000000-0000-0000-0000-000000000000}"/>
          </ac:spMkLst>
        </pc:spChg>
      </pc:sldChg>
      <pc:sldChg chg="del">
        <pc:chgData name="Claudia Coñuecar" userId="40a48c7a74c5fee3" providerId="LiveId" clId="{F3F571C5-BBDB-49D9-BCFA-E9EC87202184}" dt="2021-03-14T23:07:50.629" v="0" actId="2696"/>
        <pc:sldMkLst>
          <pc:docMk/>
          <pc:sldMk cId="982071111" sldId="258"/>
        </pc:sldMkLst>
      </pc:sldChg>
      <pc:sldChg chg="delSp modSp mod">
        <pc:chgData name="Claudia Coñuecar" userId="40a48c7a74c5fee3" providerId="LiveId" clId="{F3F571C5-BBDB-49D9-BCFA-E9EC87202184}" dt="2021-03-16T23:15:54.201" v="496" actId="20577"/>
        <pc:sldMkLst>
          <pc:docMk/>
          <pc:sldMk cId="68498003" sldId="260"/>
        </pc:sldMkLst>
        <pc:spChg chg="mod">
          <ac:chgData name="Claudia Coñuecar" userId="40a48c7a74c5fee3" providerId="LiveId" clId="{F3F571C5-BBDB-49D9-BCFA-E9EC87202184}" dt="2021-03-16T23:15:54.201" v="496" actId="20577"/>
          <ac:spMkLst>
            <pc:docMk/>
            <pc:sldMk cId="68498003" sldId="260"/>
            <ac:spMk id="2" creationId="{00000000-0000-0000-0000-000000000000}"/>
          </ac:spMkLst>
        </pc:spChg>
        <pc:spChg chg="mod">
          <ac:chgData name="Claudia Coñuecar" userId="40a48c7a74c5fee3" providerId="LiveId" clId="{F3F571C5-BBDB-49D9-BCFA-E9EC87202184}" dt="2021-03-14T23:10:10.120" v="2"/>
          <ac:spMkLst>
            <pc:docMk/>
            <pc:sldMk cId="68498003" sldId="260"/>
            <ac:spMk id="3" creationId="{00000000-0000-0000-0000-000000000000}"/>
          </ac:spMkLst>
        </pc:spChg>
        <pc:graphicFrameChg chg="del">
          <ac:chgData name="Claudia Coñuecar" userId="40a48c7a74c5fee3" providerId="LiveId" clId="{F3F571C5-BBDB-49D9-BCFA-E9EC87202184}" dt="2021-03-16T12:07:19.105" v="98" actId="21"/>
          <ac:graphicFrameMkLst>
            <pc:docMk/>
            <pc:sldMk cId="68498003" sldId="260"/>
            <ac:graphicFrameMk id="4" creationId="{00000000-0000-0000-0000-000000000000}"/>
          </ac:graphicFrameMkLst>
        </pc:graphicFrameChg>
        <pc:picChg chg="mod">
          <ac:chgData name="Claudia Coñuecar" userId="40a48c7a74c5fee3" providerId="LiveId" clId="{F3F571C5-BBDB-49D9-BCFA-E9EC87202184}" dt="2021-03-16T12:09:05.110" v="105" actId="1076"/>
          <ac:picMkLst>
            <pc:docMk/>
            <pc:sldMk cId="68498003" sldId="260"/>
            <ac:picMk id="4098" creationId="{00000000-0000-0000-0000-000000000000}"/>
          </ac:picMkLst>
        </pc:picChg>
      </pc:sldChg>
      <pc:sldChg chg="modSp mod">
        <pc:chgData name="Claudia Coñuecar" userId="40a48c7a74c5fee3" providerId="LiveId" clId="{F3F571C5-BBDB-49D9-BCFA-E9EC87202184}" dt="2021-03-14T23:10:33.718" v="5" actId="1076"/>
        <pc:sldMkLst>
          <pc:docMk/>
          <pc:sldMk cId="3986508015" sldId="261"/>
        </pc:sldMkLst>
        <pc:spChg chg="mod">
          <ac:chgData name="Claudia Coñuecar" userId="40a48c7a74c5fee3" providerId="LiveId" clId="{F3F571C5-BBDB-49D9-BCFA-E9EC87202184}" dt="2021-03-14T23:10:31.960" v="4" actId="1076"/>
          <ac:spMkLst>
            <pc:docMk/>
            <pc:sldMk cId="3986508015" sldId="261"/>
            <ac:spMk id="2" creationId="{00000000-0000-0000-0000-000000000000}"/>
          </ac:spMkLst>
        </pc:spChg>
        <pc:spChg chg="mod">
          <ac:chgData name="Claudia Coñuecar" userId="40a48c7a74c5fee3" providerId="LiveId" clId="{F3F571C5-BBDB-49D9-BCFA-E9EC87202184}" dt="2021-03-14T23:10:10.120" v="2"/>
          <ac:spMkLst>
            <pc:docMk/>
            <pc:sldMk cId="3986508015" sldId="261"/>
            <ac:spMk id="3" creationId="{00000000-0000-0000-0000-000000000000}"/>
          </ac:spMkLst>
        </pc:spChg>
        <pc:picChg chg="mod">
          <ac:chgData name="Claudia Coñuecar" userId="40a48c7a74c5fee3" providerId="LiveId" clId="{F3F571C5-BBDB-49D9-BCFA-E9EC87202184}" dt="2021-03-14T23:10:33.718" v="5" actId="1076"/>
          <ac:picMkLst>
            <pc:docMk/>
            <pc:sldMk cId="3986508015" sldId="261"/>
            <ac:picMk id="2051" creationId="{00000000-0000-0000-0000-000000000000}"/>
          </ac:picMkLst>
        </pc:picChg>
      </pc:sldChg>
      <pc:sldChg chg="delSp modSp mod ord">
        <pc:chgData name="Claudia Coñuecar" userId="40a48c7a74c5fee3" providerId="LiveId" clId="{F3F571C5-BBDB-49D9-BCFA-E9EC87202184}" dt="2021-03-16T23:15:29.031" v="492"/>
        <pc:sldMkLst>
          <pc:docMk/>
          <pc:sldMk cId="3738736936" sldId="262"/>
        </pc:sldMkLst>
        <pc:spChg chg="mod">
          <ac:chgData name="Claudia Coñuecar" userId="40a48c7a74c5fee3" providerId="LiveId" clId="{F3F571C5-BBDB-49D9-BCFA-E9EC87202184}" dt="2021-03-16T11:40:48.052" v="90" actId="14100"/>
          <ac:spMkLst>
            <pc:docMk/>
            <pc:sldMk cId="3738736936" sldId="262"/>
            <ac:spMk id="2" creationId="{00000000-0000-0000-0000-000000000000}"/>
          </ac:spMkLst>
        </pc:spChg>
        <pc:picChg chg="mod">
          <ac:chgData name="Claudia Coñuecar" userId="40a48c7a74c5fee3" providerId="LiveId" clId="{F3F571C5-BBDB-49D9-BCFA-E9EC87202184}" dt="2021-03-16T11:40:39.450" v="88" actId="1076"/>
          <ac:picMkLst>
            <pc:docMk/>
            <pc:sldMk cId="3738736936" sldId="262"/>
            <ac:picMk id="5122" creationId="{00000000-0000-0000-0000-000000000000}"/>
          </ac:picMkLst>
        </pc:picChg>
        <pc:picChg chg="del mod">
          <ac:chgData name="Claudia Coñuecar" userId="40a48c7a74c5fee3" providerId="LiveId" clId="{F3F571C5-BBDB-49D9-BCFA-E9EC87202184}" dt="2021-03-14T23:13:35.341" v="21" actId="21"/>
          <ac:picMkLst>
            <pc:docMk/>
            <pc:sldMk cId="3738736936" sldId="262"/>
            <ac:picMk id="5123" creationId="{00000000-0000-0000-0000-000000000000}"/>
          </ac:picMkLst>
        </pc:picChg>
        <pc:picChg chg="del mod">
          <ac:chgData name="Claudia Coñuecar" userId="40a48c7a74c5fee3" providerId="LiveId" clId="{F3F571C5-BBDB-49D9-BCFA-E9EC87202184}" dt="2021-03-14T23:12:37.604" v="9" actId="21"/>
          <ac:picMkLst>
            <pc:docMk/>
            <pc:sldMk cId="3738736936" sldId="262"/>
            <ac:picMk id="5124" creationId="{00000000-0000-0000-0000-000000000000}"/>
          </ac:picMkLst>
        </pc:picChg>
      </pc:sldChg>
      <pc:sldChg chg="modSp del mod">
        <pc:chgData name="Claudia Coñuecar" userId="40a48c7a74c5fee3" providerId="LiveId" clId="{F3F571C5-BBDB-49D9-BCFA-E9EC87202184}" dt="2021-03-16T12:13:39.508" v="171" actId="2696"/>
        <pc:sldMkLst>
          <pc:docMk/>
          <pc:sldMk cId="3138773497" sldId="263"/>
        </pc:sldMkLst>
        <pc:spChg chg="mod">
          <ac:chgData name="Claudia Coñuecar" userId="40a48c7a74c5fee3" providerId="LiveId" clId="{F3F571C5-BBDB-49D9-BCFA-E9EC87202184}" dt="2021-03-16T12:11:20.661" v="167" actId="20577"/>
          <ac:spMkLst>
            <pc:docMk/>
            <pc:sldMk cId="3138773497" sldId="263"/>
            <ac:spMk id="2" creationId="{00000000-0000-0000-0000-000000000000}"/>
          </ac:spMkLst>
        </pc:spChg>
        <pc:spChg chg="mod">
          <ac:chgData name="Claudia Coñuecar" userId="40a48c7a74c5fee3" providerId="LiveId" clId="{F3F571C5-BBDB-49D9-BCFA-E9EC87202184}" dt="2021-03-14T23:10:10.120" v="2"/>
          <ac:spMkLst>
            <pc:docMk/>
            <pc:sldMk cId="3138773497" sldId="263"/>
            <ac:spMk id="3" creationId="{00000000-0000-0000-0000-000000000000}"/>
          </ac:spMkLst>
        </pc:spChg>
      </pc:sldChg>
      <pc:sldChg chg="addSp delSp modSp new mod">
        <pc:chgData name="Claudia Coñuecar" userId="40a48c7a74c5fee3" providerId="LiveId" clId="{F3F571C5-BBDB-49D9-BCFA-E9EC87202184}" dt="2021-03-14T23:13:04.715" v="16" actId="255"/>
        <pc:sldMkLst>
          <pc:docMk/>
          <pc:sldMk cId="636958232" sldId="264"/>
        </pc:sldMkLst>
        <pc:spChg chg="del">
          <ac:chgData name="Claudia Coñuecar" userId="40a48c7a74c5fee3" providerId="LiveId" clId="{F3F571C5-BBDB-49D9-BCFA-E9EC87202184}" dt="2021-03-14T23:12:46.277" v="12" actId="21"/>
          <ac:spMkLst>
            <pc:docMk/>
            <pc:sldMk cId="636958232" sldId="264"/>
            <ac:spMk id="2" creationId="{CEA11AA5-B8AD-4BDE-A9FA-23D1ED2E42F1}"/>
          </ac:spMkLst>
        </pc:spChg>
        <pc:spChg chg="mod">
          <ac:chgData name="Claudia Coñuecar" userId="40a48c7a74c5fee3" providerId="LiveId" clId="{F3F571C5-BBDB-49D9-BCFA-E9EC87202184}" dt="2021-03-14T23:13:04.715" v="16" actId="255"/>
          <ac:spMkLst>
            <pc:docMk/>
            <pc:sldMk cId="636958232" sldId="264"/>
            <ac:spMk id="3" creationId="{0980EE6A-8420-4388-A139-DF699DC0482A}"/>
          </ac:spMkLst>
        </pc:spChg>
        <pc:picChg chg="add mod">
          <ac:chgData name="Claudia Coñuecar" userId="40a48c7a74c5fee3" providerId="LiveId" clId="{F3F571C5-BBDB-49D9-BCFA-E9EC87202184}" dt="2021-03-14T23:12:58.679" v="15" actId="1076"/>
          <ac:picMkLst>
            <pc:docMk/>
            <pc:sldMk cId="636958232" sldId="264"/>
            <ac:picMk id="4" creationId="{B830382A-88C8-4C34-B7D1-79F96DF5F9E2}"/>
          </ac:picMkLst>
        </pc:picChg>
      </pc:sldChg>
      <pc:sldChg chg="addSp delSp modSp new mod">
        <pc:chgData name="Claudia Coñuecar" userId="40a48c7a74c5fee3" providerId="LiveId" clId="{F3F571C5-BBDB-49D9-BCFA-E9EC87202184}" dt="2021-03-16T11:40:19.890" v="85" actId="1076"/>
        <pc:sldMkLst>
          <pc:docMk/>
          <pc:sldMk cId="3792299450" sldId="265"/>
        </pc:sldMkLst>
        <pc:spChg chg="mod">
          <ac:chgData name="Claudia Coñuecar" userId="40a48c7a74c5fee3" providerId="LiveId" clId="{F3F571C5-BBDB-49D9-BCFA-E9EC87202184}" dt="2021-03-16T11:40:09.173" v="83" actId="20577"/>
          <ac:spMkLst>
            <pc:docMk/>
            <pc:sldMk cId="3792299450" sldId="265"/>
            <ac:spMk id="2" creationId="{95D54AB5-0A29-4AB9-A961-E4A3C455EA31}"/>
          </ac:spMkLst>
        </pc:spChg>
        <pc:spChg chg="del">
          <ac:chgData name="Claudia Coñuecar" userId="40a48c7a74c5fee3" providerId="LiveId" clId="{F3F571C5-BBDB-49D9-BCFA-E9EC87202184}" dt="2021-03-14T23:13:39.764" v="22"/>
          <ac:spMkLst>
            <pc:docMk/>
            <pc:sldMk cId="3792299450" sldId="265"/>
            <ac:spMk id="3" creationId="{A2A17315-75D2-47A7-8BB9-1A2116B13828}"/>
          </ac:spMkLst>
        </pc:spChg>
        <pc:picChg chg="add mod">
          <ac:chgData name="Claudia Coñuecar" userId="40a48c7a74c5fee3" providerId="LiveId" clId="{F3F571C5-BBDB-49D9-BCFA-E9EC87202184}" dt="2021-03-16T11:40:19.890" v="85" actId="1076"/>
          <ac:picMkLst>
            <pc:docMk/>
            <pc:sldMk cId="3792299450" sldId="265"/>
            <ac:picMk id="4" creationId="{2911F86A-5AC4-47FF-9E47-FB55AAC1300A}"/>
          </ac:picMkLst>
        </pc:picChg>
      </pc:sldChg>
      <pc:sldChg chg="modSp mod ord">
        <pc:chgData name="Claudia Coñuecar" userId="40a48c7a74c5fee3" providerId="LiveId" clId="{F3F571C5-BBDB-49D9-BCFA-E9EC87202184}" dt="2021-03-16T23:16:34.635" v="497" actId="1076"/>
        <pc:sldMkLst>
          <pc:docMk/>
          <pc:sldMk cId="1851026367" sldId="266"/>
        </pc:sldMkLst>
        <pc:spChg chg="mod">
          <ac:chgData name="Claudia Coñuecar" userId="40a48c7a74c5fee3" providerId="LiveId" clId="{F3F571C5-BBDB-49D9-BCFA-E9EC87202184}" dt="2021-03-16T11:44:19.774" v="91" actId="27636"/>
          <ac:spMkLst>
            <pc:docMk/>
            <pc:sldMk cId="1851026367" sldId="266"/>
            <ac:spMk id="2" creationId="{00000000-0000-0000-0000-000000000000}"/>
          </ac:spMkLst>
        </pc:spChg>
        <pc:picChg chg="mod">
          <ac:chgData name="Claudia Coñuecar" userId="40a48c7a74c5fee3" providerId="LiveId" clId="{F3F571C5-BBDB-49D9-BCFA-E9EC87202184}" dt="2021-03-16T23:16:34.635" v="497" actId="1076"/>
          <ac:picMkLst>
            <pc:docMk/>
            <pc:sldMk cId="1851026367" sldId="266"/>
            <ac:picMk id="3" creationId="{00000000-0000-0000-0000-000000000000}"/>
          </ac:picMkLst>
        </pc:picChg>
      </pc:sldChg>
      <pc:sldChg chg="modSp mod ord">
        <pc:chgData name="Claudia Coñuecar" userId="40a48c7a74c5fee3" providerId="LiveId" clId="{F3F571C5-BBDB-49D9-BCFA-E9EC87202184}" dt="2021-03-16T12:16:33.628" v="265"/>
        <pc:sldMkLst>
          <pc:docMk/>
          <pc:sldMk cId="2842589231" sldId="267"/>
        </pc:sldMkLst>
        <pc:spChg chg="mod">
          <ac:chgData name="Claudia Coñuecar" userId="40a48c7a74c5fee3" providerId="LiveId" clId="{F3F571C5-BBDB-49D9-BCFA-E9EC87202184}" dt="2021-03-16T11:44:19.803" v="92" actId="27636"/>
          <ac:spMkLst>
            <pc:docMk/>
            <pc:sldMk cId="2842589231" sldId="267"/>
            <ac:spMk id="2" creationId="{00000000-0000-0000-0000-000000000000}"/>
          </ac:spMkLst>
        </pc:spChg>
      </pc:sldChg>
      <pc:sldChg chg="new del">
        <pc:chgData name="Claudia Coñuecar" userId="40a48c7a74c5fee3" providerId="LiveId" clId="{F3F571C5-BBDB-49D9-BCFA-E9EC87202184}" dt="2021-03-16T12:02:33.151" v="97" actId="2696"/>
        <pc:sldMkLst>
          <pc:docMk/>
          <pc:sldMk cId="3559512106" sldId="272"/>
        </pc:sldMkLst>
      </pc:sldChg>
      <pc:sldChg chg="addSp delSp modSp new mod setBg modClrScheme chgLayout">
        <pc:chgData name="Claudia Coñuecar" userId="40a48c7a74c5fee3" providerId="LiveId" clId="{F3F571C5-BBDB-49D9-BCFA-E9EC87202184}" dt="2021-03-16T12:14:55.686" v="205" actId="1076"/>
        <pc:sldMkLst>
          <pc:docMk/>
          <pc:sldMk cId="3675578175" sldId="272"/>
        </pc:sldMkLst>
        <pc:spChg chg="del mod ord">
          <ac:chgData name="Claudia Coñuecar" userId="40a48c7a74c5fee3" providerId="LiveId" clId="{F3F571C5-BBDB-49D9-BCFA-E9EC87202184}" dt="2021-03-16T12:13:25.937" v="169" actId="700"/>
          <ac:spMkLst>
            <pc:docMk/>
            <pc:sldMk cId="3675578175" sldId="272"/>
            <ac:spMk id="2" creationId="{0AD852EC-F29D-4E4A-AAF0-E34D54B3BDC5}"/>
          </ac:spMkLst>
        </pc:spChg>
        <pc:spChg chg="add mod ord">
          <ac:chgData name="Claudia Coñuecar" userId="40a48c7a74c5fee3" providerId="LiveId" clId="{F3F571C5-BBDB-49D9-BCFA-E9EC87202184}" dt="2021-03-16T12:14:48.796" v="204" actId="26606"/>
          <ac:spMkLst>
            <pc:docMk/>
            <pc:sldMk cId="3675578175" sldId="272"/>
            <ac:spMk id="3" creationId="{F17CF44C-F15D-46FE-B26A-84FE19D9D0CC}"/>
          </ac:spMkLst>
        </pc:spChg>
        <pc:spChg chg="add mod ord">
          <ac:chgData name="Claudia Coñuecar" userId="40a48c7a74c5fee3" providerId="LiveId" clId="{F3F571C5-BBDB-49D9-BCFA-E9EC87202184}" dt="2021-03-16T12:14:55.686" v="205" actId="1076"/>
          <ac:spMkLst>
            <pc:docMk/>
            <pc:sldMk cId="3675578175" sldId="272"/>
            <ac:spMk id="4" creationId="{2F87CA6C-6472-4E77-BE2F-61C7F7FDCC82}"/>
          </ac:spMkLst>
        </pc:spChg>
        <pc:spChg chg="add">
          <ac:chgData name="Claudia Coñuecar" userId="40a48c7a74c5fee3" providerId="LiveId" clId="{F3F571C5-BBDB-49D9-BCFA-E9EC87202184}" dt="2021-03-16T12:14:48.796" v="204" actId="26606"/>
          <ac:spMkLst>
            <pc:docMk/>
            <pc:sldMk cId="3675578175" sldId="272"/>
            <ac:spMk id="71" creationId="{9F4444CE-BC8D-4D61-B303-4C05614E62AB}"/>
          </ac:spMkLst>
        </pc:spChg>
        <pc:spChg chg="add">
          <ac:chgData name="Claudia Coñuecar" userId="40a48c7a74c5fee3" providerId="LiveId" clId="{F3F571C5-BBDB-49D9-BCFA-E9EC87202184}" dt="2021-03-16T12:14:48.796" v="204" actId="26606"/>
          <ac:spMkLst>
            <pc:docMk/>
            <pc:sldMk cId="3675578175" sldId="272"/>
            <ac:spMk id="73" creationId="{62423CA5-E2E1-4789-B759-9906C1C94063}"/>
          </ac:spMkLst>
        </pc:spChg>
        <pc:spChg chg="add">
          <ac:chgData name="Claudia Coñuecar" userId="40a48c7a74c5fee3" providerId="LiveId" clId="{F3F571C5-BBDB-49D9-BCFA-E9EC87202184}" dt="2021-03-16T12:14:48.796" v="204" actId="26606"/>
          <ac:spMkLst>
            <pc:docMk/>
            <pc:sldMk cId="3675578175" sldId="272"/>
            <ac:spMk id="75" creationId="{73772B81-181F-48B7-8826-4D9686D15DF5}"/>
          </ac:spMkLst>
        </pc:spChg>
        <pc:spChg chg="add">
          <ac:chgData name="Claudia Coñuecar" userId="40a48c7a74c5fee3" providerId="LiveId" clId="{F3F571C5-BBDB-49D9-BCFA-E9EC87202184}" dt="2021-03-16T12:14:48.796" v="204" actId="26606"/>
          <ac:spMkLst>
            <pc:docMk/>
            <pc:sldMk cId="3675578175" sldId="272"/>
            <ac:spMk id="77" creationId="{B2205F6E-03C6-4E92-877C-E2482F6599AA}"/>
          </ac:spMkLst>
        </pc:spChg>
        <pc:picChg chg="add mod">
          <ac:chgData name="Claudia Coñuecar" userId="40a48c7a74c5fee3" providerId="LiveId" clId="{F3F571C5-BBDB-49D9-BCFA-E9EC87202184}" dt="2021-03-16T12:14:48.796" v="204" actId="26606"/>
          <ac:picMkLst>
            <pc:docMk/>
            <pc:sldMk cId="3675578175" sldId="272"/>
            <ac:picMk id="1026" creationId="{CF8E4510-ADAB-46B3-A928-1F83815C60F2}"/>
          </ac:picMkLst>
        </pc:picChg>
      </pc:sldChg>
      <pc:sldChg chg="addSp delSp modSp new mod">
        <pc:chgData name="Claudia Coñuecar" userId="40a48c7a74c5fee3" providerId="LiveId" clId="{F3F571C5-BBDB-49D9-BCFA-E9EC87202184}" dt="2021-03-16T12:16:20.098" v="261" actId="1076"/>
        <pc:sldMkLst>
          <pc:docMk/>
          <pc:sldMk cId="4200175949" sldId="273"/>
        </pc:sldMkLst>
        <pc:spChg chg="mod">
          <ac:chgData name="Claudia Coñuecar" userId="40a48c7a74c5fee3" providerId="LiveId" clId="{F3F571C5-BBDB-49D9-BCFA-E9EC87202184}" dt="2021-03-16T12:15:51.013" v="259" actId="20577"/>
          <ac:spMkLst>
            <pc:docMk/>
            <pc:sldMk cId="4200175949" sldId="273"/>
            <ac:spMk id="2" creationId="{D8C0805F-0BBE-4CCE-9381-364FA756AAAD}"/>
          </ac:spMkLst>
        </pc:spChg>
        <pc:spChg chg="del">
          <ac:chgData name="Claudia Coñuecar" userId="40a48c7a74c5fee3" providerId="LiveId" clId="{F3F571C5-BBDB-49D9-BCFA-E9EC87202184}" dt="2021-03-16T12:16:18.595" v="260"/>
          <ac:spMkLst>
            <pc:docMk/>
            <pc:sldMk cId="4200175949" sldId="273"/>
            <ac:spMk id="3" creationId="{6A07D30A-A4E5-4F05-8C92-C3471A59513D}"/>
          </ac:spMkLst>
        </pc:spChg>
        <pc:picChg chg="add mod">
          <ac:chgData name="Claudia Coñuecar" userId="40a48c7a74c5fee3" providerId="LiveId" clId="{F3F571C5-BBDB-49D9-BCFA-E9EC87202184}" dt="2021-03-16T12:16:20.098" v="261" actId="1076"/>
          <ac:picMkLst>
            <pc:docMk/>
            <pc:sldMk cId="4200175949" sldId="273"/>
            <ac:picMk id="4" creationId="{1966E25F-12D1-4427-9E09-F65933EA689B}"/>
          </ac:picMkLst>
        </pc:picChg>
      </pc:sldChg>
      <pc:sldChg chg="modSp new mod">
        <pc:chgData name="Claudia Coñuecar" userId="40a48c7a74c5fee3" providerId="LiveId" clId="{F3F571C5-BBDB-49D9-BCFA-E9EC87202184}" dt="2021-03-16T12:30:27.066" v="490" actId="1076"/>
        <pc:sldMkLst>
          <pc:docMk/>
          <pc:sldMk cId="1423646463" sldId="274"/>
        </pc:sldMkLst>
        <pc:spChg chg="mod">
          <ac:chgData name="Claudia Coñuecar" userId="40a48c7a74c5fee3" providerId="LiveId" clId="{F3F571C5-BBDB-49D9-BCFA-E9EC87202184}" dt="2021-03-16T12:25:53.591" v="285" actId="20577"/>
          <ac:spMkLst>
            <pc:docMk/>
            <pc:sldMk cId="1423646463" sldId="274"/>
            <ac:spMk id="2" creationId="{329ACE14-04F1-4412-8FE5-26442961DE23}"/>
          </ac:spMkLst>
        </pc:spChg>
        <pc:spChg chg="mod">
          <ac:chgData name="Claudia Coñuecar" userId="40a48c7a74c5fee3" providerId="LiveId" clId="{F3F571C5-BBDB-49D9-BCFA-E9EC87202184}" dt="2021-03-16T12:30:27.066" v="490" actId="1076"/>
          <ac:spMkLst>
            <pc:docMk/>
            <pc:sldMk cId="1423646463" sldId="274"/>
            <ac:spMk id="3" creationId="{E2A98F1C-C697-496B-8BE3-692C32E0CE69}"/>
          </ac:spMkLst>
        </pc:spChg>
      </pc:sldChg>
      <pc:sldMasterChg chg="del delSldLayout">
        <pc:chgData name="Claudia Coñuecar" userId="40a48c7a74c5fee3" providerId="LiveId" clId="{F3F571C5-BBDB-49D9-BCFA-E9EC87202184}" dt="2021-03-16T12:13:25.937" v="169" actId="700"/>
        <pc:sldMasterMkLst>
          <pc:docMk/>
          <pc:sldMasterMk cId="2075961060" sldId="2147483648"/>
        </pc:sldMasterMkLst>
        <pc:sldLayoutChg chg="del">
          <pc:chgData name="Claudia Coñuecar" userId="40a48c7a74c5fee3" providerId="LiveId" clId="{F3F571C5-BBDB-49D9-BCFA-E9EC87202184}" dt="2021-03-16T12:13:25.937" v="169" actId="700"/>
          <pc:sldLayoutMkLst>
            <pc:docMk/>
            <pc:sldMasterMk cId="2075961060" sldId="2147483648"/>
            <pc:sldLayoutMk cId="3114408039" sldId="2147483649"/>
          </pc:sldLayoutMkLst>
        </pc:sldLayoutChg>
        <pc:sldLayoutChg chg="del">
          <pc:chgData name="Claudia Coñuecar" userId="40a48c7a74c5fee3" providerId="LiveId" clId="{F3F571C5-BBDB-49D9-BCFA-E9EC87202184}" dt="2021-03-16T12:13:25.937" v="169" actId="700"/>
          <pc:sldLayoutMkLst>
            <pc:docMk/>
            <pc:sldMasterMk cId="2075961060" sldId="2147483648"/>
            <pc:sldLayoutMk cId="3757840750" sldId="2147483650"/>
          </pc:sldLayoutMkLst>
        </pc:sldLayoutChg>
        <pc:sldLayoutChg chg="del">
          <pc:chgData name="Claudia Coñuecar" userId="40a48c7a74c5fee3" providerId="LiveId" clId="{F3F571C5-BBDB-49D9-BCFA-E9EC87202184}" dt="2021-03-16T12:13:25.937" v="169" actId="700"/>
          <pc:sldLayoutMkLst>
            <pc:docMk/>
            <pc:sldMasterMk cId="2075961060" sldId="2147483648"/>
            <pc:sldLayoutMk cId="1240952977" sldId="2147483651"/>
          </pc:sldLayoutMkLst>
        </pc:sldLayoutChg>
        <pc:sldLayoutChg chg="del">
          <pc:chgData name="Claudia Coñuecar" userId="40a48c7a74c5fee3" providerId="LiveId" clId="{F3F571C5-BBDB-49D9-BCFA-E9EC87202184}" dt="2021-03-16T12:13:25.937" v="169" actId="700"/>
          <pc:sldLayoutMkLst>
            <pc:docMk/>
            <pc:sldMasterMk cId="2075961060" sldId="2147483648"/>
            <pc:sldLayoutMk cId="4264498801" sldId="2147483652"/>
          </pc:sldLayoutMkLst>
        </pc:sldLayoutChg>
        <pc:sldLayoutChg chg="del">
          <pc:chgData name="Claudia Coñuecar" userId="40a48c7a74c5fee3" providerId="LiveId" clId="{F3F571C5-BBDB-49D9-BCFA-E9EC87202184}" dt="2021-03-16T12:13:25.937" v="169" actId="700"/>
          <pc:sldLayoutMkLst>
            <pc:docMk/>
            <pc:sldMasterMk cId="2075961060" sldId="2147483648"/>
            <pc:sldLayoutMk cId="3952280851" sldId="2147483653"/>
          </pc:sldLayoutMkLst>
        </pc:sldLayoutChg>
        <pc:sldLayoutChg chg="del">
          <pc:chgData name="Claudia Coñuecar" userId="40a48c7a74c5fee3" providerId="LiveId" clId="{F3F571C5-BBDB-49D9-BCFA-E9EC87202184}" dt="2021-03-16T12:13:25.937" v="169" actId="700"/>
          <pc:sldLayoutMkLst>
            <pc:docMk/>
            <pc:sldMasterMk cId="2075961060" sldId="2147483648"/>
            <pc:sldLayoutMk cId="3838581275" sldId="2147483654"/>
          </pc:sldLayoutMkLst>
        </pc:sldLayoutChg>
        <pc:sldLayoutChg chg="del">
          <pc:chgData name="Claudia Coñuecar" userId="40a48c7a74c5fee3" providerId="LiveId" clId="{F3F571C5-BBDB-49D9-BCFA-E9EC87202184}" dt="2021-03-16T12:13:25.937" v="169" actId="700"/>
          <pc:sldLayoutMkLst>
            <pc:docMk/>
            <pc:sldMasterMk cId="2075961060" sldId="2147483648"/>
            <pc:sldLayoutMk cId="3993395344" sldId="2147483655"/>
          </pc:sldLayoutMkLst>
        </pc:sldLayoutChg>
        <pc:sldLayoutChg chg="del">
          <pc:chgData name="Claudia Coñuecar" userId="40a48c7a74c5fee3" providerId="LiveId" clId="{F3F571C5-BBDB-49D9-BCFA-E9EC87202184}" dt="2021-03-16T12:13:25.937" v="169" actId="700"/>
          <pc:sldLayoutMkLst>
            <pc:docMk/>
            <pc:sldMasterMk cId="2075961060" sldId="2147483648"/>
            <pc:sldLayoutMk cId="3486708752" sldId="2147483656"/>
          </pc:sldLayoutMkLst>
        </pc:sldLayoutChg>
        <pc:sldLayoutChg chg="del">
          <pc:chgData name="Claudia Coñuecar" userId="40a48c7a74c5fee3" providerId="LiveId" clId="{F3F571C5-BBDB-49D9-BCFA-E9EC87202184}" dt="2021-03-16T12:13:25.937" v="169" actId="700"/>
          <pc:sldLayoutMkLst>
            <pc:docMk/>
            <pc:sldMasterMk cId="2075961060" sldId="2147483648"/>
            <pc:sldLayoutMk cId="692532246" sldId="2147483657"/>
          </pc:sldLayoutMkLst>
        </pc:sldLayoutChg>
        <pc:sldLayoutChg chg="del">
          <pc:chgData name="Claudia Coñuecar" userId="40a48c7a74c5fee3" providerId="LiveId" clId="{F3F571C5-BBDB-49D9-BCFA-E9EC87202184}" dt="2021-03-16T12:13:25.937" v="169" actId="700"/>
          <pc:sldLayoutMkLst>
            <pc:docMk/>
            <pc:sldMasterMk cId="2075961060" sldId="2147483648"/>
            <pc:sldLayoutMk cId="321847575" sldId="2147483658"/>
          </pc:sldLayoutMkLst>
        </pc:sldLayoutChg>
        <pc:sldLayoutChg chg="del">
          <pc:chgData name="Claudia Coñuecar" userId="40a48c7a74c5fee3" providerId="LiveId" clId="{F3F571C5-BBDB-49D9-BCFA-E9EC87202184}" dt="2021-03-16T12:13:25.937" v="169" actId="700"/>
          <pc:sldLayoutMkLst>
            <pc:docMk/>
            <pc:sldMasterMk cId="2075961060" sldId="2147483648"/>
            <pc:sldLayoutMk cId="483222571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D8BD2-F281-4A95-AB5D-9CA4EBF22C4A}" type="datetimeFigureOut">
              <a:rPr lang="es-CL" smtClean="0">
                <a:solidFill>
                  <a:srgbClr val="073E87"/>
                </a:solidFill>
              </a:rPr>
              <a:pPr/>
              <a:t>16-03-2021</a:t>
            </a:fld>
            <a:endParaRPr lang="es-CL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BC95-2B15-465C-9B1C-AC116C152737}" type="slidenum">
              <a:rPr lang="es-CL" smtClean="0">
                <a:solidFill>
                  <a:srgbClr val="073E87"/>
                </a:solidFill>
              </a:rPr>
              <a:pPr/>
              <a:t>‹Nº›</a:t>
            </a:fld>
            <a:endParaRPr lang="es-CL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873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FAE1-A2EC-46F4-B252-A221A3686B5E}" type="datetimeFigureOut">
              <a:rPr lang="es-CL" smtClean="0"/>
              <a:t>16-03-2021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43EA-6F5D-4BA2-BF97-D44137F1192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72948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FAE1-A2EC-46F4-B252-A221A3686B5E}" type="datetimeFigureOut">
              <a:rPr lang="es-CL" smtClean="0"/>
              <a:t>16-03-2021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43EA-6F5D-4BA2-BF97-D44137F11925}" type="slidenum">
              <a:rPr lang="es-CL" smtClean="0"/>
              <a:t>‹Nº›</a:t>
            </a:fld>
            <a:endParaRPr lang="es-CL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8044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FAE1-A2EC-46F4-B252-A221A3686B5E}" type="datetimeFigureOut">
              <a:rPr lang="es-CL" smtClean="0"/>
              <a:t>16-03-2021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43EA-6F5D-4BA2-BF97-D44137F1192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32719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FAE1-A2EC-46F4-B252-A221A3686B5E}" type="datetimeFigureOut">
              <a:rPr lang="es-CL" smtClean="0"/>
              <a:t>16-03-2021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43EA-6F5D-4BA2-BF97-D44137F11925}" type="slidenum">
              <a:rPr lang="es-CL" smtClean="0"/>
              <a:t>‹Nº›</a:t>
            </a:fld>
            <a:endParaRPr lang="es-CL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83335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FAE1-A2EC-46F4-B252-A221A3686B5E}" type="datetimeFigureOut">
              <a:rPr lang="es-CL" smtClean="0"/>
              <a:t>16-03-2021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43EA-6F5D-4BA2-BF97-D44137F1192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995785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D8BD2-F281-4A95-AB5D-9CA4EBF22C4A}" type="datetimeFigureOut">
              <a:rPr lang="es-CL" smtClean="0">
                <a:solidFill>
                  <a:srgbClr val="073E87"/>
                </a:solidFill>
              </a:rPr>
              <a:pPr/>
              <a:t>16-03-2021</a:t>
            </a:fld>
            <a:endParaRPr lang="es-CL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BC95-2B15-465C-9B1C-AC116C152737}" type="slidenum">
              <a:rPr lang="es-CL" smtClean="0">
                <a:solidFill>
                  <a:srgbClr val="073E87"/>
                </a:solidFill>
              </a:rPr>
              <a:pPr/>
              <a:t>‹Nº›</a:t>
            </a:fld>
            <a:endParaRPr lang="es-CL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808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D8BD2-F281-4A95-AB5D-9CA4EBF22C4A}" type="datetimeFigureOut">
              <a:rPr lang="es-CL" smtClean="0">
                <a:solidFill>
                  <a:srgbClr val="073E87"/>
                </a:solidFill>
              </a:rPr>
              <a:pPr/>
              <a:t>16-03-2021</a:t>
            </a:fld>
            <a:endParaRPr lang="es-CL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BC95-2B15-465C-9B1C-AC116C152737}" type="slidenum">
              <a:rPr lang="es-CL" smtClean="0">
                <a:solidFill>
                  <a:srgbClr val="073E87"/>
                </a:solidFill>
              </a:rPr>
              <a:pPr/>
              <a:t>‹Nº›</a:t>
            </a:fld>
            <a:endParaRPr lang="es-CL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230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D8BD2-F281-4A95-AB5D-9CA4EBF22C4A}" type="datetimeFigureOut">
              <a:rPr lang="es-CL" smtClean="0">
                <a:solidFill>
                  <a:srgbClr val="073E87"/>
                </a:solidFill>
              </a:rPr>
              <a:pPr/>
              <a:t>16-03-2021</a:t>
            </a:fld>
            <a:endParaRPr lang="es-CL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BC95-2B15-465C-9B1C-AC116C152737}" type="slidenum">
              <a:rPr lang="es-CL" smtClean="0">
                <a:solidFill>
                  <a:srgbClr val="073E87"/>
                </a:solidFill>
              </a:rPr>
              <a:pPr/>
              <a:t>‹Nº›</a:t>
            </a:fld>
            <a:endParaRPr lang="es-CL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105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D8BD2-F281-4A95-AB5D-9CA4EBF22C4A}" type="datetimeFigureOut">
              <a:rPr lang="es-CL" smtClean="0">
                <a:solidFill>
                  <a:srgbClr val="073E87"/>
                </a:solidFill>
              </a:rPr>
              <a:pPr/>
              <a:t>16-03-2021</a:t>
            </a:fld>
            <a:endParaRPr lang="es-CL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BC95-2B15-465C-9B1C-AC116C152737}" type="slidenum">
              <a:rPr lang="es-CL" smtClean="0">
                <a:solidFill>
                  <a:srgbClr val="073E87"/>
                </a:solidFill>
              </a:rPr>
              <a:pPr/>
              <a:t>‹Nº›</a:t>
            </a:fld>
            <a:endParaRPr lang="es-CL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428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D8BD2-F281-4A95-AB5D-9CA4EBF22C4A}" type="datetimeFigureOut">
              <a:rPr lang="es-CL" smtClean="0">
                <a:solidFill>
                  <a:srgbClr val="073E87"/>
                </a:solidFill>
              </a:rPr>
              <a:pPr/>
              <a:t>16-03-2021</a:t>
            </a:fld>
            <a:endParaRPr lang="es-CL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BC95-2B15-465C-9B1C-AC116C152737}" type="slidenum">
              <a:rPr lang="es-CL" smtClean="0">
                <a:solidFill>
                  <a:srgbClr val="073E87"/>
                </a:solidFill>
              </a:rPr>
              <a:pPr/>
              <a:t>‹Nº›</a:t>
            </a:fld>
            <a:endParaRPr lang="es-CL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357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D8BD2-F281-4A95-AB5D-9CA4EBF22C4A}" type="datetimeFigureOut">
              <a:rPr lang="es-CL" smtClean="0">
                <a:solidFill>
                  <a:srgbClr val="073E87"/>
                </a:solidFill>
              </a:rPr>
              <a:pPr/>
              <a:t>16-03-2021</a:t>
            </a:fld>
            <a:endParaRPr lang="es-CL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BC95-2B15-465C-9B1C-AC116C152737}" type="slidenum">
              <a:rPr lang="es-CL" smtClean="0">
                <a:solidFill>
                  <a:srgbClr val="073E87"/>
                </a:solidFill>
              </a:rPr>
              <a:pPr/>
              <a:t>‹Nº›</a:t>
            </a:fld>
            <a:endParaRPr lang="es-CL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188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D8BD2-F281-4A95-AB5D-9CA4EBF22C4A}" type="datetimeFigureOut">
              <a:rPr lang="es-CL" smtClean="0">
                <a:solidFill>
                  <a:srgbClr val="073E87"/>
                </a:solidFill>
              </a:rPr>
              <a:pPr/>
              <a:t>16-03-2021</a:t>
            </a:fld>
            <a:endParaRPr lang="es-CL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BC95-2B15-465C-9B1C-AC116C152737}" type="slidenum">
              <a:rPr lang="es-CL" smtClean="0">
                <a:solidFill>
                  <a:srgbClr val="073E87"/>
                </a:solidFill>
              </a:rPr>
              <a:pPr/>
              <a:t>‹Nº›</a:t>
            </a:fld>
            <a:endParaRPr lang="es-CL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72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D8BD2-F281-4A95-AB5D-9CA4EBF22C4A}" type="datetimeFigureOut">
              <a:rPr lang="es-CL" smtClean="0">
                <a:solidFill>
                  <a:srgbClr val="073E87"/>
                </a:solidFill>
              </a:rPr>
              <a:pPr/>
              <a:t>16-03-2021</a:t>
            </a:fld>
            <a:endParaRPr lang="es-CL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BC95-2B15-465C-9B1C-AC116C152737}" type="slidenum">
              <a:rPr lang="es-CL" smtClean="0">
                <a:solidFill>
                  <a:srgbClr val="073E87"/>
                </a:solidFill>
              </a:rPr>
              <a:pPr/>
              <a:t>‹Nº›</a:t>
            </a:fld>
            <a:endParaRPr lang="es-CL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548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D8BD2-F281-4A95-AB5D-9CA4EBF22C4A}" type="datetimeFigureOut">
              <a:rPr lang="es-CL" smtClean="0">
                <a:solidFill>
                  <a:srgbClr val="073E87"/>
                </a:solidFill>
              </a:rPr>
              <a:pPr/>
              <a:t>16-03-2021</a:t>
            </a:fld>
            <a:endParaRPr lang="es-CL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BC95-2B15-465C-9B1C-AC116C152737}" type="slidenum">
              <a:rPr lang="es-CL" smtClean="0">
                <a:solidFill>
                  <a:srgbClr val="073E87"/>
                </a:solidFill>
              </a:rPr>
              <a:pPr/>
              <a:t>‹Nº›</a:t>
            </a:fld>
            <a:endParaRPr lang="es-CL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743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D8BD2-F281-4A95-AB5D-9CA4EBF22C4A}" type="datetimeFigureOut">
              <a:rPr lang="es-CL" smtClean="0">
                <a:solidFill>
                  <a:srgbClr val="073E87"/>
                </a:solidFill>
              </a:rPr>
              <a:pPr/>
              <a:t>16-03-2021</a:t>
            </a:fld>
            <a:endParaRPr lang="es-CL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BC95-2B15-465C-9B1C-AC116C152737}" type="slidenum">
              <a:rPr lang="es-CL" smtClean="0">
                <a:solidFill>
                  <a:srgbClr val="073E87"/>
                </a:solidFill>
              </a:rPr>
              <a:pPr/>
              <a:t>‹Nº›</a:t>
            </a:fld>
            <a:endParaRPr lang="es-CL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298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BFAE1-A2EC-46F4-B252-A221A3686B5E}" type="datetimeFigureOut">
              <a:rPr lang="es-CL" smtClean="0"/>
              <a:t>16-03-2021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F3243EA-6F5D-4BA2-BF97-D44137F1192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87425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Clase Música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sz="2400" b="1" dirty="0"/>
              <a:t>NM2</a:t>
            </a:r>
          </a:p>
          <a:p>
            <a:r>
              <a:rPr lang="es-CL" dirty="0"/>
              <a:t>Prof. Claudia Coñuecar</a:t>
            </a:r>
          </a:p>
          <a:p>
            <a:endParaRPr lang="es-CL" dirty="0"/>
          </a:p>
        </p:txBody>
      </p:sp>
      <p:pic>
        <p:nvPicPr>
          <p:cNvPr id="4" name="3 Imagen" descr="Colegio Cristiano Emmanuel - Admisión 201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75769"/>
            <a:ext cx="1152128" cy="122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Psd mundo de la música icono, globo con auriculares | Archivo PSD Grati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26" y="1124744"/>
            <a:ext cx="2553057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846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s-ES" sz="2700"/>
              <a:t>¿Qué consecuencias en la salud puede generar una exposición prolongada a niveles altos de ruido?</a:t>
            </a:r>
            <a:endParaRPr lang="es-CL" sz="2700" dirty="0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-29578" y="-2302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026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s-ES" sz="3200"/>
              <a:t>Dentro de los efectos adversos del ruido se pueden incluir:</a:t>
            </a:r>
            <a:endParaRPr lang="es-CL" sz="3200" dirty="0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589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157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349509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5" name="Isosceles Triangle 74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495095" y="-3"/>
            <a:ext cx="792559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F17CF44C-F15D-46FE-B26A-84FE19D9D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315" y="643467"/>
            <a:ext cx="3152284" cy="137560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s-CL" sz="3100">
                <a:solidFill>
                  <a:schemeClr val="bg1"/>
                </a:solidFill>
              </a:rPr>
              <a:t>Observa el siguiente video: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F87CA6C-6472-4E77-BE2F-61C7F7FDCC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464" y="2654275"/>
            <a:ext cx="2980457" cy="3440110"/>
          </a:xfrm>
        </p:spPr>
        <p:txBody>
          <a:bodyPr>
            <a:normAutofit/>
          </a:bodyPr>
          <a:lstStyle/>
          <a:p>
            <a:r>
              <a:rPr lang="es-CL" dirty="0">
                <a:solidFill>
                  <a:schemeClr val="bg1"/>
                </a:solidFill>
              </a:rPr>
              <a:t>https://youtu.be/4O8gG-KeeJc</a:t>
            </a:r>
          </a:p>
        </p:txBody>
      </p:sp>
      <p:pic>
        <p:nvPicPr>
          <p:cNvPr id="1026" name="Picture 2" descr="Ecología - Ecología y medio ambiente - La contaminación acústica">
            <a:extLst>
              <a:ext uri="{FF2B5EF4-FFF2-40B4-BE49-F238E27FC236}">
                <a16:creationId xmlns:a16="http://schemas.microsoft.com/office/drawing/2014/main" id="{CF8E4510-ADAB-46B3-A928-1F83815C6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2052270"/>
            <a:ext cx="3857625" cy="274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Isosceles Triangle 76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16772" y="4013200"/>
            <a:ext cx="336549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578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9ACE14-04F1-4412-8FE5-26442961D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Actividad en clases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2A98F1C-C697-496B-8BE3-692C32E0C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811638"/>
            <a:ext cx="6347714" cy="4436762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s-CL" dirty="0"/>
              <a:t>1.- ¿Cómo puedo ayudar a la eliminación de la contaminación acústica? ¿Cuál es mi aporte?</a:t>
            </a:r>
          </a:p>
          <a:p>
            <a:pPr>
              <a:lnSpc>
                <a:spcPct val="150000"/>
              </a:lnSpc>
            </a:pPr>
            <a:r>
              <a:rPr lang="es-CL" dirty="0"/>
              <a:t>2.- </a:t>
            </a:r>
            <a:r>
              <a:rPr lang="es-ES" dirty="0"/>
              <a:t>La contaminación acústica de nuestras calles, de nuestras casas e incluso de nuestras salas de clase, depende de muchísimos factores. ¿Cuáles son esos factores?</a:t>
            </a:r>
          </a:p>
          <a:p>
            <a:pPr>
              <a:lnSpc>
                <a:spcPct val="150000"/>
              </a:lnSpc>
            </a:pPr>
            <a:r>
              <a:rPr lang="es-ES" dirty="0"/>
              <a:t>3.- Menciona algunas consecuencias que pueda provocar en nuestro organismo el ruido excesivo. </a:t>
            </a:r>
          </a:p>
          <a:p>
            <a:pPr>
              <a:lnSpc>
                <a:spcPct val="150000"/>
              </a:lnSpc>
            </a:pPr>
            <a:r>
              <a:rPr lang="es-ES" dirty="0"/>
              <a:t>4.- ¿Qué ejemplos puedes dar de Decibeles entre 90 y 120?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23646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/>
              <a:t>Actividad de trabajo</a:t>
            </a:r>
            <a:endParaRPr lang="es-CL" dirty="0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382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/>
              <a:t>Ejemplos:</a:t>
            </a:r>
            <a:endParaRPr lang="es-CL" dirty="0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796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7479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441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Contaminación Acústica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s-ES" dirty="0"/>
              <a:t>La contaminación acústica es característica de las sociedades industrializadas, sobre todo en los grandes núcleos urbanos, donde el tráfico vehicular es intenso. </a:t>
            </a:r>
          </a:p>
          <a:p>
            <a:pPr>
              <a:lnSpc>
                <a:spcPct val="150000"/>
              </a:lnSpc>
            </a:pPr>
            <a:r>
              <a:rPr lang="es-ES" dirty="0"/>
              <a:t>Según recientes estadísticas unos 300 millones de personas residen en zonas donde los ruidos ambientales superan los 65 dB, sobrepasando el nivel máximo de ruido admisible.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38801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¿Qué es el Sonido?</a:t>
            </a: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79288" y="1844824"/>
            <a:ext cx="7408333" cy="3450696"/>
          </a:xfrm>
        </p:spPr>
        <p:txBody>
          <a:bodyPr>
            <a:normAutofit/>
          </a:bodyPr>
          <a:lstStyle/>
          <a:p>
            <a:r>
              <a:rPr lang="es-ES" dirty="0"/>
              <a:t>El sonido es el efecto producido por los cuerpos cuando </a:t>
            </a:r>
            <a:r>
              <a:rPr lang="es-ES" b="1" dirty="0"/>
              <a:t>vibran.</a:t>
            </a:r>
            <a:r>
              <a:rPr lang="es-ES" dirty="0"/>
              <a:t> Es una de las formas de energía.</a:t>
            </a:r>
          </a:p>
          <a:p>
            <a:pPr marL="0" indent="0">
              <a:buNone/>
            </a:pPr>
            <a:r>
              <a:rPr lang="es-ES" dirty="0"/>
              <a:t> </a:t>
            </a:r>
          </a:p>
          <a:p>
            <a:r>
              <a:rPr lang="es-ES" dirty="0"/>
              <a:t>Una </a:t>
            </a:r>
            <a:r>
              <a:rPr lang="es-ES" b="1" dirty="0"/>
              <a:t>vibración </a:t>
            </a:r>
            <a:r>
              <a:rPr lang="es-ES" dirty="0"/>
              <a:t>es un movimiento pequeño y muy rápido. Cuando algo se mueve, produce una vibración en el aire y así surge el sonido. </a:t>
            </a:r>
          </a:p>
          <a:p>
            <a:endParaRPr lang="es-ES" dirty="0"/>
          </a:p>
          <a:p>
            <a:endParaRPr lang="es-C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386033"/>
            <a:ext cx="4084712" cy="1818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6508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980EE6A-8420-4388-A139-DF699DC04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692696"/>
            <a:ext cx="6347714" cy="388077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ES" sz="2000" b="0" i="0" dirty="0">
                <a:solidFill>
                  <a:srgbClr val="004563"/>
                </a:solidFill>
                <a:effectLst/>
                <a:latin typeface="BrixSans"/>
              </a:rPr>
              <a:t>Una onda sonora es una onda expansiva que puede ser percibida por el oído humano. La onda sonora se puede generar a partir del aparato fonador humano, mediante máquinas, por animales, etc. y se puede propagar en distintos medios.</a:t>
            </a:r>
            <a:endParaRPr lang="es-CL" sz="20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830382A-88C8-4C34-B7D1-79F96DF5F9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3604121"/>
            <a:ext cx="2999492" cy="193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958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D54AB5-0A29-4AB9-A961-E4A3C455E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Propagación del Sonido a través del agua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2911F86A-5AC4-47FF-9E47-FB55AAC130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3411700"/>
            <a:ext cx="6725973" cy="220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299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043608" y="476672"/>
            <a:ext cx="5544616" cy="2448272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s-ES" sz="2000" dirty="0"/>
              <a:t>El sonido se propaga siempre a través de la materia. Se propaga a través del agua, del aire, del vidrio.... pero no puede propagarse en el vacío.</a:t>
            </a:r>
          </a:p>
          <a:p>
            <a:endParaRPr lang="es-C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789040"/>
            <a:ext cx="4826467" cy="211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8736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Video del Sonido</a:t>
            </a: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867833" y="1907290"/>
            <a:ext cx="7408333" cy="34506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CL" sz="2800" dirty="0"/>
              <a:t>Observa estos videos de YouTube:</a:t>
            </a:r>
          </a:p>
          <a:p>
            <a:pPr>
              <a:lnSpc>
                <a:spcPct val="150000"/>
              </a:lnSpc>
            </a:pPr>
            <a:r>
              <a:rPr lang="es-CL" sz="2800" dirty="0"/>
              <a:t>https://youtu.be/lnKs5VnBoto </a:t>
            </a:r>
          </a:p>
          <a:p>
            <a:pPr>
              <a:lnSpc>
                <a:spcPct val="150000"/>
              </a:lnSpc>
            </a:pPr>
            <a:r>
              <a:rPr lang="es-CL" sz="2800" dirty="0"/>
              <a:t>https://youtu.be/0Non-9PbAB0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927601"/>
            <a:ext cx="370522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98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C0805F-0BBE-4CCE-9381-364FA756A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Impacto de la Contaminación Acústica en el ser humano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1966E25F-12D1-4427-9E09-F65933EA68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2348880"/>
            <a:ext cx="6348413" cy="367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175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70249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360</Words>
  <Application>Microsoft Office PowerPoint</Application>
  <PresentationFormat>Presentación en pantalla (4:3)</PresentationFormat>
  <Paragraphs>29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BrixSans</vt:lpstr>
      <vt:lpstr>Trebuchet MS</vt:lpstr>
      <vt:lpstr>Wingdings 3</vt:lpstr>
      <vt:lpstr>Faceta</vt:lpstr>
      <vt:lpstr>Clase Música</vt:lpstr>
      <vt:lpstr>Contaminación Acústica</vt:lpstr>
      <vt:lpstr>¿Qué es el Sonido?</vt:lpstr>
      <vt:lpstr>Presentación de PowerPoint</vt:lpstr>
      <vt:lpstr>Propagación del Sonido a través del agua</vt:lpstr>
      <vt:lpstr>Presentación de PowerPoint</vt:lpstr>
      <vt:lpstr>Video del Sonido</vt:lpstr>
      <vt:lpstr>Impacto de la Contaminación Acústica en el ser humano</vt:lpstr>
      <vt:lpstr>Presentación de PowerPoint</vt:lpstr>
      <vt:lpstr>¿Qué consecuencias en la salud puede generar una exposición prolongada a niveles altos de ruido?</vt:lpstr>
      <vt:lpstr>Dentro de los efectos adversos del ruido se pueden incluir:</vt:lpstr>
      <vt:lpstr>Presentación de PowerPoint</vt:lpstr>
      <vt:lpstr>Observa el siguiente video:</vt:lpstr>
      <vt:lpstr>Actividad en clases</vt:lpstr>
      <vt:lpstr>Actividad de trabajo</vt:lpstr>
      <vt:lpstr>Ejemplos: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Clase Música</dc:title>
  <dc:creator>Sala Enlace</dc:creator>
  <cp:lastModifiedBy>Claudia Coñuecar</cp:lastModifiedBy>
  <cp:revision>9</cp:revision>
  <dcterms:created xsi:type="dcterms:W3CDTF">2020-05-19T22:14:34Z</dcterms:created>
  <dcterms:modified xsi:type="dcterms:W3CDTF">2021-03-16T23:17:01Z</dcterms:modified>
</cp:coreProperties>
</file>