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8" r:id="rId6"/>
    <p:sldId id="283" r:id="rId7"/>
    <p:sldId id="259" r:id="rId8"/>
    <p:sldId id="268" r:id="rId9"/>
    <p:sldId id="279" r:id="rId10"/>
    <p:sldId id="280" r:id="rId11"/>
    <p:sldId id="281" r:id="rId12"/>
    <p:sldId id="264" r:id="rId13"/>
    <p:sldId id="282" r:id="rId14"/>
    <p:sldId id="278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1145E-9D47-4C0E-8CA9-1CFDC5340D14}" v="29" dt="2021-03-18T00:26:02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D1EDF724-56CC-4B90-9D53-2AD54191AA2E}"/>
    <pc:docChg chg="custSel addSld modSld">
      <pc:chgData name="Claudia Coñuecar" userId="40a48c7a74c5fee3" providerId="LiveId" clId="{D1EDF724-56CC-4B90-9D53-2AD54191AA2E}" dt="2020-11-25T02:26:54.599" v="172" actId="27636"/>
      <pc:docMkLst>
        <pc:docMk/>
      </pc:docMkLst>
      <pc:sldChg chg="modSp">
        <pc:chgData name="Claudia Coñuecar" userId="40a48c7a74c5fee3" providerId="LiveId" clId="{D1EDF724-56CC-4B90-9D53-2AD54191AA2E}" dt="2020-11-20T22:55:04.123" v="79" actId="20577"/>
        <pc:sldMkLst>
          <pc:docMk/>
          <pc:sldMk cId="491186029" sldId="262"/>
        </pc:sldMkLst>
        <pc:graphicFrameChg chg="mod">
          <ac:chgData name="Claudia Coñuecar" userId="40a48c7a74c5fee3" providerId="LiveId" clId="{D1EDF724-56CC-4B90-9D53-2AD54191AA2E}" dt="2020-11-20T22:55:04.123" v="79" actId="20577"/>
          <ac:graphicFrameMkLst>
            <pc:docMk/>
            <pc:sldMk cId="491186029" sldId="262"/>
            <ac:graphicFrameMk id="10" creationId="{D4F03EC1-D08C-45FA-AC9F-7C43CAF52CB1}"/>
          </ac:graphicFrameMkLst>
        </pc:graphicFrameChg>
      </pc:sldChg>
      <pc:sldChg chg="modSp mod">
        <pc:chgData name="Claudia Coñuecar" userId="40a48c7a74c5fee3" providerId="LiveId" clId="{D1EDF724-56CC-4B90-9D53-2AD54191AA2E}" dt="2020-11-14T00:35:25.614" v="44" actId="20577"/>
        <pc:sldMkLst>
          <pc:docMk/>
          <pc:sldMk cId="284562489" sldId="276"/>
        </pc:sldMkLst>
        <pc:spChg chg="mod">
          <ac:chgData name="Claudia Coñuecar" userId="40a48c7a74c5fee3" providerId="LiveId" clId="{D1EDF724-56CC-4B90-9D53-2AD54191AA2E}" dt="2020-11-14T00:35:25.614" v="44" actId="20577"/>
          <ac:spMkLst>
            <pc:docMk/>
            <pc:sldMk cId="284562489" sldId="276"/>
            <ac:spMk id="3" creationId="{14843257-9735-4A6B-9A49-17CA9E002155}"/>
          </ac:spMkLst>
        </pc:spChg>
      </pc:sldChg>
      <pc:sldChg chg="modSp new mod">
        <pc:chgData name="Claudia Coñuecar" userId="40a48c7a74c5fee3" providerId="LiveId" clId="{D1EDF724-56CC-4B90-9D53-2AD54191AA2E}" dt="2020-11-25T02:26:54.599" v="172" actId="27636"/>
        <pc:sldMkLst>
          <pc:docMk/>
          <pc:sldMk cId="784316459" sldId="278"/>
        </pc:sldMkLst>
        <pc:spChg chg="mod">
          <ac:chgData name="Claudia Coñuecar" userId="40a48c7a74c5fee3" providerId="LiveId" clId="{D1EDF724-56CC-4B90-9D53-2AD54191AA2E}" dt="2020-11-25T02:09:49.197" v="90" actId="20577"/>
          <ac:spMkLst>
            <pc:docMk/>
            <pc:sldMk cId="784316459" sldId="278"/>
            <ac:spMk id="2" creationId="{02D4F41D-1FF0-48BF-9D68-AE1ABA636C89}"/>
          </ac:spMkLst>
        </pc:spChg>
        <pc:spChg chg="mod">
          <ac:chgData name="Claudia Coñuecar" userId="40a48c7a74c5fee3" providerId="LiveId" clId="{D1EDF724-56CC-4B90-9D53-2AD54191AA2E}" dt="2020-11-25T02:26:54.599" v="172" actId="27636"/>
          <ac:spMkLst>
            <pc:docMk/>
            <pc:sldMk cId="784316459" sldId="278"/>
            <ac:spMk id="3" creationId="{A11F64DB-906F-4BE0-88A2-14126C7B49F9}"/>
          </ac:spMkLst>
        </pc:spChg>
      </pc:sldChg>
    </pc:docChg>
  </pc:docChgLst>
  <pc:docChgLst>
    <pc:chgData name="Claudia Coñuecar" userId="40a48c7a74c5fee3" providerId="LiveId" clId="{855F8F45-981D-444D-9F88-CAC1467DCE89}"/>
    <pc:docChg chg="undo custSel mod addSld delSld modSld">
      <pc:chgData name="Claudia Coñuecar" userId="40a48c7a74c5fee3" providerId="LiveId" clId="{855F8F45-981D-444D-9F88-CAC1467DCE89}" dt="2020-08-03T01:06:32.958" v="1307" actId="20577"/>
      <pc:docMkLst>
        <pc:docMk/>
      </pc:docMkLst>
      <pc:sldChg chg="delSp modSp mod delDesignElem">
        <pc:chgData name="Claudia Coñuecar" userId="40a48c7a74c5fee3" providerId="LiveId" clId="{855F8F45-981D-444D-9F88-CAC1467DCE89}" dt="2020-07-28T21:59:45.790" v="609" actId="1076"/>
        <pc:sldMkLst>
          <pc:docMk/>
          <pc:sldMk cId="755769779" sldId="256"/>
        </pc:sldMkLst>
        <pc:spChg chg="mod">
          <ac:chgData name="Claudia Coñuecar" userId="40a48c7a74c5fee3" providerId="LiveId" clId="{855F8F45-981D-444D-9F88-CAC1467DCE89}" dt="2020-07-28T21:59:38.037" v="607" actId="1076"/>
          <ac:spMkLst>
            <pc:docMk/>
            <pc:sldMk cId="755769779" sldId="256"/>
            <ac:spMk id="2" creationId="{ED90EC3D-482A-4E73-B198-E8341A0D0973}"/>
          </ac:spMkLst>
        </pc:spChg>
        <pc:spChg chg="mod">
          <ac:chgData name="Claudia Coñuecar" userId="40a48c7a74c5fee3" providerId="LiveId" clId="{855F8F45-981D-444D-9F88-CAC1467DCE89}" dt="2020-07-28T21:59:45.790" v="609" actId="1076"/>
          <ac:spMkLst>
            <pc:docMk/>
            <pc:sldMk cId="755769779" sldId="256"/>
            <ac:spMk id="7" creationId="{2048EE7C-B77F-4E59-88A7-DD66337BB69C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24" creationId="{93BFCDB3-13C4-4D69-848D-3F1F4D6B8F47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26" creationId="{CC2B9599-6E7A-4DD2-B13A-B4F68A1351A6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28" creationId="{3E377648-1ED1-4112-805B-16C14CE995F7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30" creationId="{D63B59CB-289C-4850-A932-358B9E412BA0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32" creationId="{98867647-07B7-4265-832F-DE0E80979AC4}"/>
          </ac:spMkLst>
        </pc:spChg>
        <pc:picChg chg="mod">
          <ac:chgData name="Claudia Coñuecar" userId="40a48c7a74c5fee3" providerId="LiveId" clId="{855F8F45-981D-444D-9F88-CAC1467DCE89}" dt="2020-07-28T21:59:40.709" v="608" actId="1076"/>
          <ac:picMkLst>
            <pc:docMk/>
            <pc:sldMk cId="755769779" sldId="256"/>
            <ac:picMk id="3" creationId="{6E563990-B28C-40C6-9D09-158FF04DCBFA}"/>
          </ac:picMkLst>
        </pc:pic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755769779" sldId="256"/>
            <ac:cxnSpMk id="34" creationId="{516AC468-2C3D-4337-A9A2-81175F6D54B7}"/>
          </ac:cxnSpMkLst>
        </pc:cxn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755769779" sldId="256"/>
            <ac:cxnSpMk id="36" creationId="{2A873262-74DB-4FD1-9625-E4616CF011DF}"/>
          </ac:cxnSpMkLst>
        </pc:cxn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755769779" sldId="256"/>
            <ac:cxnSpMk id="38" creationId="{09F3D15D-CB95-47AD-87F5-9CFF84F61593}"/>
          </ac:cxnSpMkLst>
        </pc:cxnChg>
      </pc:sldChg>
      <pc:sldChg chg="delSp modSp delDesignElem">
        <pc:chgData name="Claudia Coñuecar" userId="40a48c7a74c5fee3" providerId="LiveId" clId="{855F8F45-981D-444D-9F88-CAC1467DCE89}" dt="2020-07-28T21:30:10.212" v="90"/>
        <pc:sldMkLst>
          <pc:docMk/>
          <pc:sldMk cId="2276795429" sldId="258"/>
        </pc:sldMkLst>
        <pc:spChg chg="mod">
          <ac:chgData name="Claudia Coñuecar" userId="40a48c7a74c5fee3" providerId="LiveId" clId="{855F8F45-981D-444D-9F88-CAC1467DCE89}" dt="2020-07-28T21:30:10.212" v="90"/>
          <ac:spMkLst>
            <pc:docMk/>
            <pc:sldMk cId="2276795429" sldId="258"/>
            <ac:spMk id="2" creationId="{A850B972-0B7A-40CD-9E79-07E8A87AB03C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2276795429" sldId="258"/>
            <ac:spMk id="14" creationId="{E192707B-B929-41A7-9B41-E959A1C689E4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2276795429" sldId="258"/>
            <ac:spMk id="16" creationId="{8FB4235C-4505-46C7-AD8F-8769A1972FC1}"/>
          </ac:spMkLst>
        </pc:spChg>
        <pc:graphicFrameChg chg="mod">
          <ac:chgData name="Claudia Coñuecar" userId="40a48c7a74c5fee3" providerId="LiveId" clId="{855F8F45-981D-444D-9F88-CAC1467DCE89}" dt="2020-07-28T21:29:38.454" v="88"/>
          <ac:graphicFrameMkLst>
            <pc:docMk/>
            <pc:sldMk cId="2276795429" sldId="258"/>
            <ac:graphicFrameMk id="9" creationId="{8FF6EDB8-0D3A-4193-BDFE-DD56CEA7DAB2}"/>
          </ac:graphicFrameMkLst>
        </pc:graphicFrameChg>
      </pc:sldChg>
      <pc:sldChg chg="delSp modSp mod delDesignElem">
        <pc:chgData name="Claudia Coñuecar" userId="40a48c7a74c5fee3" providerId="LiveId" clId="{855F8F45-981D-444D-9F88-CAC1467DCE89}" dt="2020-07-28T21:39:34.424" v="237" actId="1076"/>
        <pc:sldMkLst>
          <pc:docMk/>
          <pc:sldMk cId="4112772953" sldId="259"/>
        </pc:sldMkLst>
        <pc:spChg chg="mod">
          <ac:chgData name="Claudia Coñuecar" userId="40a48c7a74c5fee3" providerId="LiveId" clId="{855F8F45-981D-444D-9F88-CAC1467DCE89}" dt="2020-07-28T21:39:34.424" v="237" actId="1076"/>
          <ac:spMkLst>
            <pc:docMk/>
            <pc:sldMk cId="4112772953" sldId="259"/>
            <ac:spMk id="2" creationId="{5F3F6C66-D6D7-4A72-9928-967AEA400766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1" creationId="{AB763E74-B111-4F0A-990A-DC546EDB60B3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3" creationId="{59261977-BEC4-4705-BB60-C4C0C74711F6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5" creationId="{E61F1EFE-E608-4FCB-8DBB-12FA3AC1E2C9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7" creationId="{4C7DD595-7EA3-45FF-B181-2B606353F7D0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9" creationId="{848B10FE-6408-43F6-9A62-B98F2DB0FFB8}"/>
          </ac:spMkLst>
        </pc:spChg>
      </pc:sldChg>
      <pc:sldChg chg="delSp del delDesignElem">
        <pc:chgData name="Claudia Coñuecar" userId="40a48c7a74c5fee3" providerId="LiveId" clId="{855F8F45-981D-444D-9F88-CAC1467DCE89}" dt="2020-07-28T22:06:43.163" v="732" actId="2696"/>
        <pc:sldMkLst>
          <pc:docMk/>
          <pc:sldMk cId="3782906153" sldId="260"/>
        </pc:sldMkLst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14" creationId="{06FF3823-BBAD-4D28-B6DB-E416E24090B1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16" creationId="{0E20F056-0FFD-4EE9-BDCB-8963C7F8BAB4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18" creationId="{87507ED7-71D7-4B95-8D4F-7B3E186238E1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27" creationId="{7BB58C53-AF1A-4577-9FD9-2A6A3DDEA577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29" creationId="{E5F7F7DE-2DAA-4260-B379-423DEC36F325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31" creationId="{3C0C984F-4779-40F8-A8DC-59DD7615BE53}"/>
          </ac:spMkLst>
        </pc:spChg>
        <pc:grpChg chg="del">
          <ac:chgData name="Claudia Coñuecar" userId="40a48c7a74c5fee3" providerId="LiveId" clId="{855F8F45-981D-444D-9F88-CAC1467DCE89}" dt="2020-07-28T21:29:38.454" v="88"/>
          <ac:grpSpMkLst>
            <pc:docMk/>
            <pc:sldMk cId="3782906153" sldId="260"/>
            <ac:grpSpMk id="20" creationId="{AA38E6D2-F0D9-4B69-ABEB-EB70412E8C74}"/>
          </ac:grpSpMkLst>
        </pc:grp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3782906153" sldId="260"/>
            <ac:cxnSpMk id="33" creationId="{57D5430C-DB52-4EA6-8319-C7AC4C1710C5}"/>
          </ac:cxnSpMkLst>
        </pc:cxn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3782906153" sldId="260"/>
            <ac:cxnSpMk id="35" creationId="{8166ECFA-EC1E-4CD9-A9CC-1EBFE29AB8BC}"/>
          </ac:cxnSpMkLst>
        </pc:cxn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3782906153" sldId="260"/>
            <ac:cxnSpMk id="37" creationId="{C746FE2E-3188-4CA0-96F7-21A68D1B1943}"/>
          </ac:cxnSpMkLst>
        </pc:cxnChg>
      </pc:sldChg>
      <pc:sldChg chg="addSp delSp modSp mod delDesignElem">
        <pc:chgData name="Claudia Coñuecar" userId="40a48c7a74c5fee3" providerId="LiveId" clId="{855F8F45-981D-444D-9F88-CAC1467DCE89}" dt="2020-07-28T22:06:31.982" v="731" actId="1076"/>
        <pc:sldMkLst>
          <pc:docMk/>
          <pc:sldMk cId="491186029" sldId="262"/>
        </pc:sldMkLst>
        <pc:spChg chg="mod">
          <ac:chgData name="Claudia Coñuecar" userId="40a48c7a74c5fee3" providerId="LiveId" clId="{855F8F45-981D-444D-9F88-CAC1467DCE89}" dt="2020-07-28T22:05:10.822" v="717" actId="1076"/>
          <ac:spMkLst>
            <pc:docMk/>
            <pc:sldMk cId="491186029" sldId="262"/>
            <ac:spMk id="2" creationId="{2FBE61F3-2745-486A-9B37-D1351783A8A7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91186029" sldId="262"/>
            <ac:spMk id="21" creationId="{2A4D183E-A455-400F-B558-5EF3C42F6648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91186029" sldId="262"/>
            <ac:spMk id="23" creationId="{46EC6A0A-8EDD-4CAD-8301-B0613EFB68A2}"/>
          </ac:spMkLst>
        </pc:spChg>
        <pc:graphicFrameChg chg="mod">
          <ac:chgData name="Claudia Coñuecar" userId="40a48c7a74c5fee3" providerId="LiveId" clId="{855F8F45-981D-444D-9F88-CAC1467DCE89}" dt="2020-07-28T22:05:51.472" v="723" actId="255"/>
          <ac:graphicFrameMkLst>
            <pc:docMk/>
            <pc:sldMk cId="491186029" sldId="262"/>
            <ac:graphicFrameMk id="10" creationId="{D4F03EC1-D08C-45FA-AC9F-7C43CAF52CB1}"/>
          </ac:graphicFrameMkLst>
        </pc:graphicFrameChg>
        <pc:picChg chg="add del mod">
          <ac:chgData name="Claudia Coñuecar" userId="40a48c7a74c5fee3" providerId="LiveId" clId="{855F8F45-981D-444D-9F88-CAC1467DCE89}" dt="2020-07-28T22:06:27.638" v="728" actId="21"/>
          <ac:picMkLst>
            <pc:docMk/>
            <pc:sldMk cId="491186029" sldId="262"/>
            <ac:picMk id="3" creationId="{B71DD0DA-DBFE-4BCF-8334-9620001A12B7}"/>
          </ac:picMkLst>
        </pc:picChg>
        <pc:picChg chg="add mod">
          <ac:chgData name="Claudia Coñuecar" userId="40a48c7a74c5fee3" providerId="LiveId" clId="{855F8F45-981D-444D-9F88-CAC1467DCE89}" dt="2020-07-28T22:06:31.982" v="731" actId="1076"/>
          <ac:picMkLst>
            <pc:docMk/>
            <pc:sldMk cId="491186029" sldId="262"/>
            <ac:picMk id="4" creationId="{F7C7603A-1904-4A79-A5CE-B0AF7656F6AB}"/>
          </ac:picMkLst>
        </pc:picChg>
        <pc:picChg chg="del">
          <ac:chgData name="Claudia Coñuecar" userId="40a48c7a74c5fee3" providerId="LiveId" clId="{855F8F45-981D-444D-9F88-CAC1467DCE89}" dt="2020-07-28T22:04:40.845" v="711" actId="21"/>
          <ac:picMkLst>
            <pc:docMk/>
            <pc:sldMk cId="491186029" sldId="262"/>
            <ac:picMk id="7" creationId="{36C5320A-DFA9-4A31-8D7F-EE05D1E3801F}"/>
          </ac:picMkLst>
        </pc:picChg>
      </pc:sldChg>
      <pc:sldChg chg="addSp delSp modSp del mod modClrScheme chgLayout">
        <pc:chgData name="Claudia Coñuecar" userId="40a48c7a74c5fee3" providerId="LiveId" clId="{855F8F45-981D-444D-9F88-CAC1467DCE89}" dt="2020-07-28T21:39:16.137" v="234" actId="2696"/>
        <pc:sldMkLst>
          <pc:docMk/>
          <pc:sldMk cId="2844960060" sldId="263"/>
        </pc:sldMkLst>
        <pc:spChg chg="del">
          <ac:chgData name="Claudia Coñuecar" userId="40a48c7a74c5fee3" providerId="LiveId" clId="{855F8F45-981D-444D-9F88-CAC1467DCE89}" dt="2020-07-28T21:10:22.688" v="3" actId="26606"/>
          <ac:spMkLst>
            <pc:docMk/>
            <pc:sldMk cId="2844960060" sldId="263"/>
            <ac:spMk id="2" creationId="{3EBFCA27-473B-46B9-87B1-4302EA6D80CD}"/>
          </ac:spMkLst>
        </pc:spChg>
        <pc:spChg chg="del">
          <ac:chgData name="Claudia Coñuecar" userId="40a48c7a74c5fee3" providerId="LiveId" clId="{855F8F45-981D-444D-9F88-CAC1467DCE89}" dt="2020-07-28T21:10:18.084" v="2"/>
          <ac:spMkLst>
            <pc:docMk/>
            <pc:sldMk cId="2844960060" sldId="263"/>
            <ac:spMk id="3" creationId="{10513943-E56C-4D92-BC8F-F07235C88D28}"/>
          </ac:spMkLst>
        </pc:spChg>
        <pc:spChg chg="add del mod">
          <ac:chgData name="Claudia Coñuecar" userId="40a48c7a74c5fee3" providerId="LiveId" clId="{855F8F45-981D-444D-9F88-CAC1467DCE89}" dt="2020-07-28T21:10:42.455" v="5"/>
          <ac:spMkLst>
            <pc:docMk/>
            <pc:sldMk cId="2844960060" sldId="263"/>
            <ac:spMk id="6" creationId="{BFFBC4DA-1DB5-4378-801B-5D65F04F4FAE}"/>
          </ac:spMkLst>
        </pc:spChg>
        <pc:spChg chg="add mod">
          <ac:chgData name="Claudia Coñuecar" userId="40a48c7a74c5fee3" providerId="LiveId" clId="{855F8F45-981D-444D-9F88-CAC1467DCE89}" dt="2020-07-28T21:14:27.060" v="79" actId="20577"/>
          <ac:spMkLst>
            <pc:docMk/>
            <pc:sldMk cId="2844960060" sldId="263"/>
            <ac:spMk id="7" creationId="{EF6F5792-030C-4818-8893-BC4C0C546059}"/>
          </ac:spMkLst>
        </pc:spChg>
        <pc:spChg chg="add del mod">
          <ac:chgData name="Claudia Coñuecar" userId="40a48c7a74c5fee3" providerId="LiveId" clId="{855F8F45-981D-444D-9F88-CAC1467DCE89}" dt="2020-07-28T21:11:13.424" v="8"/>
          <ac:spMkLst>
            <pc:docMk/>
            <pc:sldMk cId="2844960060" sldId="263"/>
            <ac:spMk id="8" creationId="{C068ABF5-29FF-47CD-BA27-1A2E0D337C95}"/>
          </ac:spMkLst>
        </pc:spChg>
        <pc:spChg chg="add mod">
          <ac:chgData name="Claudia Coñuecar" userId="40a48c7a74c5fee3" providerId="LiveId" clId="{855F8F45-981D-444D-9F88-CAC1467DCE89}" dt="2020-07-28T21:12:43.260" v="21" actId="1076"/>
          <ac:spMkLst>
            <pc:docMk/>
            <pc:sldMk cId="2844960060" sldId="263"/>
            <ac:spMk id="9" creationId="{F14D351A-AD50-44B6-AF3F-28B054B3DBA9}"/>
          </ac:spMkLst>
        </pc:spChg>
        <pc:spChg chg="add mod">
          <ac:chgData name="Claudia Coñuecar" userId="40a48c7a74c5fee3" providerId="LiveId" clId="{855F8F45-981D-444D-9F88-CAC1467DCE89}" dt="2020-07-28T21:30:10.212" v="90"/>
          <ac:spMkLst>
            <pc:docMk/>
            <pc:sldMk cId="2844960060" sldId="263"/>
            <ac:spMk id="10" creationId="{8C3B04F0-5FF6-43B6-BAA6-E4D7CD432651}"/>
          </ac:spMkLst>
        </pc:spChg>
        <pc:spChg chg="add mod">
          <ac:chgData name="Claudia Coñuecar" userId="40a48c7a74c5fee3" providerId="LiveId" clId="{855F8F45-981D-444D-9F88-CAC1467DCE89}" dt="2020-07-28T21:13:59.468" v="34" actId="1076"/>
          <ac:spMkLst>
            <pc:docMk/>
            <pc:sldMk cId="2844960060" sldId="263"/>
            <ac:spMk id="11" creationId="{50AB8675-F736-4E7C-AB21-8DA421D8B8FE}"/>
          </ac:spMkLst>
        </pc:spChg>
        <pc:spChg chg="add mod">
          <ac:chgData name="Claudia Coñuecar" userId="40a48c7a74c5fee3" providerId="LiveId" clId="{855F8F45-981D-444D-9F88-CAC1467DCE89}" dt="2020-07-28T21:30:10.212" v="90"/>
          <ac:spMkLst>
            <pc:docMk/>
            <pc:sldMk cId="2844960060" sldId="263"/>
            <ac:spMk id="12" creationId="{8C43A37A-D6E5-448D-9B24-70279B54A991}"/>
          </ac:spMkLst>
        </pc:spChg>
        <pc:picChg chg="add del">
          <ac:chgData name="Claudia Coñuecar" userId="40a48c7a74c5fee3" providerId="LiveId" clId="{855F8F45-981D-444D-9F88-CAC1467DCE89}" dt="2020-07-28T21:09:27.352" v="1"/>
          <ac:picMkLst>
            <pc:docMk/>
            <pc:sldMk cId="2844960060" sldId="263"/>
            <ac:picMk id="4" creationId="{C631F404-5EBC-4C69-9B01-4AC8CA7C580E}"/>
          </ac:picMkLst>
        </pc:picChg>
        <pc:picChg chg="add mod">
          <ac:chgData name="Claudia Coñuecar" userId="40a48c7a74c5fee3" providerId="LiveId" clId="{855F8F45-981D-444D-9F88-CAC1467DCE89}" dt="2020-07-28T21:14:29.368" v="80" actId="1076"/>
          <ac:picMkLst>
            <pc:docMk/>
            <pc:sldMk cId="2844960060" sldId="263"/>
            <ac:picMk id="5" creationId="{76D48AB3-83A9-4B6F-BD3C-E324C0FF60C0}"/>
          </ac:picMkLst>
        </pc:picChg>
        <pc:picChg chg="del">
          <ac:chgData name="Claudia Coñuecar" userId="40a48c7a74c5fee3" providerId="LiveId" clId="{855F8F45-981D-444D-9F88-CAC1467DCE89}" dt="2020-07-28T21:29:11.626" v="81"/>
          <ac:picMkLst>
            <pc:docMk/>
            <pc:sldMk cId="2844960060" sldId="263"/>
            <ac:picMk id="13" creationId="{C078FB4E-E91F-42C8-BA41-86EADA26B15A}"/>
          </ac:picMkLst>
        </pc:picChg>
      </pc:sldChg>
      <pc:sldChg chg="addSp modSp mod">
        <pc:chgData name="Claudia Coñuecar" userId="40a48c7a74c5fee3" providerId="LiveId" clId="{855F8F45-981D-444D-9F88-CAC1467DCE89}" dt="2020-07-28T21:39:09.317" v="233" actId="1076"/>
        <pc:sldMkLst>
          <pc:docMk/>
          <pc:sldMk cId="2950423043" sldId="268"/>
        </pc:sldMkLst>
        <pc:spChg chg="add mod">
          <ac:chgData name="Claudia Coñuecar" userId="40a48c7a74c5fee3" providerId="LiveId" clId="{855F8F45-981D-444D-9F88-CAC1467DCE89}" dt="2020-07-28T21:35:44.714" v="202" actId="255"/>
          <ac:spMkLst>
            <pc:docMk/>
            <pc:sldMk cId="2950423043" sldId="268"/>
            <ac:spMk id="2" creationId="{24589333-06D1-40A6-956F-FFF324B96F6A}"/>
          </ac:spMkLst>
        </pc:spChg>
        <pc:spChg chg="add mod">
          <ac:chgData name="Claudia Coñuecar" userId="40a48c7a74c5fee3" providerId="LiveId" clId="{855F8F45-981D-444D-9F88-CAC1467DCE89}" dt="2020-07-28T21:38:32.661" v="218" actId="1076"/>
          <ac:spMkLst>
            <pc:docMk/>
            <pc:sldMk cId="2950423043" sldId="268"/>
            <ac:spMk id="3" creationId="{EB85B0DA-9ADC-4FA3-84D6-0FD4C163FED7}"/>
          </ac:spMkLst>
        </pc:spChg>
        <pc:spChg chg="mod">
          <ac:chgData name="Claudia Coñuecar" userId="40a48c7a74c5fee3" providerId="LiveId" clId="{855F8F45-981D-444D-9F88-CAC1467DCE89}" dt="2020-07-28T21:39:03.933" v="232" actId="5793"/>
          <ac:spMkLst>
            <pc:docMk/>
            <pc:sldMk cId="2950423043" sldId="268"/>
            <ac:spMk id="26627" creationId="{00000000-0000-0000-0000-000000000000}"/>
          </ac:spMkLst>
        </pc:spChg>
        <pc:picChg chg="mod">
          <ac:chgData name="Claudia Coñuecar" userId="40a48c7a74c5fee3" providerId="LiveId" clId="{855F8F45-981D-444D-9F88-CAC1467DCE89}" dt="2020-07-28T21:38:45.974" v="224" actId="14100"/>
          <ac:picMkLst>
            <pc:docMk/>
            <pc:sldMk cId="2950423043" sldId="268"/>
            <ac:picMk id="13316" creationId="{00000000-0000-0000-0000-000000000000}"/>
          </ac:picMkLst>
        </pc:picChg>
        <pc:picChg chg="mod">
          <ac:chgData name="Claudia Coñuecar" userId="40a48c7a74c5fee3" providerId="LiveId" clId="{855F8F45-981D-444D-9F88-CAC1467DCE89}" dt="2020-07-28T21:38:29.846" v="217" actId="1076"/>
          <ac:picMkLst>
            <pc:docMk/>
            <pc:sldMk cId="2950423043" sldId="268"/>
            <ac:picMk id="13317" creationId="{00000000-0000-0000-0000-000000000000}"/>
          </ac:picMkLst>
        </pc:picChg>
        <pc:picChg chg="mod">
          <ac:chgData name="Claudia Coñuecar" userId="40a48c7a74c5fee3" providerId="LiveId" clId="{855F8F45-981D-444D-9F88-CAC1467DCE89}" dt="2020-07-28T21:35:53.093" v="204" actId="1076"/>
          <ac:picMkLst>
            <pc:docMk/>
            <pc:sldMk cId="2950423043" sldId="268"/>
            <ac:picMk id="13318" creationId="{00000000-0000-0000-0000-000000000000}"/>
          </ac:picMkLst>
        </pc:picChg>
        <pc:picChg chg="mod">
          <ac:chgData name="Claudia Coñuecar" userId="40a48c7a74c5fee3" providerId="LiveId" clId="{855F8F45-981D-444D-9F88-CAC1467DCE89}" dt="2020-07-28T21:39:09.317" v="233" actId="1076"/>
          <ac:picMkLst>
            <pc:docMk/>
            <pc:sldMk cId="2950423043" sldId="268"/>
            <ac:picMk id="13319" creationId="{00000000-0000-0000-0000-000000000000}"/>
          </ac:picMkLst>
        </pc:picChg>
        <pc:picChg chg="mod">
          <ac:chgData name="Claudia Coñuecar" userId="40a48c7a74c5fee3" providerId="LiveId" clId="{855F8F45-981D-444D-9F88-CAC1467DCE89}" dt="2020-07-28T21:38:56.197" v="228" actId="1076"/>
          <ac:picMkLst>
            <pc:docMk/>
            <pc:sldMk cId="2950423043" sldId="268"/>
            <ac:picMk id="13320" creationId="{00000000-0000-0000-0000-000000000000}"/>
          </ac:picMkLst>
        </pc:picChg>
      </pc:sldChg>
      <pc:sldChg chg="addSp modSp new mod">
        <pc:chgData name="Claudia Coñuecar" userId="40a48c7a74c5fee3" providerId="LiveId" clId="{855F8F45-981D-444D-9F88-CAC1467DCE89}" dt="2020-07-28T21:41:38.912" v="272" actId="255"/>
        <pc:sldMkLst>
          <pc:docMk/>
          <pc:sldMk cId="2775956703" sldId="269"/>
        </pc:sldMkLst>
        <pc:spChg chg="mod">
          <ac:chgData name="Claudia Coñuecar" userId="40a48c7a74c5fee3" providerId="LiveId" clId="{855F8F45-981D-444D-9F88-CAC1467DCE89}" dt="2020-07-28T21:40:14.263" v="262" actId="20577"/>
          <ac:spMkLst>
            <pc:docMk/>
            <pc:sldMk cId="2775956703" sldId="269"/>
            <ac:spMk id="2" creationId="{BEF61329-1C2B-415E-BC87-904B522FEF59}"/>
          </ac:spMkLst>
        </pc:spChg>
        <pc:spChg chg="mod">
          <ac:chgData name="Claudia Coñuecar" userId="40a48c7a74c5fee3" providerId="LiveId" clId="{855F8F45-981D-444D-9F88-CAC1467DCE89}" dt="2020-07-28T21:41:38.912" v="272" actId="255"/>
          <ac:spMkLst>
            <pc:docMk/>
            <pc:sldMk cId="2775956703" sldId="269"/>
            <ac:spMk id="3" creationId="{9436B889-207B-496B-99A5-628038BD4C4D}"/>
          </ac:spMkLst>
        </pc:spChg>
        <pc:picChg chg="add mod">
          <ac:chgData name="Claudia Coñuecar" userId="40a48c7a74c5fee3" providerId="LiveId" clId="{855F8F45-981D-444D-9F88-CAC1467DCE89}" dt="2020-07-28T21:41:18.550" v="270" actId="14100"/>
          <ac:picMkLst>
            <pc:docMk/>
            <pc:sldMk cId="2775956703" sldId="269"/>
            <ac:picMk id="4" creationId="{74BDE45F-A977-4287-8452-581F37BC349D}"/>
          </ac:picMkLst>
        </pc:picChg>
        <pc:picChg chg="add mod">
          <ac:chgData name="Claudia Coñuecar" userId="40a48c7a74c5fee3" providerId="LiveId" clId="{855F8F45-981D-444D-9F88-CAC1467DCE89}" dt="2020-07-28T21:40:56.423" v="267" actId="1076"/>
          <ac:picMkLst>
            <pc:docMk/>
            <pc:sldMk cId="2775956703" sldId="269"/>
            <ac:picMk id="5" creationId="{FC3D14E3-9BC6-484B-B9D5-4E19BEE0FF15}"/>
          </ac:picMkLst>
        </pc:picChg>
      </pc:sldChg>
      <pc:sldChg chg="addSp delSp modSp new mod modClrScheme chgLayout">
        <pc:chgData name="Claudia Coñuecar" userId="40a48c7a74c5fee3" providerId="LiveId" clId="{855F8F45-981D-444D-9F88-CAC1467DCE89}" dt="2020-08-03T01:06:32.958" v="1307" actId="20577"/>
        <pc:sldMkLst>
          <pc:docMk/>
          <pc:sldMk cId="3929794656" sldId="270"/>
        </pc:sldMkLst>
        <pc:spChg chg="del">
          <ac:chgData name="Claudia Coñuecar" userId="40a48c7a74c5fee3" providerId="LiveId" clId="{855F8F45-981D-444D-9F88-CAC1467DCE89}" dt="2020-07-28T21:42:18.009" v="274" actId="21"/>
          <ac:spMkLst>
            <pc:docMk/>
            <pc:sldMk cId="3929794656" sldId="270"/>
            <ac:spMk id="2" creationId="{24503619-3149-4E73-9A22-59D2CA77315D}"/>
          </ac:spMkLst>
        </pc:spChg>
        <pc:spChg chg="mod ord">
          <ac:chgData name="Claudia Coñuecar" userId="40a48c7a74c5fee3" providerId="LiveId" clId="{855F8F45-981D-444D-9F88-CAC1467DCE89}" dt="2020-08-03T01:06:32.958" v="1307" actId="20577"/>
          <ac:spMkLst>
            <pc:docMk/>
            <pc:sldMk cId="3929794656" sldId="270"/>
            <ac:spMk id="3" creationId="{A4305943-0BE4-44B9-923D-BC2814019B60}"/>
          </ac:spMkLst>
        </pc:spChg>
        <pc:spChg chg="add del mod">
          <ac:chgData name="Claudia Coñuecar" userId="40a48c7a74c5fee3" providerId="LiveId" clId="{855F8F45-981D-444D-9F88-CAC1467DCE89}" dt="2020-07-28T21:42:58.821" v="278" actId="21"/>
          <ac:spMkLst>
            <pc:docMk/>
            <pc:sldMk cId="3929794656" sldId="270"/>
            <ac:spMk id="9" creationId="{33025582-74BC-4F21-B66B-280C3089F262}"/>
          </ac:spMkLst>
        </pc:spChg>
        <pc:picChg chg="add mod">
          <ac:chgData name="Claudia Coñuecar" userId="40a48c7a74c5fee3" providerId="LiveId" clId="{855F8F45-981D-444D-9F88-CAC1467DCE89}" dt="2020-07-28T21:43:00.296" v="279" actId="27614"/>
          <ac:picMkLst>
            <pc:docMk/>
            <pc:sldMk cId="3929794656" sldId="270"/>
            <ac:picMk id="4" creationId="{1FB904CA-F730-4F6D-9928-ADDEF6B8EAAC}"/>
          </ac:picMkLst>
        </pc:picChg>
      </pc:sldChg>
      <pc:sldChg chg="addSp delSp modSp new del mod">
        <pc:chgData name="Claudia Coñuecar" userId="40a48c7a74c5fee3" providerId="LiveId" clId="{855F8F45-981D-444D-9F88-CAC1467DCE89}" dt="2020-07-28T21:49:08.051" v="364" actId="2696"/>
        <pc:sldMkLst>
          <pc:docMk/>
          <pc:sldMk cId="733528744" sldId="271"/>
        </pc:sldMkLst>
        <pc:spChg chg="del">
          <ac:chgData name="Claudia Coñuecar" userId="40a48c7a74c5fee3" providerId="LiveId" clId="{855F8F45-981D-444D-9F88-CAC1467DCE89}" dt="2020-07-28T21:43:30.585" v="286"/>
          <ac:spMkLst>
            <pc:docMk/>
            <pc:sldMk cId="733528744" sldId="271"/>
            <ac:spMk id="3" creationId="{AD437700-D5DE-42EA-A3C6-8D8A4C458FB4}"/>
          </ac:spMkLst>
        </pc:spChg>
        <pc:spChg chg="add mod">
          <ac:chgData name="Claudia Coñuecar" userId="40a48c7a74c5fee3" providerId="LiveId" clId="{855F8F45-981D-444D-9F88-CAC1467DCE89}" dt="2020-07-28T21:44:13.955" v="289" actId="21"/>
          <ac:spMkLst>
            <pc:docMk/>
            <pc:sldMk cId="733528744" sldId="271"/>
            <ac:spMk id="8" creationId="{D6BC1BA0-A513-4DF9-BC8D-52500BAD7EE2}"/>
          </ac:spMkLst>
        </pc:spChg>
        <pc:picChg chg="add del mod">
          <ac:chgData name="Claudia Coñuecar" userId="40a48c7a74c5fee3" providerId="LiveId" clId="{855F8F45-981D-444D-9F88-CAC1467DCE89}" dt="2020-07-28T21:44:13.955" v="289" actId="21"/>
          <ac:picMkLst>
            <pc:docMk/>
            <pc:sldMk cId="733528744" sldId="271"/>
            <ac:picMk id="5" creationId="{412F4FA4-D13D-49D7-A00C-B52965899BBA}"/>
          </ac:picMkLst>
        </pc:picChg>
        <pc:picChg chg="add">
          <ac:chgData name="Claudia Coñuecar" userId="40a48c7a74c5fee3" providerId="LiveId" clId="{855F8F45-981D-444D-9F88-CAC1467DCE89}" dt="2020-07-28T21:44:10.822" v="288"/>
          <ac:picMkLst>
            <pc:docMk/>
            <pc:sldMk cId="733528744" sldId="271"/>
            <ac:picMk id="6" creationId="{0E06DAD1-F4BF-4D34-96D9-DA7C76E7BDBF}"/>
          </ac:picMkLst>
        </pc:picChg>
      </pc:sldChg>
      <pc:sldChg chg="addSp delSp modSp new mod modClrScheme chgLayout">
        <pc:chgData name="Claudia Coñuecar" userId="40a48c7a74c5fee3" providerId="LiveId" clId="{855F8F45-981D-444D-9F88-CAC1467DCE89}" dt="2020-07-28T21:46:55.454" v="317" actId="1076"/>
        <pc:sldMkLst>
          <pc:docMk/>
          <pc:sldMk cId="3025919748" sldId="272"/>
        </pc:sldMkLst>
        <pc:spChg chg="del mod ord">
          <ac:chgData name="Claudia Coñuecar" userId="40a48c7a74c5fee3" providerId="LiveId" clId="{855F8F45-981D-444D-9F88-CAC1467DCE89}" dt="2020-07-28T21:44:34.540" v="291" actId="700"/>
          <ac:spMkLst>
            <pc:docMk/>
            <pc:sldMk cId="3025919748" sldId="272"/>
            <ac:spMk id="2" creationId="{4CCC0ABC-E0CA-40CF-8962-8D86EF7308DE}"/>
          </ac:spMkLst>
        </pc:spChg>
        <pc:spChg chg="del">
          <ac:chgData name="Claudia Coñuecar" userId="40a48c7a74c5fee3" providerId="LiveId" clId="{855F8F45-981D-444D-9F88-CAC1467DCE89}" dt="2020-07-28T21:44:34.540" v="291" actId="700"/>
          <ac:spMkLst>
            <pc:docMk/>
            <pc:sldMk cId="3025919748" sldId="272"/>
            <ac:spMk id="3" creationId="{15AE7A47-00BE-467F-92BD-01B4C2DCED66}"/>
          </ac:spMkLst>
        </pc:spChg>
        <pc:spChg chg="del">
          <ac:chgData name="Claudia Coñuecar" userId="40a48c7a74c5fee3" providerId="LiveId" clId="{855F8F45-981D-444D-9F88-CAC1467DCE89}" dt="2020-07-28T21:44:34.540" v="291" actId="700"/>
          <ac:spMkLst>
            <pc:docMk/>
            <pc:sldMk cId="3025919748" sldId="272"/>
            <ac:spMk id="4" creationId="{DEC818D2-622B-4088-BB6B-C868D5C70823}"/>
          </ac:spMkLst>
        </pc:spChg>
        <pc:spChg chg="add del mod ord">
          <ac:chgData name="Claudia Coñuecar" userId="40a48c7a74c5fee3" providerId="LiveId" clId="{855F8F45-981D-444D-9F88-CAC1467DCE89}" dt="2020-07-28T21:45:04.514" v="294" actId="26606"/>
          <ac:spMkLst>
            <pc:docMk/>
            <pc:sldMk cId="3025919748" sldId="272"/>
            <ac:spMk id="5" creationId="{E410E174-89D7-4FC5-84C3-C48F31B26BC1}"/>
          </ac:spMkLst>
        </pc:spChg>
        <pc:spChg chg="add del mod">
          <ac:chgData name="Claudia Coñuecar" userId="40a48c7a74c5fee3" providerId="LiveId" clId="{855F8F45-981D-444D-9F88-CAC1467DCE89}" dt="2020-07-28T21:45:25.835" v="296"/>
          <ac:spMkLst>
            <pc:docMk/>
            <pc:sldMk cId="3025919748" sldId="272"/>
            <ac:spMk id="7" creationId="{8335249E-A674-4E97-8F89-EDB82A796C60}"/>
          </ac:spMkLst>
        </pc:spChg>
        <pc:spChg chg="add mod">
          <ac:chgData name="Claudia Coñuecar" userId="40a48c7a74c5fee3" providerId="LiveId" clId="{855F8F45-981D-444D-9F88-CAC1467DCE89}" dt="2020-07-28T21:46:09.625" v="313" actId="255"/>
          <ac:spMkLst>
            <pc:docMk/>
            <pc:sldMk cId="3025919748" sldId="272"/>
            <ac:spMk id="11" creationId="{4D9723F9-A22F-4A90-94D2-04236CBCF49C}"/>
          </ac:spMkLst>
        </pc:spChg>
        <pc:spChg chg="add mod">
          <ac:chgData name="Claudia Coñuecar" userId="40a48c7a74c5fee3" providerId="LiveId" clId="{855F8F45-981D-444D-9F88-CAC1467DCE89}" dt="2020-07-28T21:46:19.035" v="314" actId="255"/>
          <ac:spMkLst>
            <pc:docMk/>
            <pc:sldMk cId="3025919748" sldId="272"/>
            <ac:spMk id="13" creationId="{6B836874-4818-43D0-ACB3-DF3EB45C84F2}"/>
          </ac:spMkLst>
        </pc:spChg>
        <pc:picChg chg="add mod">
          <ac:chgData name="Claudia Coñuecar" userId="40a48c7a74c5fee3" providerId="LiveId" clId="{855F8F45-981D-444D-9F88-CAC1467DCE89}" dt="2020-07-28T21:46:26.221" v="315" actId="14100"/>
          <ac:picMkLst>
            <pc:docMk/>
            <pc:sldMk cId="3025919748" sldId="272"/>
            <ac:picMk id="6" creationId="{55901571-609E-4152-9EC3-B65DECA0243D}"/>
          </ac:picMkLst>
        </pc:picChg>
        <pc:picChg chg="add mod">
          <ac:chgData name="Claudia Coñuecar" userId="40a48c7a74c5fee3" providerId="LiveId" clId="{855F8F45-981D-444D-9F88-CAC1467DCE89}" dt="2020-07-28T21:46:55.454" v="317" actId="1076"/>
          <ac:picMkLst>
            <pc:docMk/>
            <pc:sldMk cId="3025919748" sldId="272"/>
            <ac:picMk id="8" creationId="{2B73B7EC-3959-4250-B150-A6A279BD575D}"/>
          </ac:picMkLst>
        </pc:picChg>
      </pc:sldChg>
      <pc:sldChg chg="addSp delSp modSp new mod modClrScheme chgLayout">
        <pc:chgData name="Claudia Coñuecar" userId="40a48c7a74c5fee3" providerId="LiveId" clId="{855F8F45-981D-444D-9F88-CAC1467DCE89}" dt="2020-07-28T21:48:48.333" v="363" actId="14100"/>
        <pc:sldMkLst>
          <pc:docMk/>
          <pc:sldMk cId="1313419217" sldId="273"/>
        </pc:sldMkLst>
        <pc:spChg chg="del mod ord">
          <ac:chgData name="Claudia Coñuecar" userId="40a48c7a74c5fee3" providerId="LiveId" clId="{855F8F45-981D-444D-9F88-CAC1467DCE89}" dt="2020-07-28T21:47:42.507" v="321" actId="700"/>
          <ac:spMkLst>
            <pc:docMk/>
            <pc:sldMk cId="1313419217" sldId="273"/>
            <ac:spMk id="2" creationId="{A516015F-906B-4F70-9560-562F3962E61A}"/>
          </ac:spMkLst>
        </pc:spChg>
        <pc:spChg chg="add del">
          <ac:chgData name="Claudia Coñuecar" userId="40a48c7a74c5fee3" providerId="LiveId" clId="{855F8F45-981D-444D-9F88-CAC1467DCE89}" dt="2020-07-28T21:47:42.507" v="321" actId="700"/>
          <ac:spMkLst>
            <pc:docMk/>
            <pc:sldMk cId="1313419217" sldId="273"/>
            <ac:spMk id="3" creationId="{941BC83C-5F29-4E45-B059-5C6B242DAC52}"/>
          </ac:spMkLst>
        </pc:spChg>
        <pc:spChg chg="del">
          <ac:chgData name="Claudia Coñuecar" userId="40a48c7a74c5fee3" providerId="LiveId" clId="{855F8F45-981D-444D-9F88-CAC1467DCE89}" dt="2020-07-28T21:47:42.507" v="321" actId="700"/>
          <ac:spMkLst>
            <pc:docMk/>
            <pc:sldMk cId="1313419217" sldId="273"/>
            <ac:spMk id="4" creationId="{5C9E8613-60B7-4131-B4EC-652B62CB6BDE}"/>
          </ac:spMkLst>
        </pc:spChg>
        <pc:spChg chg="add del mod ord">
          <ac:chgData name="Claudia Coñuecar" userId="40a48c7a74c5fee3" providerId="LiveId" clId="{855F8F45-981D-444D-9F88-CAC1467DCE89}" dt="2020-07-28T21:48:01.911" v="324" actId="26606"/>
          <ac:spMkLst>
            <pc:docMk/>
            <pc:sldMk cId="1313419217" sldId="273"/>
            <ac:spMk id="6" creationId="{CABD2756-6399-4E76-BE6A-BAC8A1D2ADC6}"/>
          </ac:spMkLst>
        </pc:spChg>
        <pc:spChg chg="add mod">
          <ac:chgData name="Claudia Coñuecar" userId="40a48c7a74c5fee3" providerId="LiveId" clId="{855F8F45-981D-444D-9F88-CAC1467DCE89}" dt="2020-07-28T21:48:48.333" v="363" actId="14100"/>
          <ac:spMkLst>
            <pc:docMk/>
            <pc:sldMk cId="1313419217" sldId="273"/>
            <ac:spMk id="12" creationId="{E83E8480-6DB9-4C43-BEE8-5CC11BB634FA}"/>
          </ac:spMkLst>
        </pc:spChg>
        <pc:spChg chg="add del mod">
          <ac:chgData name="Claudia Coñuecar" userId="40a48c7a74c5fee3" providerId="LiveId" clId="{855F8F45-981D-444D-9F88-CAC1467DCE89}" dt="2020-07-28T21:48:43.375" v="362" actId="21"/>
          <ac:spMkLst>
            <pc:docMk/>
            <pc:sldMk cId="1313419217" sldId="273"/>
            <ac:spMk id="14" creationId="{EA49C076-DA2B-41DE-A3C2-E574E0CD564F}"/>
          </ac:spMkLst>
        </pc:spChg>
        <pc:picChg chg="add del mod">
          <ac:chgData name="Claudia Coñuecar" userId="40a48c7a74c5fee3" providerId="LiveId" clId="{855F8F45-981D-444D-9F88-CAC1467DCE89}" dt="2020-07-28T21:47:36.002" v="320"/>
          <ac:picMkLst>
            <pc:docMk/>
            <pc:sldMk cId="1313419217" sldId="273"/>
            <ac:picMk id="5" creationId="{1E8E4933-6F92-439B-B11C-2EB923F46A43}"/>
          </ac:picMkLst>
        </pc:picChg>
        <pc:picChg chg="add mod">
          <ac:chgData name="Claudia Coñuecar" userId="40a48c7a74c5fee3" providerId="LiveId" clId="{855F8F45-981D-444D-9F88-CAC1467DCE89}" dt="2020-07-28T21:48:21.325" v="327" actId="1076"/>
          <ac:picMkLst>
            <pc:docMk/>
            <pc:sldMk cId="1313419217" sldId="273"/>
            <ac:picMk id="7" creationId="{2417F3EE-A2EB-4428-96CD-443EF79EF27B}"/>
          </ac:picMkLst>
        </pc:picChg>
        <pc:picChg chg="add mod">
          <ac:chgData name="Claudia Coñuecar" userId="40a48c7a74c5fee3" providerId="LiveId" clId="{855F8F45-981D-444D-9F88-CAC1467DCE89}" dt="2020-07-28T21:48:23.062" v="328" actId="1076"/>
          <ac:picMkLst>
            <pc:docMk/>
            <pc:sldMk cId="1313419217" sldId="273"/>
            <ac:picMk id="8" creationId="{FEF70143-7F52-4A1E-AAD0-DB85442B9F5F}"/>
          </ac:picMkLst>
        </pc:picChg>
      </pc:sldChg>
      <pc:sldChg chg="addSp delSp modSp new mod modClrScheme chgLayout">
        <pc:chgData name="Claudia Coñuecar" userId="40a48c7a74c5fee3" providerId="LiveId" clId="{855F8F45-981D-444D-9F88-CAC1467DCE89}" dt="2020-07-28T21:50:43.717" v="392"/>
        <pc:sldMkLst>
          <pc:docMk/>
          <pc:sldMk cId="1169379755" sldId="274"/>
        </pc:sldMkLst>
        <pc:spChg chg="del mod ord">
          <ac:chgData name="Claudia Coñuecar" userId="40a48c7a74c5fee3" providerId="LiveId" clId="{855F8F45-981D-444D-9F88-CAC1467DCE89}" dt="2020-07-28T21:49:22.280" v="366" actId="700"/>
          <ac:spMkLst>
            <pc:docMk/>
            <pc:sldMk cId="1169379755" sldId="274"/>
            <ac:spMk id="2" creationId="{30423055-B8EA-41CA-8460-B9ABFE81613A}"/>
          </ac:spMkLst>
        </pc:spChg>
        <pc:spChg chg="del">
          <ac:chgData name="Claudia Coñuecar" userId="40a48c7a74c5fee3" providerId="LiveId" clId="{855F8F45-981D-444D-9F88-CAC1467DCE89}" dt="2020-07-28T21:49:22.280" v="366" actId="700"/>
          <ac:spMkLst>
            <pc:docMk/>
            <pc:sldMk cId="1169379755" sldId="274"/>
            <ac:spMk id="3" creationId="{6284E1BF-CED4-4B1F-ACA4-D5BBA8D899F1}"/>
          </ac:spMkLst>
        </pc:spChg>
        <pc:spChg chg="del">
          <ac:chgData name="Claudia Coñuecar" userId="40a48c7a74c5fee3" providerId="LiveId" clId="{855F8F45-981D-444D-9F88-CAC1467DCE89}" dt="2020-07-28T21:49:22.280" v="366" actId="700"/>
          <ac:spMkLst>
            <pc:docMk/>
            <pc:sldMk cId="1169379755" sldId="274"/>
            <ac:spMk id="4" creationId="{306A197B-7A89-4A97-ACD4-CBD723C6C919}"/>
          </ac:spMkLst>
        </pc:spChg>
        <pc:spChg chg="add mod ord">
          <ac:chgData name="Claudia Coñuecar" userId="40a48c7a74c5fee3" providerId="LiveId" clId="{855F8F45-981D-444D-9F88-CAC1467DCE89}" dt="2020-07-28T21:49:30.230" v="386" actId="20577"/>
          <ac:spMkLst>
            <pc:docMk/>
            <pc:sldMk cId="1169379755" sldId="274"/>
            <ac:spMk id="5" creationId="{0BBF5676-2EB0-409F-AA44-94DB888AB747}"/>
          </ac:spMkLst>
        </pc:spChg>
        <pc:picChg chg="add mod">
          <ac:chgData name="Claudia Coñuecar" userId="40a48c7a74c5fee3" providerId="LiveId" clId="{855F8F45-981D-444D-9F88-CAC1467DCE89}" dt="2020-07-28T21:50:43.717" v="392"/>
          <ac:picMkLst>
            <pc:docMk/>
            <pc:sldMk cId="1169379755" sldId="274"/>
            <ac:picMk id="6" creationId="{37039A0F-81AC-4F76-B454-A2364479FC83}"/>
          </ac:picMkLst>
        </pc:picChg>
        <pc:picChg chg="add mod">
          <ac:chgData name="Claudia Coñuecar" userId="40a48c7a74c5fee3" providerId="LiveId" clId="{855F8F45-981D-444D-9F88-CAC1467DCE89}" dt="2020-07-28T21:50:33.125" v="391"/>
          <ac:picMkLst>
            <pc:docMk/>
            <pc:sldMk cId="1169379755" sldId="274"/>
            <ac:picMk id="7" creationId="{8BB95870-2DA3-456A-9E07-6AFBD4A2BE2E}"/>
          </ac:picMkLst>
        </pc:picChg>
      </pc:sldChg>
      <pc:sldChg chg="addSp modSp new mod modAnim">
        <pc:chgData name="Claudia Coñuecar" userId="40a48c7a74c5fee3" providerId="LiveId" clId="{855F8F45-981D-444D-9F88-CAC1467DCE89}" dt="2020-07-28T21:58:49.827" v="565" actId="255"/>
        <pc:sldMkLst>
          <pc:docMk/>
          <pc:sldMk cId="970468181" sldId="275"/>
        </pc:sldMkLst>
        <pc:spChg chg="mod">
          <ac:chgData name="Claudia Coñuecar" userId="40a48c7a74c5fee3" providerId="LiveId" clId="{855F8F45-981D-444D-9F88-CAC1467DCE89}" dt="2020-07-28T21:51:07.426" v="410" actId="20577"/>
          <ac:spMkLst>
            <pc:docMk/>
            <pc:sldMk cId="970468181" sldId="275"/>
            <ac:spMk id="2" creationId="{CF8EAC15-81D5-417F-9352-E0B85D28927F}"/>
          </ac:spMkLst>
        </pc:spChg>
        <pc:spChg chg="add mod">
          <ac:chgData name="Claudia Coñuecar" userId="40a48c7a74c5fee3" providerId="LiveId" clId="{855F8F45-981D-444D-9F88-CAC1467DCE89}" dt="2020-07-28T21:55:39.566" v="464" actId="20577"/>
          <ac:spMkLst>
            <pc:docMk/>
            <pc:sldMk cId="970468181" sldId="275"/>
            <ac:spMk id="4" creationId="{56C3A219-3DE9-4F6F-BB3B-413CE20AE63C}"/>
          </ac:spMkLst>
        </pc:spChg>
        <pc:spChg chg="add mod">
          <ac:chgData name="Claudia Coñuecar" userId="40a48c7a74c5fee3" providerId="LiveId" clId="{855F8F45-981D-444D-9F88-CAC1467DCE89}" dt="2020-07-28T21:56:16.286" v="472" actId="1076"/>
          <ac:spMkLst>
            <pc:docMk/>
            <pc:sldMk cId="970468181" sldId="275"/>
            <ac:spMk id="5" creationId="{B84B2A1F-75BB-4026-A979-5AB25D9F4CB1}"/>
          </ac:spMkLst>
        </pc:spChg>
        <pc:spChg chg="add mod">
          <ac:chgData name="Claudia Coñuecar" userId="40a48c7a74c5fee3" providerId="LiveId" clId="{855F8F45-981D-444D-9F88-CAC1467DCE89}" dt="2020-07-28T21:58:49.827" v="565" actId="255"/>
          <ac:spMkLst>
            <pc:docMk/>
            <pc:sldMk cId="970468181" sldId="275"/>
            <ac:spMk id="6" creationId="{7AA34DCE-F28D-47D0-A06A-646519539C37}"/>
          </ac:spMkLst>
        </pc:spChg>
        <pc:picChg chg="add mod">
          <ac:chgData name="Claudia Coñuecar" userId="40a48c7a74c5fee3" providerId="LiveId" clId="{855F8F45-981D-444D-9F88-CAC1467DCE89}" dt="2020-07-28T21:51:58.741" v="413" actId="1076"/>
          <ac:picMkLst>
            <pc:docMk/>
            <pc:sldMk cId="970468181" sldId="275"/>
            <ac:picMk id="3" creationId="{6D2AB549-3D0A-4BB0-94EF-1A3697D4BE30}"/>
          </ac:picMkLst>
        </pc:picChg>
      </pc:sldChg>
      <pc:sldChg chg="addSp modSp new mod modClrScheme chgLayout">
        <pc:chgData name="Claudia Coñuecar" userId="40a48c7a74c5fee3" providerId="LiveId" clId="{855F8F45-981D-444D-9F88-CAC1467DCE89}" dt="2020-07-28T22:40:53.102" v="1306" actId="20577"/>
        <pc:sldMkLst>
          <pc:docMk/>
          <pc:sldMk cId="284562489" sldId="276"/>
        </pc:sldMkLst>
        <pc:spChg chg="mod ord">
          <ac:chgData name="Claudia Coñuecar" userId="40a48c7a74c5fee3" providerId="LiveId" clId="{855F8F45-981D-444D-9F88-CAC1467DCE89}" dt="2020-07-28T21:59:14.523" v="602" actId="700"/>
          <ac:spMkLst>
            <pc:docMk/>
            <pc:sldMk cId="284562489" sldId="276"/>
            <ac:spMk id="2" creationId="{28FC6817-EB24-4264-B9F3-B9DC424036DD}"/>
          </ac:spMkLst>
        </pc:spChg>
        <pc:spChg chg="add mod ord">
          <ac:chgData name="Claudia Coñuecar" userId="40a48c7a74c5fee3" providerId="LiveId" clId="{855F8F45-981D-444D-9F88-CAC1467DCE89}" dt="2020-07-28T22:40:53.102" v="1306" actId="20577"/>
          <ac:spMkLst>
            <pc:docMk/>
            <pc:sldMk cId="284562489" sldId="276"/>
            <ac:spMk id="3" creationId="{14843257-9735-4A6B-9A49-17CA9E002155}"/>
          </ac:spMkLst>
        </pc:spChg>
      </pc:sldChg>
      <pc:sldChg chg="addSp delSp modSp new mod modClrScheme chgLayout">
        <pc:chgData name="Claudia Coñuecar" userId="40a48c7a74c5fee3" providerId="LiveId" clId="{855F8F45-981D-444D-9F88-CAC1467DCE89}" dt="2020-07-28T22:40:05.072" v="1304" actId="255"/>
        <pc:sldMkLst>
          <pc:docMk/>
          <pc:sldMk cId="2975776453" sldId="277"/>
        </pc:sldMkLst>
        <pc:spChg chg="del mod ord">
          <ac:chgData name="Claudia Coñuecar" userId="40a48c7a74c5fee3" providerId="LiveId" clId="{855F8F45-981D-444D-9F88-CAC1467DCE89}" dt="2020-07-28T22:37:48.425" v="1243" actId="700"/>
          <ac:spMkLst>
            <pc:docMk/>
            <pc:sldMk cId="2975776453" sldId="277"/>
            <ac:spMk id="2" creationId="{62974E6C-DD36-4133-A7BC-C8C7A34FFA8A}"/>
          </ac:spMkLst>
        </pc:spChg>
        <pc:spChg chg="add del mod ord">
          <ac:chgData name="Claudia Coñuecar" userId="40a48c7a74c5fee3" providerId="LiveId" clId="{855F8F45-981D-444D-9F88-CAC1467DCE89}" dt="2020-07-28T22:37:52.092" v="1244" actId="700"/>
          <ac:spMkLst>
            <pc:docMk/>
            <pc:sldMk cId="2975776453" sldId="277"/>
            <ac:spMk id="3" creationId="{3710CE8D-4702-4620-939A-12122434B42C}"/>
          </ac:spMkLst>
        </pc:spChg>
        <pc:spChg chg="add del mod ord">
          <ac:chgData name="Claudia Coñuecar" userId="40a48c7a74c5fee3" providerId="LiveId" clId="{855F8F45-981D-444D-9F88-CAC1467DCE89}" dt="2020-07-28T22:37:52.092" v="1244" actId="700"/>
          <ac:spMkLst>
            <pc:docMk/>
            <pc:sldMk cId="2975776453" sldId="277"/>
            <ac:spMk id="4" creationId="{E5EADCFA-65B0-4045-B9AC-25CB67D60FC0}"/>
          </ac:spMkLst>
        </pc:spChg>
        <pc:spChg chg="add mod ord">
          <ac:chgData name="Claudia Coñuecar" userId="40a48c7a74c5fee3" providerId="LiveId" clId="{855F8F45-981D-444D-9F88-CAC1467DCE89}" dt="2020-07-28T22:39:53.658" v="1303" actId="26606"/>
          <ac:spMkLst>
            <pc:docMk/>
            <pc:sldMk cId="2975776453" sldId="277"/>
            <ac:spMk id="5" creationId="{53BAA9FD-8144-46A9-B0FB-4BE209CFA500}"/>
          </ac:spMkLst>
        </pc:spChg>
        <pc:spChg chg="add del mod ord">
          <ac:chgData name="Claudia Coñuecar" userId="40a48c7a74c5fee3" providerId="LiveId" clId="{855F8F45-981D-444D-9F88-CAC1467DCE89}" dt="2020-07-28T22:37:54.292" v="1245"/>
          <ac:spMkLst>
            <pc:docMk/>
            <pc:sldMk cId="2975776453" sldId="277"/>
            <ac:spMk id="6" creationId="{C6CC9E91-B6AE-4686-BFBF-0E18322365D9}"/>
          </ac:spMkLst>
        </pc:spChg>
        <pc:spChg chg="add mod ord">
          <ac:chgData name="Claudia Coñuecar" userId="40a48c7a74c5fee3" providerId="LiveId" clId="{855F8F45-981D-444D-9F88-CAC1467DCE89}" dt="2020-07-28T22:40:05.072" v="1304" actId="255"/>
          <ac:spMkLst>
            <pc:docMk/>
            <pc:sldMk cId="2975776453" sldId="277"/>
            <ac:spMk id="7" creationId="{0A29A8E3-7E9D-4725-8C16-1AEFA0ABACF7}"/>
          </ac:spMkLst>
        </pc:spChg>
        <pc:picChg chg="add mod">
          <ac:chgData name="Claudia Coñuecar" userId="40a48c7a74c5fee3" providerId="LiveId" clId="{855F8F45-981D-444D-9F88-CAC1467DCE89}" dt="2020-07-28T22:39:53.658" v="1303" actId="26606"/>
          <ac:picMkLst>
            <pc:docMk/>
            <pc:sldMk cId="2975776453" sldId="277"/>
            <ac:picMk id="8" creationId="{9917D647-8750-40C2-B42A-8479D96F2ECA}"/>
          </ac:picMkLst>
        </pc:picChg>
      </pc:sldChg>
    </pc:docChg>
  </pc:docChgLst>
  <pc:docChgLst>
    <pc:chgData name="Claudia Coñuecar" userId="40a48c7a74c5fee3" providerId="LiveId" clId="{3F51145E-9D47-4C0E-8CA9-1CFDC5340D14}"/>
    <pc:docChg chg="undo custSel addSld delSld modSld sldOrd">
      <pc:chgData name="Claudia Coñuecar" userId="40a48c7a74c5fee3" providerId="LiveId" clId="{3F51145E-9D47-4C0E-8CA9-1CFDC5340D14}" dt="2021-03-18T00:25:41.891" v="447" actId="26606"/>
      <pc:docMkLst>
        <pc:docMk/>
      </pc:docMkLst>
      <pc:sldChg chg="modSp">
        <pc:chgData name="Claudia Coñuecar" userId="40a48c7a74c5fee3" providerId="LiveId" clId="{3F51145E-9D47-4C0E-8CA9-1CFDC5340D14}" dt="2021-03-18T00:22:07.774" v="395" actId="20577"/>
        <pc:sldMkLst>
          <pc:docMk/>
          <pc:sldMk cId="2276795429" sldId="258"/>
        </pc:sldMkLst>
        <pc:graphicFrameChg chg="mod">
          <ac:chgData name="Claudia Coñuecar" userId="40a48c7a74c5fee3" providerId="LiveId" clId="{3F51145E-9D47-4C0E-8CA9-1CFDC5340D14}" dt="2021-03-18T00:22:07.774" v="395" actId="20577"/>
          <ac:graphicFrameMkLst>
            <pc:docMk/>
            <pc:sldMk cId="2276795429" sldId="258"/>
            <ac:graphicFrameMk id="9" creationId="{8FF6EDB8-0D3A-4193-BDFE-DD56CEA7DAB2}"/>
          </ac:graphicFrameMkLst>
        </pc:graphicFrameChg>
      </pc:sldChg>
      <pc:sldChg chg="addSp delSp modSp mod">
        <pc:chgData name="Claudia Coñuecar" userId="40a48c7a74c5fee3" providerId="LiveId" clId="{3F51145E-9D47-4C0E-8CA9-1CFDC5340D14}" dt="2021-03-18T00:24:21.192" v="406" actId="1076"/>
        <pc:sldMkLst>
          <pc:docMk/>
          <pc:sldMk cId="4112772953" sldId="259"/>
        </pc:sldMkLst>
        <pc:spChg chg="del mod">
          <ac:chgData name="Claudia Coñuecar" userId="40a48c7a74c5fee3" providerId="LiveId" clId="{3F51145E-9D47-4C0E-8CA9-1CFDC5340D14}" dt="2021-03-18T00:23:57.675" v="399" actId="21"/>
          <ac:spMkLst>
            <pc:docMk/>
            <pc:sldMk cId="4112772953" sldId="259"/>
            <ac:spMk id="2" creationId="{5F3F6C66-D6D7-4A72-9928-967AEA400766}"/>
          </ac:spMkLst>
        </pc:spChg>
        <pc:spChg chg="mod">
          <ac:chgData name="Claudia Coñuecar" userId="40a48c7a74c5fee3" providerId="LiveId" clId="{3F51145E-9D47-4C0E-8CA9-1CFDC5340D14}" dt="2021-03-18T00:24:21.192" v="406" actId="1076"/>
          <ac:spMkLst>
            <pc:docMk/>
            <pc:sldMk cId="4112772953" sldId="259"/>
            <ac:spMk id="4" creationId="{8AA561E2-FA9F-48E4-A7E2-1A04F706B046}"/>
          </ac:spMkLst>
        </pc:spChg>
        <pc:spChg chg="add del mod">
          <ac:chgData name="Claudia Coñuecar" userId="40a48c7a74c5fee3" providerId="LiveId" clId="{3F51145E-9D47-4C0E-8CA9-1CFDC5340D14}" dt="2021-03-18T00:24:03.549" v="401" actId="21"/>
          <ac:spMkLst>
            <pc:docMk/>
            <pc:sldMk cId="4112772953" sldId="259"/>
            <ac:spMk id="6" creationId="{95A0872D-4612-431E-8CFF-37D8984AAE7C}"/>
          </ac:spMkLst>
        </pc:spChg>
        <pc:picChg chg="mod">
          <ac:chgData name="Claudia Coñuecar" userId="40a48c7a74c5fee3" providerId="LiveId" clId="{3F51145E-9D47-4C0E-8CA9-1CFDC5340D14}" dt="2021-03-18T00:24:07.345" v="403" actId="14100"/>
          <ac:picMkLst>
            <pc:docMk/>
            <pc:sldMk cId="4112772953" sldId="259"/>
            <ac:picMk id="5" creationId="{7C34E011-FFF4-40DF-B36A-133924A1DE9E}"/>
          </ac:picMkLst>
        </pc:picChg>
      </pc:sldChg>
      <pc:sldChg chg="del">
        <pc:chgData name="Claudia Coñuecar" userId="40a48c7a74c5fee3" providerId="LiveId" clId="{3F51145E-9D47-4C0E-8CA9-1CFDC5340D14}" dt="2021-03-14T22:37:14.142" v="129" actId="2696"/>
        <pc:sldMkLst>
          <pc:docMk/>
          <pc:sldMk cId="491186029" sldId="262"/>
        </pc:sldMkLst>
      </pc:sldChg>
      <pc:sldChg chg="addSp delSp modSp add mod ord">
        <pc:chgData name="Claudia Coñuecar" userId="40a48c7a74c5fee3" providerId="LiveId" clId="{3F51145E-9D47-4C0E-8CA9-1CFDC5340D14}" dt="2021-03-14T22:36:11.440" v="123"/>
        <pc:sldMkLst>
          <pc:docMk/>
          <pc:sldMk cId="650275627" sldId="264"/>
        </pc:sldMkLst>
        <pc:spChg chg="del mod">
          <ac:chgData name="Claudia Coñuecar" userId="40a48c7a74c5fee3" providerId="LiveId" clId="{3F51145E-9D47-4C0E-8CA9-1CFDC5340D14}" dt="2021-03-14T22:36:00.665" v="119" actId="21"/>
          <ac:spMkLst>
            <pc:docMk/>
            <pc:sldMk cId="650275627" sldId="264"/>
            <ac:spMk id="2" creationId="{00000000-0000-0000-0000-000000000000}"/>
          </ac:spMkLst>
        </pc:spChg>
        <pc:spChg chg="mod">
          <ac:chgData name="Claudia Coñuecar" userId="40a48c7a74c5fee3" providerId="LiveId" clId="{3F51145E-9D47-4C0E-8CA9-1CFDC5340D14}" dt="2021-03-14T22:36:08.354" v="121" actId="1076"/>
          <ac:spMkLst>
            <pc:docMk/>
            <pc:sldMk cId="650275627" sldId="264"/>
            <ac:spMk id="4" creationId="{00000000-0000-0000-0000-000000000000}"/>
          </ac:spMkLst>
        </pc:spChg>
        <pc:spChg chg="add del mod">
          <ac:chgData name="Claudia Coñuecar" userId="40a48c7a74c5fee3" providerId="LiveId" clId="{3F51145E-9D47-4C0E-8CA9-1CFDC5340D14}" dt="2021-03-14T22:36:05.138" v="120" actId="21"/>
          <ac:spMkLst>
            <pc:docMk/>
            <pc:sldMk cId="650275627" sldId="264"/>
            <ac:spMk id="5" creationId="{49E15633-ACFB-474E-B975-728294079ACD}"/>
          </ac:spMkLst>
        </pc:spChg>
      </pc:sldChg>
      <pc:sldChg chg="addSp delSp modSp mod modClrScheme delAnim chgLayout">
        <pc:chgData name="Claudia Coñuecar" userId="40a48c7a74c5fee3" providerId="LiveId" clId="{3F51145E-9D47-4C0E-8CA9-1CFDC5340D14}" dt="2021-03-14T23:01:26.446" v="182" actId="255"/>
        <pc:sldMkLst>
          <pc:docMk/>
          <pc:sldMk cId="970468181" sldId="275"/>
        </pc:sldMkLst>
        <pc:spChg chg="mod ord">
          <ac:chgData name="Claudia Coñuecar" userId="40a48c7a74c5fee3" providerId="LiveId" clId="{3F51145E-9D47-4C0E-8CA9-1CFDC5340D14}" dt="2021-03-14T22:55:50.410" v="139" actId="700"/>
          <ac:spMkLst>
            <pc:docMk/>
            <pc:sldMk cId="970468181" sldId="275"/>
            <ac:spMk id="2" creationId="{CF8EAC15-81D5-417F-9352-E0B85D28927F}"/>
          </ac:spMkLst>
        </pc:spChg>
        <pc:spChg chg="del">
          <ac:chgData name="Claudia Coñuecar" userId="40a48c7a74c5fee3" providerId="LiveId" clId="{3F51145E-9D47-4C0E-8CA9-1CFDC5340D14}" dt="2021-03-14T22:55:22.194" v="132" actId="21"/>
          <ac:spMkLst>
            <pc:docMk/>
            <pc:sldMk cId="970468181" sldId="275"/>
            <ac:spMk id="4" creationId="{56C3A219-3DE9-4F6F-BB3B-413CE20AE63C}"/>
          </ac:spMkLst>
        </pc:spChg>
        <pc:spChg chg="del">
          <ac:chgData name="Claudia Coñuecar" userId="40a48c7a74c5fee3" providerId="LiveId" clId="{3F51145E-9D47-4C0E-8CA9-1CFDC5340D14}" dt="2021-03-14T22:55:16.864" v="131" actId="21"/>
          <ac:spMkLst>
            <pc:docMk/>
            <pc:sldMk cId="970468181" sldId="275"/>
            <ac:spMk id="5" creationId="{B84B2A1F-75BB-4026-A979-5AB25D9F4CB1}"/>
          </ac:spMkLst>
        </pc:spChg>
        <pc:spChg chg="mod">
          <ac:chgData name="Claudia Coñuecar" userId="40a48c7a74c5fee3" providerId="LiveId" clId="{3F51145E-9D47-4C0E-8CA9-1CFDC5340D14}" dt="2021-03-14T23:01:12.913" v="178" actId="1076"/>
          <ac:spMkLst>
            <pc:docMk/>
            <pc:sldMk cId="970468181" sldId="275"/>
            <ac:spMk id="6" creationId="{7AA34DCE-F28D-47D0-A06A-646519539C37}"/>
          </ac:spMkLst>
        </pc:spChg>
        <pc:spChg chg="add mod ord">
          <ac:chgData name="Claudia Coñuecar" userId="40a48c7a74c5fee3" providerId="LiveId" clId="{3F51145E-9D47-4C0E-8CA9-1CFDC5340D14}" dt="2021-03-14T23:01:26.446" v="182" actId="255"/>
          <ac:spMkLst>
            <pc:docMk/>
            <pc:sldMk cId="970468181" sldId="275"/>
            <ac:spMk id="7" creationId="{D4FF0F23-46BB-431D-A131-CA249E613149}"/>
          </ac:spMkLst>
        </pc:spChg>
        <pc:picChg chg="del">
          <ac:chgData name="Claudia Coñuecar" userId="40a48c7a74c5fee3" providerId="LiveId" clId="{3F51145E-9D47-4C0E-8CA9-1CFDC5340D14}" dt="2021-03-14T22:55:13.947" v="130" actId="21"/>
          <ac:picMkLst>
            <pc:docMk/>
            <pc:sldMk cId="970468181" sldId="275"/>
            <ac:picMk id="3" creationId="{6D2AB549-3D0A-4BB0-94EF-1A3697D4BE30}"/>
          </ac:picMkLst>
        </pc:picChg>
      </pc:sldChg>
      <pc:sldChg chg="modSp mod">
        <pc:chgData name="Claudia Coñuecar" userId="40a48c7a74c5fee3" providerId="LiveId" clId="{3F51145E-9D47-4C0E-8CA9-1CFDC5340D14}" dt="2021-03-14T23:05:07.029" v="375" actId="12"/>
        <pc:sldMkLst>
          <pc:docMk/>
          <pc:sldMk cId="284562489" sldId="276"/>
        </pc:sldMkLst>
        <pc:spChg chg="mod">
          <ac:chgData name="Claudia Coñuecar" userId="40a48c7a74c5fee3" providerId="LiveId" clId="{3F51145E-9D47-4C0E-8CA9-1CFDC5340D14}" dt="2021-03-14T23:05:07.029" v="375" actId="12"/>
          <ac:spMkLst>
            <pc:docMk/>
            <pc:sldMk cId="284562489" sldId="276"/>
            <ac:spMk id="3" creationId="{14843257-9735-4A6B-9A49-17CA9E002155}"/>
          </ac:spMkLst>
        </pc:spChg>
      </pc:sldChg>
      <pc:sldChg chg="modSp mod">
        <pc:chgData name="Claudia Coñuecar" userId="40a48c7a74c5fee3" providerId="LiveId" clId="{3F51145E-9D47-4C0E-8CA9-1CFDC5340D14}" dt="2021-03-14T23:04:11.880" v="333" actId="2710"/>
        <pc:sldMkLst>
          <pc:docMk/>
          <pc:sldMk cId="2975776453" sldId="277"/>
        </pc:sldMkLst>
        <pc:spChg chg="mod">
          <ac:chgData name="Claudia Coñuecar" userId="40a48c7a74c5fee3" providerId="LiveId" clId="{3F51145E-9D47-4C0E-8CA9-1CFDC5340D14}" dt="2021-03-14T23:02:57.247" v="212" actId="313"/>
          <ac:spMkLst>
            <pc:docMk/>
            <pc:sldMk cId="2975776453" sldId="277"/>
            <ac:spMk id="5" creationId="{53BAA9FD-8144-46A9-B0FB-4BE209CFA500}"/>
          </ac:spMkLst>
        </pc:spChg>
        <pc:spChg chg="mod">
          <ac:chgData name="Claudia Coñuecar" userId="40a48c7a74c5fee3" providerId="LiveId" clId="{3F51145E-9D47-4C0E-8CA9-1CFDC5340D14}" dt="2021-03-14T23:04:11.880" v="333" actId="2710"/>
          <ac:spMkLst>
            <pc:docMk/>
            <pc:sldMk cId="2975776453" sldId="277"/>
            <ac:spMk id="7" creationId="{0A29A8E3-7E9D-4725-8C16-1AEFA0ABACF7}"/>
          </ac:spMkLst>
        </pc:spChg>
      </pc:sldChg>
      <pc:sldChg chg="addSp modSp new mod modClrScheme chgLayout">
        <pc:chgData name="Claudia Coñuecar" userId="40a48c7a74c5fee3" providerId="LiveId" clId="{3F51145E-9D47-4C0E-8CA9-1CFDC5340D14}" dt="2021-03-14T22:26:00.212" v="46" actId="1076"/>
        <pc:sldMkLst>
          <pc:docMk/>
          <pc:sldMk cId="2819513858" sldId="279"/>
        </pc:sldMkLst>
        <pc:spChg chg="mod">
          <ac:chgData name="Claudia Coñuecar" userId="40a48c7a74c5fee3" providerId="LiveId" clId="{3F51145E-9D47-4C0E-8CA9-1CFDC5340D14}" dt="2021-03-14T22:25:55.055" v="45" actId="26606"/>
          <ac:spMkLst>
            <pc:docMk/>
            <pc:sldMk cId="2819513858" sldId="279"/>
            <ac:spMk id="2" creationId="{9E0C06EF-E98B-4651-AC2F-71712CF722C5}"/>
          </ac:spMkLst>
        </pc:spChg>
        <pc:spChg chg="mod">
          <ac:chgData name="Claudia Coñuecar" userId="40a48c7a74c5fee3" providerId="LiveId" clId="{3F51145E-9D47-4C0E-8CA9-1CFDC5340D14}" dt="2021-03-14T22:26:00.212" v="46" actId="1076"/>
          <ac:spMkLst>
            <pc:docMk/>
            <pc:sldMk cId="2819513858" sldId="279"/>
            <ac:spMk id="3" creationId="{07FB0245-35F4-40B4-BE4E-A548FCFE36BF}"/>
          </ac:spMkLst>
        </pc:spChg>
        <pc:picChg chg="add mod">
          <ac:chgData name="Claudia Coñuecar" userId="40a48c7a74c5fee3" providerId="LiveId" clId="{3F51145E-9D47-4C0E-8CA9-1CFDC5340D14}" dt="2021-03-14T22:25:55.055" v="45" actId="26606"/>
          <ac:picMkLst>
            <pc:docMk/>
            <pc:sldMk cId="2819513858" sldId="279"/>
            <ac:picMk id="1026" creationId="{602B3C67-00C7-46F2-9CF7-70BFF50FF8C7}"/>
          </ac:picMkLst>
        </pc:picChg>
      </pc:sldChg>
      <pc:sldChg chg="addSp delSp modSp new del mod modClrScheme chgLayout">
        <pc:chgData name="Claudia Coñuecar" userId="40a48c7a74c5fee3" providerId="LiveId" clId="{3F51145E-9D47-4C0E-8CA9-1CFDC5340D14}" dt="2021-03-14T22:27:55.709" v="64" actId="2696"/>
        <pc:sldMkLst>
          <pc:docMk/>
          <pc:sldMk cId="18596257" sldId="280"/>
        </pc:sldMkLst>
        <pc:spChg chg="mod ord">
          <ac:chgData name="Claudia Coñuecar" userId="40a48c7a74c5fee3" providerId="LiveId" clId="{3F51145E-9D47-4C0E-8CA9-1CFDC5340D14}" dt="2021-03-14T22:27:01.363" v="60" actId="700"/>
          <ac:spMkLst>
            <pc:docMk/>
            <pc:sldMk cId="18596257" sldId="280"/>
            <ac:spMk id="2" creationId="{7FBE1DB0-A265-4A2E-9C09-0D59809B14B8}"/>
          </ac:spMkLst>
        </pc:spChg>
        <pc:spChg chg="del mod ord">
          <ac:chgData name="Claudia Coñuecar" userId="40a48c7a74c5fee3" providerId="LiveId" clId="{3F51145E-9D47-4C0E-8CA9-1CFDC5340D14}" dt="2021-03-14T22:27:01.363" v="60" actId="700"/>
          <ac:spMkLst>
            <pc:docMk/>
            <pc:sldMk cId="18596257" sldId="280"/>
            <ac:spMk id="3" creationId="{EB5D99ED-F11C-4390-B266-575993466791}"/>
          </ac:spMkLst>
        </pc:spChg>
        <pc:spChg chg="del">
          <ac:chgData name="Claudia Coñuecar" userId="40a48c7a74c5fee3" providerId="LiveId" clId="{3F51145E-9D47-4C0E-8CA9-1CFDC5340D14}" dt="2021-03-14T22:27:01.363" v="60" actId="700"/>
          <ac:spMkLst>
            <pc:docMk/>
            <pc:sldMk cId="18596257" sldId="280"/>
            <ac:spMk id="4" creationId="{AD2BD8CA-5A02-4860-9571-F2517A5480D4}"/>
          </ac:spMkLst>
        </pc:spChg>
        <pc:spChg chg="add mod ord">
          <ac:chgData name="Claudia Coñuecar" userId="40a48c7a74c5fee3" providerId="LiveId" clId="{3F51145E-9D47-4C0E-8CA9-1CFDC5340D14}" dt="2021-03-14T22:27:41.669" v="63" actId="6549"/>
          <ac:spMkLst>
            <pc:docMk/>
            <pc:sldMk cId="18596257" sldId="280"/>
            <ac:spMk id="5" creationId="{AF1F104B-7A56-429C-846B-2A9F13A16374}"/>
          </ac:spMkLst>
        </pc:spChg>
      </pc:sldChg>
      <pc:sldChg chg="addSp delSp modSp new mod modClrScheme chgLayout">
        <pc:chgData name="Claudia Coñuecar" userId="40a48c7a74c5fee3" providerId="LiveId" clId="{3F51145E-9D47-4C0E-8CA9-1CFDC5340D14}" dt="2021-03-14T22:29:47.719" v="96" actId="1076"/>
        <pc:sldMkLst>
          <pc:docMk/>
          <pc:sldMk cId="1303723816" sldId="280"/>
        </pc:sldMkLst>
        <pc:spChg chg="mod ord">
          <ac:chgData name="Claudia Coñuecar" userId="40a48c7a74c5fee3" providerId="LiveId" clId="{3F51145E-9D47-4C0E-8CA9-1CFDC5340D14}" dt="2021-03-14T22:29:37.685" v="93" actId="26606"/>
          <ac:spMkLst>
            <pc:docMk/>
            <pc:sldMk cId="1303723816" sldId="280"/>
            <ac:spMk id="2" creationId="{3BD60B43-AE98-4983-B43E-357BC29C4D1B}"/>
          </ac:spMkLst>
        </pc:spChg>
        <pc:spChg chg="del mod ord">
          <ac:chgData name="Claudia Coñuecar" userId="40a48c7a74c5fee3" providerId="LiveId" clId="{3F51145E-9D47-4C0E-8CA9-1CFDC5340D14}" dt="2021-03-14T22:28:46.847" v="82" actId="700"/>
          <ac:spMkLst>
            <pc:docMk/>
            <pc:sldMk cId="1303723816" sldId="280"/>
            <ac:spMk id="3" creationId="{B7096BC9-5B7D-44F8-8CC7-AF2D6C2F3028}"/>
          </ac:spMkLst>
        </pc:spChg>
        <pc:spChg chg="del">
          <ac:chgData name="Claudia Coñuecar" userId="40a48c7a74c5fee3" providerId="LiveId" clId="{3F51145E-9D47-4C0E-8CA9-1CFDC5340D14}" dt="2021-03-14T22:28:46.847" v="82" actId="700"/>
          <ac:spMkLst>
            <pc:docMk/>
            <pc:sldMk cId="1303723816" sldId="280"/>
            <ac:spMk id="4" creationId="{E8162E4D-A42D-48A1-B3C9-3EE1C3EBF977}"/>
          </ac:spMkLst>
        </pc:spChg>
        <pc:spChg chg="add mod ord">
          <ac:chgData name="Claudia Coñuecar" userId="40a48c7a74c5fee3" providerId="LiveId" clId="{3F51145E-9D47-4C0E-8CA9-1CFDC5340D14}" dt="2021-03-14T22:29:47.719" v="96" actId="1076"/>
          <ac:spMkLst>
            <pc:docMk/>
            <pc:sldMk cId="1303723816" sldId="280"/>
            <ac:spMk id="5" creationId="{78A2D836-D610-44C6-B9EB-50C5887F01C0}"/>
          </ac:spMkLst>
        </pc:spChg>
        <pc:picChg chg="add mod">
          <ac:chgData name="Claudia Coñuecar" userId="40a48c7a74c5fee3" providerId="LiveId" clId="{3F51145E-9D47-4C0E-8CA9-1CFDC5340D14}" dt="2021-03-14T22:29:37.685" v="93" actId="26606"/>
          <ac:picMkLst>
            <pc:docMk/>
            <pc:sldMk cId="1303723816" sldId="280"/>
            <ac:picMk id="2050" creationId="{C548EC41-1719-47BD-AFC9-997670CC7DBF}"/>
          </ac:picMkLst>
        </pc:picChg>
      </pc:sldChg>
      <pc:sldChg chg="addSp delSp modSp new mod modClrScheme chgLayout">
        <pc:chgData name="Claudia Coñuecar" userId="40a48c7a74c5fee3" providerId="LiveId" clId="{3F51145E-9D47-4C0E-8CA9-1CFDC5340D14}" dt="2021-03-14T22:32:29.134" v="113" actId="2710"/>
        <pc:sldMkLst>
          <pc:docMk/>
          <pc:sldMk cId="1621688137" sldId="281"/>
        </pc:sldMkLst>
        <pc:spChg chg="mod ord">
          <ac:chgData name="Claudia Coñuecar" userId="40a48c7a74c5fee3" providerId="LiveId" clId="{3F51145E-9D47-4C0E-8CA9-1CFDC5340D14}" dt="2021-03-14T22:32:24.084" v="112" actId="1076"/>
          <ac:spMkLst>
            <pc:docMk/>
            <pc:sldMk cId="1621688137" sldId="281"/>
            <ac:spMk id="2" creationId="{E971DDC0-0D2C-42CB-991C-2FD0810A5780}"/>
          </ac:spMkLst>
        </pc:spChg>
        <pc:spChg chg="del mod ord">
          <ac:chgData name="Claudia Coñuecar" userId="40a48c7a74c5fee3" providerId="LiveId" clId="{3F51145E-9D47-4C0E-8CA9-1CFDC5340D14}" dt="2021-03-14T22:30:13.947" v="103" actId="700"/>
          <ac:spMkLst>
            <pc:docMk/>
            <pc:sldMk cId="1621688137" sldId="281"/>
            <ac:spMk id="3" creationId="{282809FE-0AE5-4F40-9F53-9E9A0689E308}"/>
          </ac:spMkLst>
        </pc:spChg>
        <pc:spChg chg="del">
          <ac:chgData name="Claudia Coñuecar" userId="40a48c7a74c5fee3" providerId="LiveId" clId="{3F51145E-9D47-4C0E-8CA9-1CFDC5340D14}" dt="2021-03-14T22:30:13.947" v="103" actId="700"/>
          <ac:spMkLst>
            <pc:docMk/>
            <pc:sldMk cId="1621688137" sldId="281"/>
            <ac:spMk id="4" creationId="{87313400-9DA3-4930-88E7-E459F43A0D7C}"/>
          </ac:spMkLst>
        </pc:spChg>
        <pc:spChg chg="add mod ord">
          <ac:chgData name="Claudia Coñuecar" userId="40a48c7a74c5fee3" providerId="LiveId" clId="{3F51145E-9D47-4C0E-8CA9-1CFDC5340D14}" dt="2021-03-14T22:32:29.134" v="113" actId="2710"/>
          <ac:spMkLst>
            <pc:docMk/>
            <pc:sldMk cId="1621688137" sldId="281"/>
            <ac:spMk id="5" creationId="{2B380DC5-0DD6-41C6-BB0B-161A072F0308}"/>
          </ac:spMkLst>
        </pc:spChg>
        <pc:picChg chg="add mod">
          <ac:chgData name="Claudia Coñuecar" userId="40a48c7a74c5fee3" providerId="LiveId" clId="{3F51145E-9D47-4C0E-8CA9-1CFDC5340D14}" dt="2021-03-14T22:32:16.173" v="110" actId="26606"/>
          <ac:picMkLst>
            <pc:docMk/>
            <pc:sldMk cId="1621688137" sldId="281"/>
            <ac:picMk id="3074" creationId="{D10CBB7A-0DED-409F-8F71-BF25BFBB377A}"/>
          </ac:picMkLst>
        </pc:picChg>
      </pc:sldChg>
      <pc:sldChg chg="addSp delSp modSp new mod modClrScheme chgLayout">
        <pc:chgData name="Claudia Coñuecar" userId="40a48c7a74c5fee3" providerId="LiveId" clId="{3F51145E-9D47-4C0E-8CA9-1CFDC5340D14}" dt="2021-03-14T22:36:53.067" v="128" actId="14100"/>
        <pc:sldMkLst>
          <pc:docMk/>
          <pc:sldMk cId="3656658838" sldId="282"/>
        </pc:sldMkLst>
        <pc:spChg chg="del mod ord">
          <ac:chgData name="Claudia Coñuecar" userId="40a48c7a74c5fee3" providerId="LiveId" clId="{3F51145E-9D47-4C0E-8CA9-1CFDC5340D14}" dt="2021-03-14T22:35:44.612" v="115" actId="700"/>
          <ac:spMkLst>
            <pc:docMk/>
            <pc:sldMk cId="3656658838" sldId="282"/>
            <ac:spMk id="2" creationId="{7FB62F2C-FC72-43C9-B767-0FF62EEDD764}"/>
          </ac:spMkLst>
        </pc:spChg>
        <pc:spChg chg="del">
          <ac:chgData name="Claudia Coñuecar" userId="40a48c7a74c5fee3" providerId="LiveId" clId="{3F51145E-9D47-4C0E-8CA9-1CFDC5340D14}" dt="2021-03-14T22:35:44.612" v="115" actId="700"/>
          <ac:spMkLst>
            <pc:docMk/>
            <pc:sldMk cId="3656658838" sldId="282"/>
            <ac:spMk id="3" creationId="{67033C4B-C34A-4EC9-8435-CD43F4CA6F3B}"/>
          </ac:spMkLst>
        </pc:spChg>
        <pc:spChg chg="del">
          <ac:chgData name="Claudia Coñuecar" userId="40a48c7a74c5fee3" providerId="LiveId" clId="{3F51145E-9D47-4C0E-8CA9-1CFDC5340D14}" dt="2021-03-14T22:35:44.612" v="115" actId="700"/>
          <ac:spMkLst>
            <pc:docMk/>
            <pc:sldMk cId="3656658838" sldId="282"/>
            <ac:spMk id="4" creationId="{D6D9582B-D439-4F00-9B7A-69BE9BD3CB58}"/>
          </ac:spMkLst>
        </pc:spChg>
        <pc:spChg chg="add del mod ord">
          <ac:chgData name="Claudia Coñuecar" userId="40a48c7a74c5fee3" providerId="LiveId" clId="{3F51145E-9D47-4C0E-8CA9-1CFDC5340D14}" dt="2021-03-14T22:35:50.803" v="116" actId="700"/>
          <ac:spMkLst>
            <pc:docMk/>
            <pc:sldMk cId="3656658838" sldId="282"/>
            <ac:spMk id="5" creationId="{FA28997F-7F95-48BB-A4FC-C863DCC6F709}"/>
          </ac:spMkLst>
        </pc:spChg>
        <pc:spChg chg="add del mod ord">
          <ac:chgData name="Claudia Coñuecar" userId="40a48c7a74c5fee3" providerId="LiveId" clId="{3F51145E-9D47-4C0E-8CA9-1CFDC5340D14}" dt="2021-03-14T22:36:47.948" v="127" actId="21"/>
          <ac:spMkLst>
            <pc:docMk/>
            <pc:sldMk cId="3656658838" sldId="282"/>
            <ac:spMk id="6" creationId="{B33D773A-5DB6-4DF1-942A-C97E18E1807F}"/>
          </ac:spMkLst>
        </pc:spChg>
        <pc:spChg chg="add mod ord">
          <ac:chgData name="Claudia Coñuecar" userId="40a48c7a74c5fee3" providerId="LiveId" clId="{3F51145E-9D47-4C0E-8CA9-1CFDC5340D14}" dt="2021-03-14T22:36:53.067" v="128" actId="14100"/>
          <ac:spMkLst>
            <pc:docMk/>
            <pc:sldMk cId="3656658838" sldId="282"/>
            <ac:spMk id="7" creationId="{6DBB7BFE-157F-4EFD-A565-34EB4DD02797}"/>
          </ac:spMkLst>
        </pc:spChg>
        <pc:picChg chg="add mod">
          <ac:chgData name="Claudia Coñuecar" userId="40a48c7a74c5fee3" providerId="LiveId" clId="{3F51145E-9D47-4C0E-8CA9-1CFDC5340D14}" dt="2021-03-14T22:36:43.792" v="126" actId="1076"/>
          <ac:picMkLst>
            <pc:docMk/>
            <pc:sldMk cId="3656658838" sldId="282"/>
            <ac:picMk id="8" creationId="{C4DCC1E1-1DE7-4366-8ABB-51A632825FEC}"/>
          </ac:picMkLst>
        </pc:picChg>
      </pc:sldChg>
      <pc:sldChg chg="addSp delSp modSp new mod modClrScheme chgLayout">
        <pc:chgData name="Claudia Coñuecar" userId="40a48c7a74c5fee3" providerId="LiveId" clId="{3F51145E-9D47-4C0E-8CA9-1CFDC5340D14}" dt="2021-03-18T00:25:41.891" v="447" actId="26606"/>
        <pc:sldMkLst>
          <pc:docMk/>
          <pc:sldMk cId="3691109250" sldId="283"/>
        </pc:sldMkLst>
        <pc:spChg chg="del">
          <ac:chgData name="Claudia Coñuecar" userId="40a48c7a74c5fee3" providerId="LiveId" clId="{3F51145E-9D47-4C0E-8CA9-1CFDC5340D14}" dt="2021-03-18T00:24:32.229" v="407" actId="700"/>
          <ac:spMkLst>
            <pc:docMk/>
            <pc:sldMk cId="3691109250" sldId="283"/>
            <ac:spMk id="2" creationId="{07A60899-2D6D-4C51-8A91-A1B135299E42}"/>
          </ac:spMkLst>
        </pc:spChg>
        <pc:spChg chg="del">
          <ac:chgData name="Claudia Coñuecar" userId="40a48c7a74c5fee3" providerId="LiveId" clId="{3F51145E-9D47-4C0E-8CA9-1CFDC5340D14}" dt="2021-03-18T00:24:32.229" v="407" actId="700"/>
          <ac:spMkLst>
            <pc:docMk/>
            <pc:sldMk cId="3691109250" sldId="283"/>
            <ac:spMk id="3" creationId="{E4F582C2-96B1-45AA-BEAB-77A453F30F62}"/>
          </ac:spMkLst>
        </pc:spChg>
        <pc:spChg chg="add mod">
          <ac:chgData name="Claudia Coñuecar" userId="40a48c7a74c5fee3" providerId="LiveId" clId="{3F51145E-9D47-4C0E-8CA9-1CFDC5340D14}" dt="2021-03-18T00:25:41.891" v="447" actId="26606"/>
          <ac:spMkLst>
            <pc:docMk/>
            <pc:sldMk cId="3691109250" sldId="283"/>
            <ac:spMk id="4" creationId="{545CE7AC-262B-49D7-9276-886DDDCAD07F}"/>
          </ac:spMkLst>
        </pc:spChg>
        <pc:picChg chg="add mod">
          <ac:chgData name="Claudia Coñuecar" userId="40a48c7a74c5fee3" providerId="LiveId" clId="{3F51145E-9D47-4C0E-8CA9-1CFDC5340D14}" dt="2021-03-18T00:25:41.891" v="447" actId="26606"/>
          <ac:picMkLst>
            <pc:docMk/>
            <pc:sldMk cId="3691109250" sldId="283"/>
            <ac:picMk id="5" creationId="{C1E6E06E-D312-4B8B-A98D-84E172EADC5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</dgm:pt>
    <dgm:pt modelId="{4AF52931-E4CA-4429-AACB-B8747CDB2409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Norte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Centro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Sur</a:t>
          </a:r>
        </a:p>
        <a:p>
          <a:pPr rtl="0">
            <a:lnSpc>
              <a:spcPct val="100000"/>
            </a:lnSpc>
            <a:defRPr cap="all"/>
          </a:pPr>
          <a:r>
            <a:rPr lang="es-ES" sz="3200" noProof="0" dirty="0"/>
            <a:t>MAPUCHE Y CHILOE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3" custAng="16200000"/>
      <dgm:spPr>
        <a:prstGeom prst="teardrop">
          <a:avLst/>
        </a:prstGeom>
        <a:solidFill>
          <a:schemeClr val="accent1"/>
        </a:solidFill>
      </dgm:spPr>
    </dgm:pt>
    <dgm:pt modelId="{66E983A8-4726-42A4-977A-7FF40FC16E6F}" type="pres">
      <dgm:prSet presAssocID="{4AF52931-E4CA-4429-AACB-B8747CDB2409}" presName="iconRect" presStyleLbl="node1" presStyleIdx="0" presStyleCnt="3" custLinFactNeighborX="-10041" custLinFactNeighborY="301"/>
      <dgm:spPr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</dgm:spPr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3">
        <dgm:presLayoutVars>
          <dgm:chMax val="1"/>
          <dgm:chPref val="1"/>
        </dgm:presLayoutVars>
      </dgm:prSet>
      <dgm:spPr/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3" custAng="16200000"/>
      <dgm:spPr>
        <a:prstGeom prst="teardrop">
          <a:avLst/>
        </a:prstGeom>
        <a:solidFill>
          <a:schemeClr val="accent1"/>
        </a:solidFill>
      </dgm:spPr>
    </dgm:pt>
    <dgm:pt modelId="{8D027E61-512C-4C5C-B861-C214EB2B7051}" type="pres">
      <dgm:prSet presAssocID="{81BEB84D-9A77-49C6-9301-B3359FCAC75F}" presName="icon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3">
        <dgm:presLayoutVars>
          <dgm:chMax val="1"/>
          <dgm:chPref val="1"/>
        </dgm:presLayoutVars>
      </dgm:prSet>
      <dgm:spPr/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3" custAng="16200000"/>
      <dgm:spPr>
        <a:prstGeom prst="teardrop">
          <a:avLst/>
        </a:prstGeom>
        <a:solidFill>
          <a:schemeClr val="accent1"/>
        </a:solidFill>
      </dgm:spPr>
    </dgm:pt>
    <dgm:pt modelId="{7291F4F3-1EE7-4DA5-9945-2BDB8BB6DF14}" type="pres">
      <dgm:prSet presAssocID="{BFF9359E-E9B1-4B73-BACC-2C7988765B16}" presName="icon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949949" y="8618"/>
          <a:ext cx="1681312" cy="168131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>
          <a:off x="1211398" y="369834"/>
          <a:ext cx="964687" cy="96468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412481" y="2213618"/>
          <a:ext cx="275625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Norte</a:t>
          </a:r>
        </a:p>
      </dsp:txBody>
      <dsp:txXfrm>
        <a:off x="412481" y="2213618"/>
        <a:ext cx="2756250" cy="1710000"/>
      </dsp:txXfrm>
    </dsp:sp>
    <dsp:sp modelId="{F7FA26C2-9A7D-456E-A3F1-57C85E3B8944}">
      <dsp:nvSpPr>
        <dsp:cNvPr id="0" name=""/>
        <dsp:cNvSpPr/>
      </dsp:nvSpPr>
      <dsp:spPr>
        <a:xfrm rot="16200000">
          <a:off x="4188543" y="8618"/>
          <a:ext cx="1681312" cy="168131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4546856" y="366931"/>
          <a:ext cx="964687" cy="96468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3651074" y="2213618"/>
          <a:ext cx="275625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Centro</a:t>
          </a:r>
        </a:p>
      </dsp:txBody>
      <dsp:txXfrm>
        <a:off x="3651074" y="2213618"/>
        <a:ext cx="2756250" cy="1710000"/>
      </dsp:txXfrm>
    </dsp:sp>
    <dsp:sp modelId="{6E502D37-0C18-4C1D-B5B6-1EE0F7480188}">
      <dsp:nvSpPr>
        <dsp:cNvPr id="0" name=""/>
        <dsp:cNvSpPr/>
      </dsp:nvSpPr>
      <dsp:spPr>
        <a:xfrm rot="16200000">
          <a:off x="7427137" y="8618"/>
          <a:ext cx="1681312" cy="168131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7785450" y="366931"/>
          <a:ext cx="964687" cy="96468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6889668" y="2213618"/>
          <a:ext cx="275625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Sur</a:t>
          </a:r>
        </a:p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MAPUCHE Y CHILOE</a:t>
          </a:r>
        </a:p>
      </dsp:txBody>
      <dsp:txXfrm>
        <a:off x="6889668" y="2213618"/>
        <a:ext cx="2756250" cy="171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8627C86-0A06-4AFA-8619-4771DB488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E16A4-9F40-442F-BB9F-5DB89B117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78BB-17AB-49B9-831D-E0A226C1140D}" type="datetimeFigureOut">
              <a:rPr lang="es-ES" smtClean="0"/>
              <a:t>17/03/2021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79291C-8864-4C7E-9BE1-CEDDECE5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830B5-FE2A-42D4-930A-4CC171CE8A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16F7-CC4C-4572-9A13-9CBD1F476B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3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C793-600A-4516-927F-947C954D8023}" type="datetimeFigureOut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8D66D-B8C4-4C71-AFDB-4F8602FE958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20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0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28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0" name="Marcador de posición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9F1-60D2-4D1C-B89C-9F9966ED900D}" type="datetime1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404415-8C3B-4357-9F1F-F89AF8F0CE05}" type="datetime1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86A27CE-E4FF-4E4C-90C6-74D29C6C5B05}" type="datetime1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D689D8-1390-447D-BE19-F6D5EEF5492B}" type="datetime1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c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364C9D6-9F1A-453E-A424-93F2690E71F9}" type="datetime1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4544BF3-413D-4595-9F8C-D91E7937F37D}" type="datetime1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7D6BF9E-7CF2-4B2B-9DB2-5A2AB03E41C9}" type="datetime1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D8B4B4F-F042-47DC-829C-166835A561CC}" type="datetime1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3C2E1D-7BAD-4EB1-AF16-7910ABF5B599}" type="datetime1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á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DA921DE-2EA3-4C3D-8AF3-9E6B3697C994}" type="datetime1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AA60543-E69F-4E28-B8F5-FF924A50D477}" type="datetime1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CEABC672-13F0-4EAD-8EF0-47AAAAD40C0C}" type="datetime1">
              <a:rPr lang="es-ES" noProof="0" smtClean="0"/>
              <a:t>17/03/2021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XMNrbhEOXk" TargetMode="External"/><Relationship Id="rId2" Type="http://schemas.openxmlformats.org/officeDocument/2006/relationships/hyperlink" Target="https://youtu.be/IOOxqct_0b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X3uo4Mnurf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Cactus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981201" y="971344"/>
            <a:ext cx="6233513" cy="49153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714" y="1676171"/>
            <a:ext cx="3238829" cy="3252231"/>
          </a:xfrm>
        </p:spPr>
        <p:txBody>
          <a:bodyPr rtlCol="0">
            <a:normAutofit/>
          </a:bodyPr>
          <a:lstStyle/>
          <a:p>
            <a:r>
              <a:rPr lang="es-CL" sz="4800" dirty="0"/>
              <a:t>Clase Música</a:t>
            </a:r>
            <a:endParaRPr lang="es-ES" sz="4800" dirty="0">
              <a:solidFill>
                <a:srgbClr val="FFFFFF"/>
              </a:solidFill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3704" y="4355043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>
                <a:solidFill>
                  <a:srgbClr val="FFFFFF"/>
                </a:solidFill>
              </a:rPr>
              <a:t>6° Básico</a:t>
            </a:r>
          </a:p>
          <a:p>
            <a:pPr rtl="0"/>
            <a:r>
              <a:rPr lang="es-ES" sz="2000" dirty="0">
                <a:solidFill>
                  <a:srgbClr val="FFFFFF"/>
                </a:solidFill>
              </a:rPr>
              <a:t>Prof. Claudia Coñuecar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563990-B28C-40C6-9D09-158FF04DC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296" y="1369275"/>
            <a:ext cx="115224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DBB7BFE-157F-4EFD-A565-34EB4DD02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042411" cy="39319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dirty="0"/>
              <a:t>Bombo Nortino: Es más grande que el Bombo chilote.</a:t>
            </a:r>
          </a:p>
          <a:p>
            <a:pPr>
              <a:lnSpc>
                <a:spcPct val="150000"/>
              </a:lnSpc>
            </a:pPr>
            <a:r>
              <a:rPr lang="es-CL" dirty="0"/>
              <a:t>La membrana del bombo nortino es de piel de llama o de vicuña.</a:t>
            </a:r>
          </a:p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DCC1E1-1DE7-4366-8ABB-51A632825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1" r="17188" b="-3"/>
          <a:stretch/>
        </p:blipFill>
        <p:spPr>
          <a:xfrm>
            <a:off x="7082790" y="2103120"/>
            <a:ext cx="3200400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65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4F41D-1FF0-48BF-9D68-AE1ABA63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1F64DB-906F-4BE0-88A2-14126C7B4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Cachimbo de Tarapacá </a:t>
            </a:r>
            <a:r>
              <a:rPr lang="es-CL" sz="2800" dirty="0">
                <a:hlinkClick r:id="rId2"/>
              </a:rPr>
              <a:t>https://youtu.be/IOOxqct_0bQ</a:t>
            </a:r>
            <a:endParaRPr lang="es-CL" sz="2800" dirty="0"/>
          </a:p>
          <a:p>
            <a:endParaRPr lang="es-CL" sz="2800" dirty="0"/>
          </a:p>
          <a:p>
            <a:r>
              <a:rPr lang="es-CL" sz="2800" dirty="0" err="1"/>
              <a:t>Arack</a:t>
            </a:r>
            <a:r>
              <a:rPr lang="es-CL" sz="2800" dirty="0"/>
              <a:t> Pacha </a:t>
            </a:r>
            <a:r>
              <a:rPr lang="es-CL" sz="2800" dirty="0">
                <a:hlinkClick r:id="rId3"/>
              </a:rPr>
              <a:t>https://youtu.be/yXMNrbhEOXk</a:t>
            </a:r>
            <a:endParaRPr lang="es-CL" sz="2800" dirty="0"/>
          </a:p>
          <a:p>
            <a:endParaRPr lang="es-CL" sz="2800" dirty="0"/>
          </a:p>
          <a:p>
            <a:r>
              <a:rPr lang="es-CL" sz="2800" dirty="0" err="1"/>
              <a:t>Socoroma</a:t>
            </a:r>
            <a:r>
              <a:rPr lang="es-CL" sz="2800" dirty="0"/>
              <a:t>: </a:t>
            </a:r>
            <a:r>
              <a:rPr lang="es-CL" sz="2800" dirty="0">
                <a:hlinkClick r:id="rId4"/>
              </a:rPr>
              <a:t>https://youtu.be/X3uo4MnurfQ</a:t>
            </a:r>
            <a:endParaRPr lang="es-CL" sz="2800" dirty="0"/>
          </a:p>
          <a:p>
            <a:pPr marL="0" indent="0">
              <a:buNone/>
            </a:pPr>
            <a:endParaRPr lang="es-CL" sz="2800" dirty="0"/>
          </a:p>
          <a:p>
            <a:r>
              <a:rPr lang="es-CL" sz="2800" dirty="0"/>
              <a:t>Baila Caporal: https://youtu.be/lJBpKEoA2s4</a:t>
            </a:r>
          </a:p>
        </p:txBody>
      </p:sp>
    </p:spTree>
    <p:extLst>
      <p:ext uri="{BB962C8B-B14F-4D97-AF65-F5344CB8AC3E}">
        <p14:creationId xmlns:p14="http://schemas.microsoft.com/office/powerpoint/2010/main" val="78431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61329-1C2B-415E-BC87-904B522F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Charango Nortino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36B889-207B-496B-99A5-628038BD4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/>
              <a:t>El Charango es un instrumento de cuerdas pulsadas que se pueden tocar con la mano, con una “uñeta” o “púa”. Tiene 5 pares de cuerdas y se compone de caja acústica, mástil, clavijero y cuerdas.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BDE45F-A977-4287-8452-581F37BC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33" y="3541680"/>
            <a:ext cx="2926334" cy="22130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3D14E3-9BC6-484B-B9D5-4E19BEE0F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106" y="3738789"/>
            <a:ext cx="2901948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5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, animal&#10;&#10;Descripción generada automáticamente">
            <a:extLst>
              <a:ext uri="{FF2B5EF4-FFF2-40B4-BE49-F238E27FC236}">
                <a16:creationId xmlns:a16="http://schemas.microsoft.com/office/drawing/2014/main" id="{1FB904CA-F730-4F6D-9928-ADDEF6B8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81" y="237744"/>
            <a:ext cx="5361312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05943-0BE4-44B9-923D-BC2814019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104900"/>
            <a:ext cx="2432304" cy="4683252"/>
          </a:xfrm>
        </p:spPr>
        <p:txBody>
          <a:bodyPr>
            <a:normAutofit/>
          </a:bodyPr>
          <a:lstStyle/>
          <a:p>
            <a:r>
              <a:rPr lang="es-CL" sz="2400" dirty="0"/>
              <a:t>El Charango Nortino, en sus inicios se hizo de un animalito llamado “Quirquincho” o “Armadillos” que vive en la zona Norte de nuestro país.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2979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D9723F9-A22F-4A90-94D2-04236CBC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011936"/>
          </a:xfrm>
        </p:spPr>
        <p:txBody>
          <a:bodyPr/>
          <a:lstStyle/>
          <a:p>
            <a:r>
              <a:rPr lang="en-US" dirty="0"/>
              <a:t>Quirquincho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901571-609E-4152-9EC3-B65DECA0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37744"/>
            <a:ext cx="3441158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B836874-4818-43D0-ACB3-DF3EB45C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Autofit/>
          </a:bodyPr>
          <a:lstStyle/>
          <a:p>
            <a:pPr algn="ctr"/>
            <a:r>
              <a:rPr lang="es-CL" sz="2000" dirty="0"/>
              <a:t>Ubicación del hábitat del Quirquincho:</a:t>
            </a:r>
          </a:p>
          <a:p>
            <a:endParaRPr lang="es-CL" sz="2000" dirty="0"/>
          </a:p>
          <a:p>
            <a:pPr algn="ctr"/>
            <a:r>
              <a:rPr lang="es-CL" sz="2000" dirty="0"/>
              <a:t>Tarapacá (I región) y Antofagasta (II región) por sobre los 3.000 m de altitud.</a:t>
            </a:r>
            <a:br>
              <a:rPr lang="es-CL" sz="2000" dirty="0"/>
            </a:br>
            <a:endParaRPr lang="en-US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73B7EC-3959-4250-B150-A6A279BD5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82" y="750252"/>
            <a:ext cx="28098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3E8480-6DB9-4C43-BEE8-5CC11BB6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3"/>
            <a:ext cx="2432304" cy="3292221"/>
          </a:xfrm>
        </p:spPr>
        <p:txBody>
          <a:bodyPr/>
          <a:lstStyle/>
          <a:p>
            <a:r>
              <a:rPr lang="en-US" dirty="0"/>
              <a:t>Charango de Quirquincho</a:t>
            </a:r>
          </a:p>
        </p:txBody>
      </p:sp>
      <p:pic>
        <p:nvPicPr>
          <p:cNvPr id="7" name="Picture 2" descr="http://www.familiagarciatrillo.com/blog/wp-content/uploads/2008/09/charango_vistas.jpg">
            <a:extLst>
              <a:ext uri="{FF2B5EF4-FFF2-40B4-BE49-F238E27FC236}">
                <a16:creationId xmlns:a16="http://schemas.microsoft.com/office/drawing/2014/main" id="{2417F3EE-A2EB-4428-96CD-443EF79E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599" y="780085"/>
            <a:ext cx="8601076" cy="359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F70143-7F52-4A1E-AAD0-DB85442B9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71" y="4548547"/>
            <a:ext cx="2603218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BBF5676-2EB0-409F-AA44-94DB888A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Charango de Madera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039A0F-81AC-4F76-B454-A2364479F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47" y="2123275"/>
            <a:ext cx="2414225" cy="38103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B95870-2DA3-456A-9E07-6AFBD4A2B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320" y="2313940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7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EAC15-81D5-417F-9352-E0B85D28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Actividad Musical</a:t>
            </a:r>
            <a:br>
              <a:rPr lang="es-CL" dirty="0"/>
            </a:br>
            <a:endParaRPr lang="es-CL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4FF0F23-46BB-431D-A131-CA249E613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/>
              <a:t>Escucha la canción “Ojito de agua” </a:t>
            </a:r>
          </a:p>
          <a:p>
            <a:endParaRPr lang="es-CL" sz="2000" dirty="0"/>
          </a:p>
          <a:p>
            <a:r>
              <a:rPr lang="es-CL" sz="2000" dirty="0"/>
              <a:t>https://youtu.be/HsYiBmn0nNY</a:t>
            </a:r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A34DCE-F28D-47D0-A06A-646519539C37}"/>
              </a:ext>
            </a:extLst>
          </p:cNvPr>
          <p:cNvSpPr txBox="1"/>
          <p:nvPr/>
        </p:nvSpPr>
        <p:spPr>
          <a:xfrm>
            <a:off x="1066800" y="380747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el link: https://youtu.be/gDTq3Tg-0CA</a:t>
            </a:r>
          </a:p>
        </p:txBody>
      </p:sp>
    </p:spTree>
    <p:extLst>
      <p:ext uri="{BB962C8B-B14F-4D97-AF65-F5344CB8AC3E}">
        <p14:creationId xmlns:p14="http://schemas.microsoft.com/office/powerpoint/2010/main" val="97046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3BAA9FD-8144-46A9-B0FB-4BE209CF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CL" sz="4400" dirty="0"/>
              <a:t>Al escuchar “Ojito de agua”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17D647-8750-40C2-B42A-8479D96F2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39" r="1" b="16105"/>
          <a:stretch/>
        </p:blipFill>
        <p:spPr>
          <a:xfrm>
            <a:off x="1066800" y="2103120"/>
            <a:ext cx="4754880" cy="3749040"/>
          </a:xfrm>
          <a:prstGeom prst="rect">
            <a:avLst/>
          </a:prstGeom>
          <a:noFill/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A29A8E3-7E9D-4725-8C16-1AEFA0ABACF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370320" y="2103120"/>
            <a:ext cx="4754880" cy="37490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s-CL" altLang="es-CL" sz="2400" dirty="0"/>
              <a:t>¿Qué te parece escuchar el charango?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2400" b="0" i="0" u="none" strike="noStrike" cap="none" normalizeH="0" baseline="0" dirty="0">
                <a:ln>
                  <a:noFill/>
                </a:ln>
                <a:effectLst/>
              </a:rPr>
              <a:t>¿Qué produce en ti la música?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s-CL" altLang="es-CL" sz="2400" dirty="0"/>
              <a:t>¿Te evoca recuerdos?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2400" b="0" i="0" u="none" strike="noStrike" cap="none" normalizeH="0" baseline="0" dirty="0">
                <a:ln>
                  <a:noFill/>
                </a:ln>
                <a:effectLst/>
              </a:rPr>
              <a:t>¿Te gustaría tocar charango?</a:t>
            </a:r>
            <a:br>
              <a:rPr kumimoji="0" lang="es-CL" altLang="es-CL" sz="24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s-CL" altLang="es-CL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5776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C6817-EB24-4264-B9F3-B9DC4240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Contesta las siguientes preguntas: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843257-9735-4A6B-9A49-17CA9E00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dirty="0"/>
              <a:t>.- ¿Cuál es la influencia que tiene la zona folclórica del norte?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Nombra tres instrumentos del folclore de la zona norte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¿De qué material se puede hacer un charango?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¿Cuál es la relación que tiene el quirquincho con el charango?</a:t>
            </a:r>
          </a:p>
          <a:p>
            <a:pPr marL="342900" indent="-342900">
              <a:buFont typeface="+mj-lt"/>
              <a:buAutoNum type="arabicPeriod"/>
            </a:pPr>
            <a:endParaRPr lang="es-CL" dirty="0"/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s-CL" altLang="es-CL" sz="1800" dirty="0"/>
              <a:t>Con respecto a “Ojito de agua: </a:t>
            </a: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lang="es-CL" altLang="es-CL" sz="1800" dirty="0"/>
              <a:t>¿Qué te parece escuchar el charango?</a:t>
            </a: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effectLst/>
              </a:rPr>
              <a:t>¿Qué produce en ti la música?</a:t>
            </a: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lang="es-CL" altLang="es-CL" sz="1800" dirty="0"/>
              <a:t>¿Te evoca recuerdos?</a:t>
            </a: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effectLst/>
              </a:rPr>
              <a:t>¿Te gustaría tocar charango?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342900" indent="-342900">
              <a:buFont typeface="+mj-lt"/>
              <a:buAutoNum type="arabicPeriod"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56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es-ES" dirty="0"/>
              <a:t>Folclore</a:t>
            </a:r>
          </a:p>
        </p:txBody>
      </p:sp>
      <p:graphicFrame>
        <p:nvGraphicFramePr>
          <p:cNvPr id="9" name="Marcador de posición de contenido 8" descr="Iconos de SmartArt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839972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5CE7AC-262B-49D7-9276-886DDDCAD07F}"/>
              </a:ext>
            </a:extLst>
          </p:cNvPr>
          <p:cNvSpPr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800" b="1" kern="1200" cap="none" spc="0" baseline="0" dirty="0">
                <a:ln w="9525">
                  <a:solidFill>
                    <a:schemeClr val="bg1"/>
                  </a:solidFill>
                  <a:prstDash val="solid"/>
                </a:ln>
                <a:effectLst/>
                <a:latin typeface="+mj-lt"/>
                <a:ea typeface="+mn-ea"/>
                <a:cs typeface="+mn-cs"/>
              </a:rPr>
              <a:t>ZONA NORTE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E6E06E-D312-4B8B-A98D-84E172EAD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41" b="19696"/>
          <a:stretch/>
        </p:blipFill>
        <p:spPr>
          <a:xfrm>
            <a:off x="1066800" y="2103120"/>
            <a:ext cx="10058400" cy="3931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110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A561E2-FA9F-48E4-A7E2-1A04F706B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329" y="1293601"/>
            <a:ext cx="5584371" cy="42707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/>
              <a:t>La </a:t>
            </a:r>
            <a:r>
              <a:rPr lang="es-ES" sz="2000" b="1" dirty="0"/>
              <a:t>zona norte</a:t>
            </a:r>
            <a:r>
              <a:rPr lang="es-ES" sz="2000" dirty="0"/>
              <a:t> se caracteriza por diversas manifestaciones culturales que combinan la influencia de los pueblos indígenas andinos con la de los conquistadores hispanos y los esclavos , a las que se suma la importancia de las festividades y tradiciones religiosas, destacándose las diabladas y la Fiesta de La Tirana.</a:t>
            </a:r>
            <a:endParaRPr lang="es-CL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34E011-FFF4-40DF-B36A-133924A1D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1" t="17583" r="13023"/>
          <a:stretch/>
        </p:blipFill>
        <p:spPr>
          <a:xfrm>
            <a:off x="7549281" y="1443564"/>
            <a:ext cx="3401131" cy="28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24076" y="35717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dirty="0"/>
              <a:t>Instrumentos Zona Norte</a:t>
            </a:r>
            <a:endParaRPr lang="es-ES" dirty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3475" y="1680221"/>
            <a:ext cx="8467725" cy="4794287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s-CL" sz="2800" dirty="0"/>
              <a:t>Quena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CL" sz="2800" dirty="0"/>
          </a:p>
          <a:p>
            <a:pPr eaLnBrk="1" hangingPunct="1">
              <a:lnSpc>
                <a:spcPct val="80000"/>
              </a:lnSpc>
              <a:defRPr/>
            </a:pPr>
            <a:endParaRPr lang="es-CL" sz="2800" dirty="0"/>
          </a:p>
          <a:p>
            <a:pPr eaLnBrk="1" hangingPunct="1">
              <a:lnSpc>
                <a:spcPct val="80000"/>
              </a:lnSpc>
              <a:defRPr/>
            </a:pPr>
            <a:endParaRPr lang="es-CL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s-CL" sz="2800" dirty="0"/>
              <a:t>Tarka</a:t>
            </a:r>
          </a:p>
          <a:p>
            <a:pPr eaLnBrk="1" hangingPunct="1">
              <a:lnSpc>
                <a:spcPct val="80000"/>
              </a:lnSpc>
              <a:defRPr/>
            </a:pPr>
            <a:endParaRPr lang="es-CL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s-CL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s-CL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s-CL" sz="2800" dirty="0"/>
              <a:t>Charango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s-CL" sz="2800" dirty="0"/>
          </a:p>
          <a:p>
            <a:pPr eaLnBrk="1" hangingPunct="1">
              <a:lnSpc>
                <a:spcPct val="80000"/>
              </a:lnSpc>
              <a:defRPr/>
            </a:pPr>
            <a:endParaRPr lang="es-CL" sz="2800" dirty="0"/>
          </a:p>
          <a:p>
            <a:pPr marL="2271400" lvl="8" indent="0">
              <a:lnSpc>
                <a:spcPct val="80000"/>
              </a:lnSpc>
              <a:buNone/>
              <a:defRPr/>
            </a:pPr>
            <a:r>
              <a:rPr lang="es-CL" sz="2400" dirty="0"/>
              <a:t>                                           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3316" name="Picture 5" descr="Perou-que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9220" y="1500174"/>
            <a:ext cx="1319213" cy="118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7646B_ZamponaZanga_15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7426" y="1609543"/>
            <a:ext cx="1143008" cy="15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BF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5837" y="4549172"/>
            <a:ext cx="1182688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11culturacharan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1953" y="4354363"/>
            <a:ext cx="13192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P93525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6" y="2837655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4589333-06D1-40A6-956F-FFF324B96F6A}"/>
              </a:ext>
            </a:extLst>
          </p:cNvPr>
          <p:cNvSpPr txBox="1"/>
          <p:nvPr/>
        </p:nvSpPr>
        <p:spPr>
          <a:xfrm>
            <a:off x="8848070" y="3892698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Bombo Nortino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85B0DA-9ADC-4FA3-84D6-0FD4C163FED7}"/>
              </a:ext>
            </a:extLst>
          </p:cNvPr>
          <p:cNvSpPr txBox="1"/>
          <p:nvPr/>
        </p:nvSpPr>
        <p:spPr>
          <a:xfrm>
            <a:off x="9629791" y="1976686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Zampoña</a:t>
            </a:r>
          </a:p>
        </p:txBody>
      </p:sp>
    </p:spTree>
    <p:extLst>
      <p:ext uri="{BB962C8B-B14F-4D97-AF65-F5344CB8AC3E}">
        <p14:creationId xmlns:p14="http://schemas.microsoft.com/office/powerpoint/2010/main" val="295042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C06EF-E98B-4651-AC2F-71712CF7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CL" dirty="0"/>
              <a:t>Quena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FB0245-35F4-40B4-BE4E-A548FCFE3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466366"/>
            <a:ext cx="4754880" cy="3749040"/>
          </a:xfrm>
        </p:spPr>
        <p:txBody>
          <a:bodyPr>
            <a:normAutofit/>
          </a:bodyPr>
          <a:lstStyle/>
          <a:p>
            <a:r>
              <a:rPr lang="es-ES" b="0" i="0" dirty="0">
                <a:effectLst/>
              </a:rPr>
              <a:t>Es un instrumento como una caña abierta por ambos extremos, de veinticinco a cuarenta centímetros, con seis agujeros para los dedos medios y uno pequeño al extremo para el meñique.</a:t>
            </a:r>
          </a:p>
          <a:p>
            <a:r>
              <a:rPr lang="es-ES" b="0" i="0" dirty="0">
                <a:effectLst/>
              </a:rPr>
              <a:t>No tiene boquilla, sino un corte que se apoya en el borde del labio inferior. </a:t>
            </a:r>
          </a:p>
          <a:p>
            <a:r>
              <a:rPr lang="es-ES" b="0" i="0" dirty="0">
                <a:effectLst/>
              </a:rPr>
              <a:t>Es una flauta atravesada, reproduce cinco notas.</a:t>
            </a:r>
          </a:p>
          <a:p>
            <a:endParaRPr lang="es-CL" dirty="0"/>
          </a:p>
        </p:txBody>
      </p:sp>
      <p:pic>
        <p:nvPicPr>
          <p:cNvPr id="1026" name="Picture 2" descr="Quena | Qué es, características, historia, tipos, partes, cómo se toca,  para qué sirve">
            <a:extLst>
              <a:ext uri="{FF2B5EF4-FFF2-40B4-BE49-F238E27FC236}">
                <a16:creationId xmlns:a16="http://schemas.microsoft.com/office/drawing/2014/main" id="{602B3C67-00C7-46F2-9CF7-70BFF50FF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0320" y="2366924"/>
            <a:ext cx="4754880" cy="322143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1951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60B43-AE98-4983-B43E-357BC29C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CL" dirty="0"/>
              <a:t>Sicura o Zampoña</a:t>
            </a:r>
          </a:p>
        </p:txBody>
      </p:sp>
      <p:pic>
        <p:nvPicPr>
          <p:cNvPr id="2050" name="Picture 2" descr="Amazon.com: Pipa de zampoña estilo andino de perú afinado en G major hecha  de bambú: Musical Instruments">
            <a:extLst>
              <a:ext uri="{FF2B5EF4-FFF2-40B4-BE49-F238E27FC236}">
                <a16:creationId xmlns:a16="http://schemas.microsoft.com/office/drawing/2014/main" id="{C548EC41-1719-47BD-AFC9-997670CC7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510"/>
          <a:stretch/>
        </p:blipFill>
        <p:spPr bwMode="auto">
          <a:xfrm>
            <a:off x="1066800" y="2103120"/>
            <a:ext cx="4754880" cy="37490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8A2D836-D610-44C6-B9EB-50C5887F0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045" y="2379345"/>
            <a:ext cx="4754880" cy="37490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b="0" i="0" dirty="0">
                <a:effectLst/>
              </a:rPr>
              <a:t>Está formada por doce cañas huecas colocadas en dos hileras de menor a mayor, en escala, que al soplarlas emiten determinadas notas musicales. El extremo contrario de las cañas está cerrado.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372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1DDC0-0D2C-42CB-991C-2FD0810A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960" y="619760"/>
            <a:ext cx="2432304" cy="1081024"/>
          </a:xfrm>
        </p:spPr>
        <p:txBody>
          <a:bodyPr anchor="b">
            <a:normAutofit/>
          </a:bodyPr>
          <a:lstStyle/>
          <a:p>
            <a:r>
              <a:rPr lang="es-CL" dirty="0"/>
              <a:t>Tarka</a:t>
            </a:r>
          </a:p>
        </p:txBody>
      </p:sp>
      <p:pic>
        <p:nvPicPr>
          <p:cNvPr id="3074" name="Picture 2" descr="Tarka">
            <a:extLst>
              <a:ext uri="{FF2B5EF4-FFF2-40B4-BE49-F238E27FC236}">
                <a16:creationId xmlns:a16="http://schemas.microsoft.com/office/drawing/2014/main" id="{D10CBB7A-0DED-409F-8F71-BF25BFBB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7881" y="237744"/>
            <a:ext cx="6382512" cy="6382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B380DC5-0DD6-41C6-BB0B-161A072F0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effectLst/>
              </a:rPr>
              <a:t>Flauta cuadrada de madera de una sola pieza con seis orificios y una boquilla que sirve de embocadura. Sus dimensiones varían entre veinte y cincuenta centímetros.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168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2854036"/>
            <a:ext cx="3659133" cy="31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69987" y="891992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Bombo Nortino</a:t>
            </a:r>
          </a:p>
        </p:txBody>
      </p:sp>
    </p:spTree>
    <p:extLst>
      <p:ext uri="{BB962C8B-B14F-4D97-AF65-F5344CB8AC3E}">
        <p14:creationId xmlns:p14="http://schemas.microsoft.com/office/powerpoint/2010/main" val="650275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ersonalizado 1">
      <a:dk1>
        <a:sysClr val="windowText" lastClr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9751727_TF78440441" id="{8124CA7B-D09D-4442-8065-5B4988299C03}" vid="{ED9CC861-8305-4014-8AEE-D8DC366825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535</Words>
  <Application>Microsoft Office PowerPoint</Application>
  <PresentationFormat>Panorámica</PresentationFormat>
  <Paragraphs>78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Savon</vt:lpstr>
      <vt:lpstr>Clase Música</vt:lpstr>
      <vt:lpstr>Folclore</vt:lpstr>
      <vt:lpstr>Presentación de PowerPoint</vt:lpstr>
      <vt:lpstr>Presentación de PowerPoint</vt:lpstr>
      <vt:lpstr>Instrumentos Zona Norte</vt:lpstr>
      <vt:lpstr>Quena</vt:lpstr>
      <vt:lpstr>Sicura o Zampoña</vt:lpstr>
      <vt:lpstr>Tarka</vt:lpstr>
      <vt:lpstr>Presentación de PowerPoint</vt:lpstr>
      <vt:lpstr>Presentación de PowerPoint</vt:lpstr>
      <vt:lpstr>Audiciones</vt:lpstr>
      <vt:lpstr>Charango Nortino</vt:lpstr>
      <vt:lpstr>Presentación de PowerPoint</vt:lpstr>
      <vt:lpstr>Quirquincho</vt:lpstr>
      <vt:lpstr>Charango de Quirquincho</vt:lpstr>
      <vt:lpstr>Charango de Madera</vt:lpstr>
      <vt:lpstr>Actividad Musical </vt:lpstr>
      <vt:lpstr>Al escuchar “Ojito de agua”</vt:lpstr>
      <vt:lpstr>Contesta las siguientes preguntas: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Música</dc:title>
  <dc:creator>Claudia Coñuecar</dc:creator>
  <cp:lastModifiedBy>Claudia Coñuecar</cp:lastModifiedBy>
  <cp:revision>1</cp:revision>
  <dcterms:created xsi:type="dcterms:W3CDTF">2020-07-28T22:39:53Z</dcterms:created>
  <dcterms:modified xsi:type="dcterms:W3CDTF">2021-03-18T00:26:03Z</dcterms:modified>
</cp:coreProperties>
</file>