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3"/>
  </p:notesMasterIdLst>
  <p:sldIdLst>
    <p:sldId id="256" r:id="rId2"/>
    <p:sldId id="269" r:id="rId3"/>
    <p:sldId id="270" r:id="rId4"/>
    <p:sldId id="272" r:id="rId5"/>
    <p:sldId id="273" r:id="rId6"/>
    <p:sldId id="279" r:id="rId7"/>
    <p:sldId id="262" r:id="rId8"/>
    <p:sldId id="274" r:id="rId9"/>
    <p:sldId id="258" r:id="rId10"/>
    <p:sldId id="261" r:id="rId11"/>
    <p:sldId id="280" r:id="rId12"/>
    <p:sldId id="260" r:id="rId13"/>
    <p:sldId id="275" r:id="rId14"/>
    <p:sldId id="276" r:id="rId15"/>
    <p:sldId id="277" r:id="rId16"/>
    <p:sldId id="278" r:id="rId17"/>
    <p:sldId id="281" r:id="rId18"/>
    <p:sldId id="263" r:id="rId19"/>
    <p:sldId id="264" r:id="rId20"/>
    <p:sldId id="268" r:id="rId21"/>
    <p:sldId id="266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63221A-EAD9-492A-8397-BD10B5E271C0}" v="29" dt="2021-03-19T15:55:42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4D8B986C-E58C-4405-8CC9-01976714F464}"/>
    <pc:docChg chg="undo custSel mod addSld delSld modSld">
      <pc:chgData name="Claudia Coñuecar" userId="40a48c7a74c5fee3" providerId="LiveId" clId="{4D8B986C-E58C-4405-8CC9-01976714F464}" dt="2020-08-27T22:17:22.099" v="655" actId="1076"/>
      <pc:docMkLst>
        <pc:docMk/>
      </pc:docMkLst>
      <pc:sldChg chg="addSp delSp modSp mod">
        <pc:chgData name="Claudia Coñuecar" userId="40a48c7a74c5fee3" providerId="LiveId" clId="{4D8B986C-E58C-4405-8CC9-01976714F464}" dt="2020-08-27T21:33:30.303" v="61" actId="27636"/>
        <pc:sldMkLst>
          <pc:docMk/>
          <pc:sldMk cId="1222103985" sldId="256"/>
        </pc:sldMkLst>
        <pc:spChg chg="mod">
          <ac:chgData name="Claudia Coñuecar" userId="40a48c7a74c5fee3" providerId="LiveId" clId="{4D8B986C-E58C-4405-8CC9-01976714F464}" dt="2020-08-27T21:33:18.560" v="57" actId="14100"/>
          <ac:spMkLst>
            <pc:docMk/>
            <pc:sldMk cId="1222103985" sldId="256"/>
            <ac:spMk id="2" creationId="{592D3D93-C473-44C7-B953-9410FF449761}"/>
          </ac:spMkLst>
        </pc:spChg>
        <pc:spChg chg="mod">
          <ac:chgData name="Claudia Coñuecar" userId="40a48c7a74c5fee3" providerId="LiveId" clId="{4D8B986C-E58C-4405-8CC9-01976714F464}" dt="2020-08-27T21:33:30.303" v="61" actId="27636"/>
          <ac:spMkLst>
            <pc:docMk/>
            <pc:sldMk cId="1222103985" sldId="256"/>
            <ac:spMk id="3" creationId="{ADFA0012-29B2-4FD0-831C-14B383653C13}"/>
          </ac:spMkLst>
        </pc:spChg>
        <pc:spChg chg="del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9" creationId="{AC8EEB0F-BA72-49AC-956F-331B60FDE79E}"/>
          </ac:spMkLst>
        </pc:spChg>
        <pc:spChg chg="del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11" creationId="{14543B09-440D-4F57-BCB0-A4FCC922D80E}"/>
          </ac:spMkLst>
        </pc:spChg>
        <pc:spChg chg="del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13" creationId="{0EE80047-1219-42E8-86D3-94F51205039D}"/>
          </ac:spMkLst>
        </pc:spChg>
        <pc:spChg chg="del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15" creationId="{E83B29B1-18A6-4A7A-A498-90E521667991}"/>
          </ac:spMkLst>
        </pc:spChg>
        <pc:spChg chg="add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20" creationId="{AC8EEB0F-BA72-49AC-956F-331B60FDE79E}"/>
          </ac:spMkLst>
        </pc:spChg>
        <pc:spChg chg="add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22" creationId="{8CC700D5-9809-43F4-89D5-7DBBCB0DCC10}"/>
          </ac:spMkLst>
        </pc:spChg>
        <pc:spChg chg="add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24" creationId="{C7163242-6303-46DC-BAC1-2A204F061321}"/>
          </ac:spMkLst>
        </pc:spChg>
        <pc:spChg chg="add">
          <ac:chgData name="Claudia Coñuecar" userId="40a48c7a74c5fee3" providerId="LiveId" clId="{4D8B986C-E58C-4405-8CC9-01976714F464}" dt="2020-08-27T21:32:13.504" v="29" actId="26606"/>
          <ac:spMkLst>
            <pc:docMk/>
            <pc:sldMk cId="1222103985" sldId="256"/>
            <ac:spMk id="26" creationId="{805C4C40-D70E-4C4F-B228-98A0A6132603}"/>
          </ac:spMkLst>
        </pc:spChg>
        <pc:picChg chg="mod">
          <ac:chgData name="Claudia Coñuecar" userId="40a48c7a74c5fee3" providerId="LiveId" clId="{4D8B986C-E58C-4405-8CC9-01976714F464}" dt="2020-08-27T21:32:13.504" v="29" actId="26606"/>
          <ac:picMkLst>
            <pc:docMk/>
            <pc:sldMk cId="1222103985" sldId="256"/>
            <ac:picMk id="4" creationId="{940FD793-DB05-4A58-B3D6-6C8DE9166C05}"/>
          </ac:picMkLst>
        </pc:picChg>
        <pc:picChg chg="add mod ord">
          <ac:chgData name="Claudia Coñuecar" userId="40a48c7a74c5fee3" providerId="LiveId" clId="{4D8B986C-E58C-4405-8CC9-01976714F464}" dt="2020-08-27T21:32:13.504" v="29" actId="26606"/>
          <ac:picMkLst>
            <pc:docMk/>
            <pc:sldMk cId="1222103985" sldId="256"/>
            <ac:picMk id="6" creationId="{779F7438-882F-44A4-8B97-C3C19C542DA1}"/>
          </ac:picMkLst>
        </pc:picChg>
        <pc:picChg chg="add mod">
          <ac:chgData name="Claudia Coñuecar" userId="40a48c7a74c5fee3" providerId="LiveId" clId="{4D8B986C-E58C-4405-8CC9-01976714F464}" dt="2020-08-27T21:32:36.613" v="32" actId="1076"/>
          <ac:picMkLst>
            <pc:docMk/>
            <pc:sldMk cId="1222103985" sldId="256"/>
            <ac:picMk id="7" creationId="{D5977678-783A-460C-BC09-8A10C85A9993}"/>
          </ac:picMkLst>
        </pc:picChg>
      </pc:sldChg>
      <pc:sldChg chg="del">
        <pc:chgData name="Claudia Coñuecar" userId="40a48c7a74c5fee3" providerId="LiveId" clId="{4D8B986C-E58C-4405-8CC9-01976714F464}" dt="2020-08-27T21:34:47.614" v="69" actId="2696"/>
        <pc:sldMkLst>
          <pc:docMk/>
          <pc:sldMk cId="2394508024" sldId="257"/>
        </pc:sldMkLst>
      </pc:sldChg>
      <pc:sldChg chg="addSp new del">
        <pc:chgData name="Claudia Coñuecar" userId="40a48c7a74c5fee3" providerId="LiveId" clId="{4D8B986C-E58C-4405-8CC9-01976714F464}" dt="2020-08-27T21:59:12.170" v="306" actId="2696"/>
        <pc:sldMkLst>
          <pc:docMk/>
          <pc:sldMk cId="1468636663" sldId="259"/>
        </pc:sldMkLst>
        <pc:picChg chg="add">
          <ac:chgData name="Claudia Coñuecar" userId="40a48c7a74c5fee3" providerId="LiveId" clId="{4D8B986C-E58C-4405-8CC9-01976714F464}" dt="2020-08-26T03:18:14.045" v="1"/>
          <ac:picMkLst>
            <pc:docMk/>
            <pc:sldMk cId="1468636663" sldId="259"/>
            <ac:picMk id="4" creationId="{9244A91E-386A-4A30-B919-D18627CA89DE}"/>
          </ac:picMkLst>
        </pc:picChg>
      </pc:sldChg>
      <pc:sldChg chg="addSp delSp modSp new mod setBg">
        <pc:chgData name="Claudia Coñuecar" userId="40a48c7a74c5fee3" providerId="LiveId" clId="{4D8B986C-E58C-4405-8CC9-01976714F464}" dt="2020-08-27T21:42:03.536" v="147" actId="14100"/>
        <pc:sldMkLst>
          <pc:docMk/>
          <pc:sldMk cId="3957741085" sldId="260"/>
        </pc:sldMkLst>
        <pc:spChg chg="mod ord">
          <ac:chgData name="Claudia Coñuecar" userId="40a48c7a74c5fee3" providerId="LiveId" clId="{4D8B986C-E58C-4405-8CC9-01976714F464}" dt="2020-08-27T21:40:21.961" v="129" actId="790"/>
          <ac:spMkLst>
            <pc:docMk/>
            <pc:sldMk cId="3957741085" sldId="260"/>
            <ac:spMk id="2" creationId="{C14C6C70-4BC8-49D3-912E-15058DA06BA0}"/>
          </ac:spMkLst>
        </pc:spChg>
        <pc:spChg chg="del">
          <ac:chgData name="Claudia Coñuecar" userId="40a48c7a74c5fee3" providerId="LiveId" clId="{4D8B986C-E58C-4405-8CC9-01976714F464}" dt="2020-08-27T21:38:01.098" v="73" actId="26606"/>
          <ac:spMkLst>
            <pc:docMk/>
            <pc:sldMk cId="3957741085" sldId="260"/>
            <ac:spMk id="3" creationId="{3E23FE86-0C10-4665-9A2A-DA5A730C0E0A}"/>
          </ac:spMkLst>
        </pc:spChg>
        <pc:spChg chg="add del">
          <ac:chgData name="Claudia Coñuecar" userId="40a48c7a74c5fee3" providerId="LiveId" clId="{4D8B986C-E58C-4405-8CC9-01976714F464}" dt="2020-08-27T21:39:49.928" v="125" actId="21"/>
          <ac:spMkLst>
            <pc:docMk/>
            <pc:sldMk cId="3957741085" sldId="260"/>
            <ac:spMk id="6" creationId="{09F05630-0DD7-4D9A-861A-FAAE979575F8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10" creationId="{9B0F7D69-D93C-4C38-A23D-76E000D691CD}"/>
          </ac:spMkLst>
        </pc:spChg>
        <pc:spChg chg="add del mod">
          <ac:chgData name="Claudia Coñuecar" userId="40a48c7a74c5fee3" providerId="LiveId" clId="{4D8B986C-E58C-4405-8CC9-01976714F464}" dt="2020-08-27T21:40:42.865" v="133" actId="11529"/>
          <ac:spMkLst>
            <pc:docMk/>
            <pc:sldMk cId="3957741085" sldId="260"/>
            <ac:spMk id="11" creationId="{8C43CAB9-3EF0-433E-AFD0-0CD14F76D1D5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12" creationId="{8CD419D4-EA9D-42D9-BF62-B07F0B7B672B}"/>
          </ac:spMkLst>
        </pc:spChg>
        <pc:spChg chg="add del mod">
          <ac:chgData name="Claudia Coñuecar" userId="40a48c7a74c5fee3" providerId="LiveId" clId="{4D8B986C-E58C-4405-8CC9-01976714F464}" dt="2020-08-27T21:41:09.665" v="137" actId="21"/>
          <ac:spMkLst>
            <pc:docMk/>
            <pc:sldMk cId="3957741085" sldId="260"/>
            <ac:spMk id="13" creationId="{A6B30829-EC3D-44C9-9CA2-DDD518EBA529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14" creationId="{1C6FEC9B-9608-4181-A9E5-A1B80E72021C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16" creationId="{AB1564ED-F26F-451D-97D6-A6EC3E83FD55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18" creationId="{0CA184B6-3482-4F43-87F0-BC765DCFD8A8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20" creationId="{6C869923-8380-4244-9548-802C330638A0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22" creationId="{C06255F2-BC67-4DDE-B34E-AC4BA21838CC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24" creationId="{55169443-FCCD-4C0A-8C69-18CD3FA0968D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26" creationId="{AC8EEB0F-BA72-49AC-956F-331B60FDE79E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28" creationId="{14543B09-440D-4F57-BCB0-A4FCC922D80E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30" creationId="{0EE80047-1219-42E8-86D3-94F51205039D}"/>
          </ac:spMkLst>
        </pc:spChg>
        <pc:spChg chg="add del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32" creationId="{E83B29B1-18A6-4A7A-A498-90E521667991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37" creationId="{9B0F7D69-D93C-4C38-A23D-76E000D691CD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39" creationId="{8CD419D4-EA9D-42D9-BF62-B07F0B7B672B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41" creationId="{1C6FEC9B-9608-4181-A9E5-A1B80E72021C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43" creationId="{AB1564ED-F26F-451D-97D6-A6EC3E83FD55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45" creationId="{0CA184B6-3482-4F43-87F0-BC765DCFD8A8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47" creationId="{6C869923-8380-4244-9548-802C330638A0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49" creationId="{C06255F2-BC67-4DDE-B34E-AC4BA21838CC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51" creationId="{55169443-FCCD-4C0A-8C69-18CD3FA0968D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53" creationId="{E217F32C-75AA-4B97-ADFB-5E2C3C7ECBCF}"/>
          </ac:spMkLst>
        </pc:spChg>
        <pc:spChg chg="add del">
          <ac:chgData name="Claudia Coñuecar" userId="40a48c7a74c5fee3" providerId="LiveId" clId="{4D8B986C-E58C-4405-8CC9-01976714F464}" dt="2020-08-27T21:38:46.826" v="115" actId="26606"/>
          <ac:spMkLst>
            <pc:docMk/>
            <pc:sldMk cId="3957741085" sldId="260"/>
            <ac:spMk id="55" creationId="{4D76AAEA-AF3A-4616-9F99-E9AA131A51F5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57" creationId="{C87A50C4-1191-461A-9E09-C8057F2AF01F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58" creationId="{9B0F7D69-D93C-4C38-A23D-76E000D691CD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59" creationId="{BC87DA9F-8DB2-4D48-8716-A928FBB8A5D2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0" creationId="{8CD419D4-EA9D-42D9-BF62-B07F0B7B672B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1" creationId="{195EA065-AC5D-431D-927E-87FF05884866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2" creationId="{1C6FEC9B-9608-4181-A9E5-A1B80E72021C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3" creationId="{46934B3C-D73F-4CD0-95B1-0244D662D1C7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4" creationId="{AB1564ED-F26F-451D-97D6-A6EC3E83FD55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5" creationId="{0CA184B6-3482-4F43-87F0-BC765DCFD8A8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6" creationId="{6C869923-8380-4244-9548-802C330638A0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7" creationId="{C06255F2-BC67-4DDE-B34E-AC4BA21838CC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8" creationId="{55169443-FCCD-4C0A-8C69-18CD3FA0968D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69" creationId="{0DBF1ABE-8590-450D-BB49-BDDCCF3EEA9E}"/>
          </ac:spMkLst>
        </pc:spChg>
        <pc:spChg chg="add">
          <ac:chgData name="Claudia Coñuecar" userId="40a48c7a74c5fee3" providerId="LiveId" clId="{4D8B986C-E58C-4405-8CC9-01976714F464}" dt="2020-08-27T21:38:46.864" v="116" actId="26606"/>
          <ac:spMkLst>
            <pc:docMk/>
            <pc:sldMk cId="3957741085" sldId="260"/>
            <ac:spMk id="70" creationId="{391F8D69-709A-4575-A393-B4C26481AF3B}"/>
          </ac:spMkLst>
        </pc:spChg>
        <pc:picChg chg="add del">
          <ac:chgData name="Claudia Coñuecar" userId="40a48c7a74c5fee3" providerId="LiveId" clId="{4D8B986C-E58C-4405-8CC9-01976714F464}" dt="2020-08-27T21:35:20.168" v="70" actId="21"/>
          <ac:picMkLst>
            <pc:docMk/>
            <pc:sldMk cId="3957741085" sldId="260"/>
            <ac:picMk id="4" creationId="{A85BA823-C62D-4F6A-AA2D-EFA7BE18C331}"/>
          </ac:picMkLst>
        </pc:picChg>
        <pc:picChg chg="add mod ord">
          <ac:chgData name="Claudia Coñuecar" userId="40a48c7a74c5fee3" providerId="LiveId" clId="{4D8B986C-E58C-4405-8CC9-01976714F464}" dt="2020-08-27T21:39:08.870" v="122" actId="1076"/>
          <ac:picMkLst>
            <pc:docMk/>
            <pc:sldMk cId="3957741085" sldId="260"/>
            <ac:picMk id="5" creationId="{CEE576B4-19AB-4C39-BAE5-81BA24EADB28}"/>
          </ac:picMkLst>
        </pc:picChg>
        <pc:cxnChg chg="add del mod">
          <ac:chgData name="Claudia Coñuecar" userId="40a48c7a74c5fee3" providerId="LiveId" clId="{4D8B986C-E58C-4405-8CC9-01976714F464}" dt="2020-08-27T21:40:10.505" v="128" actId="21"/>
          <ac:cxnSpMkLst>
            <pc:docMk/>
            <pc:sldMk cId="3957741085" sldId="260"/>
            <ac:cxnSpMk id="8" creationId="{5A4D0207-638A-426E-B625-40AEF8435C7C}"/>
          </ac:cxnSpMkLst>
        </pc:cxnChg>
        <pc:cxnChg chg="add mod">
          <ac:chgData name="Claudia Coñuecar" userId="40a48c7a74c5fee3" providerId="LiveId" clId="{4D8B986C-E58C-4405-8CC9-01976714F464}" dt="2020-08-27T21:42:03.536" v="147" actId="14100"/>
          <ac:cxnSpMkLst>
            <pc:docMk/>
            <pc:sldMk cId="3957741085" sldId="260"/>
            <ac:cxnSpMk id="17" creationId="{57627D09-302E-455E-BC9B-F851598E4E63}"/>
          </ac:cxnSpMkLst>
        </pc:cxnChg>
      </pc:sldChg>
      <pc:sldChg chg="addSp delSp modSp new mod setBg">
        <pc:chgData name="Claudia Coñuecar" userId="40a48c7a74c5fee3" providerId="LiveId" clId="{4D8B986C-E58C-4405-8CC9-01976714F464}" dt="2020-08-26T03:24:36.251" v="7" actId="27614"/>
        <pc:sldMkLst>
          <pc:docMk/>
          <pc:sldMk cId="3235293072" sldId="261"/>
        </pc:sldMkLst>
        <pc:spChg chg="del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2" creationId="{B4367656-A2BD-4E6C-A133-FBAC4449B1F6}"/>
          </ac:spMkLst>
        </pc:spChg>
        <pc:spChg chg="del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3" creationId="{E9ED2956-2680-4170-A33F-08D2DC9CEF74}"/>
          </ac:spMkLst>
        </pc:spChg>
        <pc:spChg chg="add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9" creationId="{8950AD4C-6AF3-49F8-94E1-DBCAFB39478B}"/>
          </ac:spMkLst>
        </pc:spChg>
        <pc:spChg chg="add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11" creationId="{0ACBD85E-A404-45CB-B532-1039E479D4C6}"/>
          </ac:spMkLst>
        </pc:spChg>
        <pc:spChg chg="add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13" creationId="{DB1626B1-BAC7-4893-A5AC-620597685187}"/>
          </ac:spMkLst>
        </pc:spChg>
        <pc:spChg chg="add">
          <ac:chgData name="Claudia Coñuecar" userId="40a48c7a74c5fee3" providerId="LiveId" clId="{4D8B986C-E58C-4405-8CC9-01976714F464}" dt="2020-08-26T03:24:32.556" v="6" actId="26606"/>
          <ac:spMkLst>
            <pc:docMk/>
            <pc:sldMk cId="3235293072" sldId="261"/>
            <ac:spMk id="15" creationId="{D64E9910-51FE-45BF-973D-9D2401FD3C63}"/>
          </ac:spMkLst>
        </pc:spChg>
        <pc:picChg chg="add mod">
          <ac:chgData name="Claudia Coñuecar" userId="40a48c7a74c5fee3" providerId="LiveId" clId="{4D8B986C-E58C-4405-8CC9-01976714F464}" dt="2020-08-26T03:24:36.251" v="7" actId="27614"/>
          <ac:picMkLst>
            <pc:docMk/>
            <pc:sldMk cId="3235293072" sldId="261"/>
            <ac:picMk id="4" creationId="{E906E41D-7BD2-4E14-A6EF-23BFE171195A}"/>
          </ac:picMkLst>
        </pc:picChg>
      </pc:sldChg>
      <pc:sldChg chg="modSp mod">
        <pc:chgData name="Claudia Coñuecar" userId="40a48c7a74c5fee3" providerId="LiveId" clId="{4D8B986C-E58C-4405-8CC9-01976714F464}" dt="2020-08-27T21:50:23.781" v="167" actId="20577"/>
        <pc:sldMkLst>
          <pc:docMk/>
          <pc:sldMk cId="2670086793" sldId="264"/>
        </pc:sldMkLst>
        <pc:spChg chg="mod">
          <ac:chgData name="Claudia Coñuecar" userId="40a48c7a74c5fee3" providerId="LiveId" clId="{4D8B986C-E58C-4405-8CC9-01976714F464}" dt="2020-08-27T21:50:03.473" v="150" actId="14100"/>
          <ac:spMkLst>
            <pc:docMk/>
            <pc:sldMk cId="2670086793" sldId="264"/>
            <ac:spMk id="2" creationId="{00000000-0000-0000-0000-000000000000}"/>
          </ac:spMkLst>
        </pc:spChg>
        <pc:spChg chg="mod">
          <ac:chgData name="Claudia Coñuecar" userId="40a48c7a74c5fee3" providerId="LiveId" clId="{4D8B986C-E58C-4405-8CC9-01976714F464}" dt="2020-08-27T21:50:23.781" v="167" actId="20577"/>
          <ac:spMkLst>
            <pc:docMk/>
            <pc:sldMk cId="2670086793" sldId="264"/>
            <ac:spMk id="5" creationId="{BB7A260E-4B58-4A73-A5FB-607AE01436E6}"/>
          </ac:spMkLst>
        </pc:spChg>
      </pc:sldChg>
      <pc:sldChg chg="modSp mod">
        <pc:chgData name="Claudia Coñuecar" userId="40a48c7a74c5fee3" providerId="LiveId" clId="{4D8B986C-E58C-4405-8CC9-01976714F464}" dt="2020-08-27T21:34:21.080" v="67" actId="14100"/>
        <pc:sldMkLst>
          <pc:docMk/>
          <pc:sldMk cId="4124289749" sldId="269"/>
        </pc:sldMkLst>
        <pc:spChg chg="mod">
          <ac:chgData name="Claudia Coñuecar" userId="40a48c7a74c5fee3" providerId="LiveId" clId="{4D8B986C-E58C-4405-8CC9-01976714F464}" dt="2020-08-27T21:34:21.080" v="67" actId="14100"/>
          <ac:spMkLst>
            <pc:docMk/>
            <pc:sldMk cId="4124289749" sldId="269"/>
            <ac:spMk id="14" creationId="{00000000-0000-0000-0000-000000000000}"/>
          </ac:spMkLst>
        </pc:spChg>
        <pc:graphicFrameChg chg="mod">
          <ac:chgData name="Claudia Coñuecar" userId="40a48c7a74c5fee3" providerId="LiveId" clId="{4D8B986C-E58C-4405-8CC9-01976714F464}" dt="2020-08-27T21:34:12.977" v="65" actId="14100"/>
          <ac:graphicFrameMkLst>
            <pc:docMk/>
            <pc:sldMk cId="4124289749" sldId="269"/>
            <ac:graphicFrameMk id="3" creationId="{5F065C96-5211-484F-8166-661AFF1526A8}"/>
          </ac:graphicFrameMkLst>
        </pc:graphicFrameChg>
      </pc:sldChg>
      <pc:sldChg chg="modSp mod delDesignElem">
        <pc:chgData name="Claudia Coñuecar" userId="40a48c7a74c5fee3" providerId="LiveId" clId="{4D8B986C-E58C-4405-8CC9-01976714F464}" dt="2020-08-27T21:34:32.882" v="68" actId="1076"/>
        <pc:sldMkLst>
          <pc:docMk/>
          <pc:sldMk cId="3316169391" sldId="272"/>
        </pc:sldMkLst>
        <pc:spChg chg="mod">
          <ac:chgData name="Claudia Coñuecar" userId="40a48c7a74c5fee3" providerId="LiveId" clId="{4D8B986C-E58C-4405-8CC9-01976714F464}" dt="2020-08-27T21:34:02.087" v="63" actId="27636"/>
          <ac:spMkLst>
            <pc:docMk/>
            <pc:sldMk cId="3316169391" sldId="272"/>
            <ac:spMk id="2" creationId="{00000000-0000-0000-0000-000000000000}"/>
          </ac:spMkLst>
        </pc:spChg>
        <pc:graphicFrameChg chg="mod">
          <ac:chgData name="Claudia Coñuecar" userId="40a48c7a74c5fee3" providerId="LiveId" clId="{4D8B986C-E58C-4405-8CC9-01976714F464}" dt="2020-08-27T21:34:32.882" v="68" actId="1076"/>
          <ac:graphicFrameMkLst>
            <pc:docMk/>
            <pc:sldMk cId="3316169391" sldId="272"/>
            <ac:graphicFrameMk id="9" creationId="{00000000-0000-0000-0000-000000000000}"/>
          </ac:graphicFrameMkLst>
        </pc:graphicFrameChg>
      </pc:sldChg>
      <pc:sldChg chg="addSp delSp modSp new mod">
        <pc:chgData name="Claudia Coñuecar" userId="40a48c7a74c5fee3" providerId="LiveId" clId="{4D8B986C-E58C-4405-8CC9-01976714F464}" dt="2020-08-27T21:59:04.079" v="305" actId="1076"/>
        <pc:sldMkLst>
          <pc:docMk/>
          <pc:sldMk cId="563082280" sldId="275"/>
        </pc:sldMkLst>
        <pc:spChg chg="mod">
          <ac:chgData name="Claudia Coñuecar" userId="40a48c7a74c5fee3" providerId="LiveId" clId="{4D8B986C-E58C-4405-8CC9-01976714F464}" dt="2020-08-27T21:58:50.635" v="302" actId="20577"/>
          <ac:spMkLst>
            <pc:docMk/>
            <pc:sldMk cId="563082280" sldId="275"/>
            <ac:spMk id="2" creationId="{6762B8C3-E919-4A0E-ADF3-A6665D72B21F}"/>
          </ac:spMkLst>
        </pc:spChg>
        <pc:spChg chg="del">
          <ac:chgData name="Claudia Coñuecar" userId="40a48c7a74c5fee3" providerId="LiveId" clId="{4D8B986C-E58C-4405-8CC9-01976714F464}" dt="2020-08-27T21:50:47.471" v="171" actId="21"/>
          <ac:spMkLst>
            <pc:docMk/>
            <pc:sldMk cId="563082280" sldId="275"/>
            <ac:spMk id="3" creationId="{8DB2898A-0FD1-432E-8F1F-CE1670A8796B}"/>
          </ac:spMkLst>
        </pc:spChg>
        <pc:spChg chg="add mod">
          <ac:chgData name="Claudia Coñuecar" userId="40a48c7a74c5fee3" providerId="LiveId" clId="{4D8B986C-E58C-4405-8CC9-01976714F464}" dt="2020-08-27T21:58:30.686" v="259" actId="207"/>
          <ac:spMkLst>
            <pc:docMk/>
            <pc:sldMk cId="563082280" sldId="275"/>
            <ac:spMk id="6" creationId="{68387E20-A8E0-4281-BF3C-0698438E17BA}"/>
          </ac:spMkLst>
        </pc:spChg>
        <pc:spChg chg="add mod">
          <ac:chgData name="Claudia Coñuecar" userId="40a48c7a74c5fee3" providerId="LiveId" clId="{4D8B986C-E58C-4405-8CC9-01976714F464}" dt="2020-08-27T21:57:12.954" v="239" actId="1076"/>
          <ac:spMkLst>
            <pc:docMk/>
            <pc:sldMk cId="563082280" sldId="275"/>
            <ac:spMk id="7" creationId="{B37A19AF-96B0-42BE-AC85-1E917EE42556}"/>
          </ac:spMkLst>
        </pc:spChg>
        <pc:spChg chg="add mod">
          <ac:chgData name="Claudia Coñuecar" userId="40a48c7a74c5fee3" providerId="LiveId" clId="{4D8B986C-E58C-4405-8CC9-01976714F464}" dt="2020-08-27T21:58:07.119" v="258" actId="20577"/>
          <ac:spMkLst>
            <pc:docMk/>
            <pc:sldMk cId="563082280" sldId="275"/>
            <ac:spMk id="8" creationId="{EE556A6C-96EA-457C-A39C-0076CA6C5C75}"/>
          </ac:spMkLst>
        </pc:spChg>
        <pc:picChg chg="add del mod modCrop">
          <ac:chgData name="Claudia Coñuecar" userId="40a48c7a74c5fee3" providerId="LiveId" clId="{4D8B986C-E58C-4405-8CC9-01976714F464}" dt="2020-08-27T21:54:07.012" v="197" actId="21"/>
          <ac:picMkLst>
            <pc:docMk/>
            <pc:sldMk cId="563082280" sldId="275"/>
            <ac:picMk id="4" creationId="{F22AC726-F45B-4826-945D-7EB1DE447882}"/>
          </ac:picMkLst>
        </pc:picChg>
        <pc:picChg chg="add mod">
          <ac:chgData name="Claudia Coñuecar" userId="40a48c7a74c5fee3" providerId="LiveId" clId="{4D8B986C-E58C-4405-8CC9-01976714F464}" dt="2020-08-27T21:59:04.079" v="305" actId="1076"/>
          <ac:picMkLst>
            <pc:docMk/>
            <pc:sldMk cId="563082280" sldId="275"/>
            <ac:picMk id="5" creationId="{8B81DBA0-B857-43FF-A231-8B381154D90C}"/>
          </ac:picMkLst>
        </pc:picChg>
      </pc:sldChg>
      <pc:sldChg chg="addSp modSp new mod setBg">
        <pc:chgData name="Claudia Coñuecar" userId="40a48c7a74c5fee3" providerId="LiveId" clId="{4D8B986C-E58C-4405-8CC9-01976714F464}" dt="2020-08-27T22:09:37.871" v="478" actId="692"/>
        <pc:sldMkLst>
          <pc:docMk/>
          <pc:sldMk cId="672868076" sldId="276"/>
        </pc:sldMkLst>
        <pc:spChg chg="mod">
          <ac:chgData name="Claudia Coñuecar" userId="40a48c7a74c5fee3" providerId="LiveId" clId="{4D8B986C-E58C-4405-8CC9-01976714F464}" dt="2020-08-27T22:08:57.337" v="469" actId="20577"/>
          <ac:spMkLst>
            <pc:docMk/>
            <pc:sldMk cId="672868076" sldId="276"/>
            <ac:spMk id="2" creationId="{F171FA55-7A9F-452E-8815-5CDD8A87E700}"/>
          </ac:spMkLst>
        </pc:spChg>
        <pc:spChg chg="mod">
          <ac:chgData name="Claudia Coñuecar" userId="40a48c7a74c5fee3" providerId="LiveId" clId="{4D8B986C-E58C-4405-8CC9-01976714F464}" dt="2020-08-27T22:09:23.168" v="475" actId="6549"/>
          <ac:spMkLst>
            <pc:docMk/>
            <pc:sldMk cId="672868076" sldId="276"/>
            <ac:spMk id="3" creationId="{14ABD980-A892-46BE-B51C-50E92CE6C536}"/>
          </ac:spMkLst>
        </pc:spChg>
        <pc:spChg chg="add mod">
          <ac:chgData name="Claudia Coñuecar" userId="40a48c7a74c5fee3" providerId="LiveId" clId="{4D8B986C-E58C-4405-8CC9-01976714F464}" dt="2020-08-27T22:09:05.023" v="470" actId="1076"/>
          <ac:spMkLst>
            <pc:docMk/>
            <pc:sldMk cId="672868076" sldId="276"/>
            <ac:spMk id="4" creationId="{CD81890F-ED26-479A-8D55-478FBFD84E42}"/>
          </ac:spMkLst>
        </pc:spChg>
        <pc:spChg chg="add mod">
          <ac:chgData name="Claudia Coñuecar" userId="40a48c7a74c5fee3" providerId="LiveId" clId="{4D8B986C-E58C-4405-8CC9-01976714F464}" dt="2020-08-27T22:09:09.375" v="471" actId="1076"/>
          <ac:spMkLst>
            <pc:docMk/>
            <pc:sldMk cId="672868076" sldId="276"/>
            <ac:spMk id="5" creationId="{2C44DE0A-49DC-4AE1-81B6-98634DC13833}"/>
          </ac:spMkLst>
        </pc:spChg>
        <pc:spChg chg="add mod">
          <ac:chgData name="Claudia Coñuecar" userId="40a48c7a74c5fee3" providerId="LiveId" clId="{4D8B986C-E58C-4405-8CC9-01976714F464}" dt="2020-08-27T22:09:12.842" v="472" actId="1076"/>
          <ac:spMkLst>
            <pc:docMk/>
            <pc:sldMk cId="672868076" sldId="276"/>
            <ac:spMk id="6" creationId="{CF1D6294-E675-438E-BCBA-DCF57B1DE563}"/>
          </ac:spMkLst>
        </pc:spChg>
        <pc:picChg chg="add mod">
          <ac:chgData name="Claudia Coñuecar" userId="40a48c7a74c5fee3" providerId="LiveId" clId="{4D8B986C-E58C-4405-8CC9-01976714F464}" dt="2020-08-27T22:09:29.717" v="477" actId="1076"/>
          <ac:picMkLst>
            <pc:docMk/>
            <pc:sldMk cId="672868076" sldId="276"/>
            <ac:picMk id="10" creationId="{CE790411-AC37-4EF1-9D3E-95E621320692}"/>
          </ac:picMkLst>
        </pc:picChg>
        <pc:cxnChg chg="add mod">
          <ac:chgData name="Claudia Coñuecar" userId="40a48c7a74c5fee3" providerId="LiveId" clId="{4D8B986C-E58C-4405-8CC9-01976714F464}" dt="2020-08-27T22:09:37.871" v="478" actId="692"/>
          <ac:cxnSpMkLst>
            <pc:docMk/>
            <pc:sldMk cId="672868076" sldId="276"/>
            <ac:cxnSpMk id="8" creationId="{7B82EE05-D944-4F96-9B83-41E94DC90EFE}"/>
          </ac:cxnSpMkLst>
        </pc:cxnChg>
      </pc:sldChg>
      <pc:sldChg chg="addSp modSp new mod">
        <pc:chgData name="Claudia Coñuecar" userId="40a48c7a74c5fee3" providerId="LiveId" clId="{4D8B986C-E58C-4405-8CC9-01976714F464}" dt="2020-08-27T22:17:22.099" v="655" actId="1076"/>
        <pc:sldMkLst>
          <pc:docMk/>
          <pc:sldMk cId="134226445" sldId="277"/>
        </pc:sldMkLst>
        <pc:spChg chg="mod">
          <ac:chgData name="Claudia Coñuecar" userId="40a48c7a74c5fee3" providerId="LiveId" clId="{4D8B986C-E58C-4405-8CC9-01976714F464}" dt="2020-08-27T22:17:12.161" v="652" actId="1076"/>
          <ac:spMkLst>
            <pc:docMk/>
            <pc:sldMk cId="134226445" sldId="277"/>
            <ac:spMk id="2" creationId="{57620F39-9F57-4788-A459-0E4B7828BE7B}"/>
          </ac:spMkLst>
        </pc:spChg>
        <pc:spChg chg="mod">
          <ac:chgData name="Claudia Coñuecar" userId="40a48c7a74c5fee3" providerId="LiveId" clId="{4D8B986C-E58C-4405-8CC9-01976714F464}" dt="2020-08-27T22:17:15.701" v="653" actId="1076"/>
          <ac:spMkLst>
            <pc:docMk/>
            <pc:sldMk cId="134226445" sldId="277"/>
            <ac:spMk id="3" creationId="{D245274D-C92E-4F4C-A356-2B37BCBA6718}"/>
          </ac:spMkLst>
        </pc:spChg>
        <pc:graphicFrameChg chg="add mod modGraphic">
          <ac:chgData name="Claudia Coñuecar" userId="40a48c7a74c5fee3" providerId="LiveId" clId="{4D8B986C-E58C-4405-8CC9-01976714F464}" dt="2020-08-27T22:17:22.099" v="655" actId="1076"/>
          <ac:graphicFrameMkLst>
            <pc:docMk/>
            <pc:sldMk cId="134226445" sldId="277"/>
            <ac:graphicFrameMk id="4" creationId="{695DA13E-A6DC-4B0F-954B-80429FFB9AC5}"/>
          </ac:graphicFrameMkLst>
        </pc:graphicFrameChg>
      </pc:sldChg>
    </pc:docChg>
  </pc:docChgLst>
  <pc:docChgLst>
    <pc:chgData name="Claudia Coñuecar" userId="40a48c7a74c5fee3" providerId="LiveId" clId="{5963221A-EAD9-492A-8397-BD10B5E271C0}"/>
    <pc:docChg chg="undo custSel addSld delSld modSld sldOrd">
      <pc:chgData name="Claudia Coñuecar" userId="40a48c7a74c5fee3" providerId="LiveId" clId="{5963221A-EAD9-492A-8397-BD10B5E271C0}" dt="2021-03-19T15:56:46.003" v="406" actId="21"/>
      <pc:docMkLst>
        <pc:docMk/>
      </pc:docMkLst>
      <pc:sldChg chg="modSp mod">
        <pc:chgData name="Claudia Coñuecar" userId="40a48c7a74c5fee3" providerId="LiveId" clId="{5963221A-EAD9-492A-8397-BD10B5E271C0}" dt="2021-03-18T23:05:50.229" v="300" actId="20577"/>
        <pc:sldMkLst>
          <pc:docMk/>
          <pc:sldMk cId="1222103985" sldId="256"/>
        </pc:sldMkLst>
        <pc:spChg chg="mod">
          <ac:chgData name="Claudia Coñuecar" userId="40a48c7a74c5fee3" providerId="LiveId" clId="{5963221A-EAD9-492A-8397-BD10B5E271C0}" dt="2021-03-18T23:05:50.229" v="300" actId="20577"/>
          <ac:spMkLst>
            <pc:docMk/>
            <pc:sldMk cId="1222103985" sldId="256"/>
            <ac:spMk id="2" creationId="{592D3D93-C473-44C7-B953-9410FF449761}"/>
          </ac:spMkLst>
        </pc:spChg>
      </pc:sldChg>
      <pc:sldChg chg="addSp delSp modSp mod">
        <pc:chgData name="Claudia Coñuecar" userId="40a48c7a74c5fee3" providerId="LiveId" clId="{5963221A-EAD9-492A-8397-BD10B5E271C0}" dt="2021-03-18T23:07:25.468" v="305" actId="1076"/>
        <pc:sldMkLst>
          <pc:docMk/>
          <pc:sldMk cId="4046713945" sldId="262"/>
        </pc:sldMkLst>
        <pc:picChg chg="del mod">
          <ac:chgData name="Claudia Coñuecar" userId="40a48c7a74c5fee3" providerId="LiveId" clId="{5963221A-EAD9-492A-8397-BD10B5E271C0}" dt="2021-03-18T23:07:21.109" v="303" actId="21"/>
          <ac:picMkLst>
            <pc:docMk/>
            <pc:sldMk cId="4046713945" sldId="262"/>
            <ac:picMk id="4" creationId="{A7A93613-6B43-46DA-95CB-BF0409536BF8}"/>
          </ac:picMkLst>
        </pc:picChg>
        <pc:picChg chg="add mod">
          <ac:chgData name="Claudia Coñuecar" userId="40a48c7a74c5fee3" providerId="LiveId" clId="{5963221A-EAD9-492A-8397-BD10B5E271C0}" dt="2021-03-18T23:07:25.468" v="305" actId="1076"/>
          <ac:picMkLst>
            <pc:docMk/>
            <pc:sldMk cId="4046713945" sldId="262"/>
            <ac:picMk id="5" creationId="{9188048B-8C11-4082-953B-D5E998619960}"/>
          </ac:picMkLst>
        </pc:picChg>
      </pc:sldChg>
      <pc:sldChg chg="del">
        <pc:chgData name="Claudia Coñuecar" userId="40a48c7a74c5fee3" providerId="LiveId" clId="{5963221A-EAD9-492A-8397-BD10B5E271C0}" dt="2021-03-18T22:45:15.368" v="0" actId="2696"/>
        <pc:sldMkLst>
          <pc:docMk/>
          <pc:sldMk cId="2670086793" sldId="264"/>
        </pc:sldMkLst>
      </pc:sldChg>
      <pc:sldChg chg="modSp mod ord">
        <pc:chgData name="Claudia Coñuecar" userId="40a48c7a74c5fee3" providerId="LiveId" clId="{5963221A-EAD9-492A-8397-BD10B5E271C0}" dt="2021-03-18T23:04:10.546" v="242" actId="1076"/>
        <pc:sldMkLst>
          <pc:docMk/>
          <pc:sldMk cId="1564901021" sldId="266"/>
        </pc:sldMkLst>
        <pc:spChg chg="mod">
          <ac:chgData name="Claudia Coñuecar" userId="40a48c7a74c5fee3" providerId="LiveId" clId="{5963221A-EAD9-492A-8397-BD10B5E271C0}" dt="2021-03-18T23:04:04.632" v="240" actId="1076"/>
          <ac:spMkLst>
            <pc:docMk/>
            <pc:sldMk cId="1564901021" sldId="266"/>
            <ac:spMk id="6" creationId="{7A8CB9C8-7C99-468A-854D-476A5A3DA08C}"/>
          </ac:spMkLst>
        </pc:spChg>
        <pc:spChg chg="mod">
          <ac:chgData name="Claudia Coñuecar" userId="40a48c7a74c5fee3" providerId="LiveId" clId="{5963221A-EAD9-492A-8397-BD10B5E271C0}" dt="2021-03-18T23:03:58.092" v="239" actId="20577"/>
          <ac:spMkLst>
            <pc:docMk/>
            <pc:sldMk cId="1564901021" sldId="266"/>
            <ac:spMk id="7" creationId="{D153FFF6-2E56-481A-AAFF-F3E1817DB2BD}"/>
          </ac:spMkLst>
        </pc:spChg>
        <pc:spChg chg="mod">
          <ac:chgData name="Claudia Coñuecar" userId="40a48c7a74c5fee3" providerId="LiveId" clId="{5963221A-EAD9-492A-8397-BD10B5E271C0}" dt="2021-03-18T23:04:10.546" v="242" actId="1076"/>
          <ac:spMkLst>
            <pc:docMk/>
            <pc:sldMk cId="1564901021" sldId="266"/>
            <ac:spMk id="11" creationId="{9AD71659-F4C9-4EA7-9E2F-1BB9D5241CFD}"/>
          </ac:spMkLst>
        </pc:spChg>
        <pc:picChg chg="mod">
          <ac:chgData name="Claudia Coñuecar" userId="40a48c7a74c5fee3" providerId="LiveId" clId="{5963221A-EAD9-492A-8397-BD10B5E271C0}" dt="2021-03-18T23:04:07.896" v="241" actId="14100"/>
          <ac:picMkLst>
            <pc:docMk/>
            <pc:sldMk cId="1564901021" sldId="266"/>
            <ac:picMk id="5" creationId="{808D0CC9-A70C-4C22-9899-7B6D0E58A8DB}"/>
          </ac:picMkLst>
        </pc:picChg>
      </pc:sldChg>
      <pc:sldChg chg="modSp mod delDesignElem">
        <pc:chgData name="Claudia Coñuecar" userId="40a48c7a74c5fee3" providerId="LiveId" clId="{5963221A-EAD9-492A-8397-BD10B5E271C0}" dt="2021-03-18T23:03:14.671" v="231" actId="1076"/>
        <pc:sldMkLst>
          <pc:docMk/>
          <pc:sldMk cId="2991345389" sldId="268"/>
        </pc:sldMkLst>
        <pc:spChg chg="mod">
          <ac:chgData name="Claudia Coñuecar" userId="40a48c7a74c5fee3" providerId="LiveId" clId="{5963221A-EAD9-492A-8397-BD10B5E271C0}" dt="2021-03-18T23:03:14.671" v="231" actId="1076"/>
          <ac:spMkLst>
            <pc:docMk/>
            <pc:sldMk cId="2991345389" sldId="268"/>
            <ac:spMk id="2" creationId="{6EB4FEB1-0A7C-4E97-AB3C-24060A11D10B}"/>
          </ac:spMkLst>
        </pc:spChg>
        <pc:picChg chg="mod modCrop">
          <ac:chgData name="Claudia Coñuecar" userId="40a48c7a74c5fee3" providerId="LiveId" clId="{5963221A-EAD9-492A-8397-BD10B5E271C0}" dt="2021-03-18T23:03:11.982" v="230" actId="1076"/>
          <ac:picMkLst>
            <pc:docMk/>
            <pc:sldMk cId="2991345389" sldId="268"/>
            <ac:picMk id="4" creationId="{FFC34FE3-2FF5-4831-9D2A-F9FA79DA398A}"/>
          </ac:picMkLst>
        </pc:picChg>
      </pc:sldChg>
      <pc:sldChg chg="modSp mod">
        <pc:chgData name="Claudia Coñuecar" userId="40a48c7a74c5fee3" providerId="LiveId" clId="{5963221A-EAD9-492A-8397-BD10B5E271C0}" dt="2021-03-19T15:42:35.057" v="382" actId="20577"/>
        <pc:sldMkLst>
          <pc:docMk/>
          <pc:sldMk cId="134226445" sldId="277"/>
        </pc:sldMkLst>
        <pc:graphicFrameChg chg="modGraphic">
          <ac:chgData name="Claudia Coñuecar" userId="40a48c7a74c5fee3" providerId="LiveId" clId="{5963221A-EAD9-492A-8397-BD10B5E271C0}" dt="2021-03-19T15:42:35.057" v="382" actId="20577"/>
          <ac:graphicFrameMkLst>
            <pc:docMk/>
            <pc:sldMk cId="134226445" sldId="277"/>
            <ac:graphicFrameMk id="4" creationId="{695DA13E-A6DC-4B0F-954B-80429FFB9AC5}"/>
          </ac:graphicFrameMkLst>
        </pc:graphicFrameChg>
      </pc:sldChg>
      <pc:sldChg chg="addSp delSp modSp new mod">
        <pc:chgData name="Claudia Coñuecar" userId="40a48c7a74c5fee3" providerId="LiveId" clId="{5963221A-EAD9-492A-8397-BD10B5E271C0}" dt="2021-03-19T15:56:46.003" v="406" actId="21"/>
        <pc:sldMkLst>
          <pc:docMk/>
          <pc:sldMk cId="1481861921" sldId="278"/>
        </pc:sldMkLst>
        <pc:spChg chg="mod">
          <ac:chgData name="Claudia Coñuecar" userId="40a48c7a74c5fee3" providerId="LiveId" clId="{5963221A-EAD9-492A-8397-BD10B5E271C0}" dt="2021-03-18T22:45:27.707" v="29" actId="20577"/>
          <ac:spMkLst>
            <pc:docMk/>
            <pc:sldMk cId="1481861921" sldId="278"/>
            <ac:spMk id="2" creationId="{0C36F34C-E760-4DBA-9B83-277C13F1E479}"/>
          </ac:spMkLst>
        </pc:spChg>
        <pc:spChg chg="mod">
          <ac:chgData name="Claudia Coñuecar" userId="40a48c7a74c5fee3" providerId="LiveId" clId="{5963221A-EAD9-492A-8397-BD10B5E271C0}" dt="2021-03-18T22:47:06.223" v="132" actId="1076"/>
          <ac:spMkLst>
            <pc:docMk/>
            <pc:sldMk cId="1481861921" sldId="278"/>
            <ac:spMk id="3" creationId="{B30A2780-E800-4838-9F29-40B6BA27A975}"/>
          </ac:spMkLst>
        </pc:spChg>
        <pc:spChg chg="add mod">
          <ac:chgData name="Claudia Coñuecar" userId="40a48c7a74c5fee3" providerId="LiveId" clId="{5963221A-EAD9-492A-8397-BD10B5E271C0}" dt="2021-03-19T15:50:19.025" v="386" actId="1076"/>
          <ac:spMkLst>
            <pc:docMk/>
            <pc:sldMk cId="1481861921" sldId="278"/>
            <ac:spMk id="4" creationId="{0D9A6A79-E5EA-4CB3-B241-B317A2F0C47A}"/>
          </ac:spMkLst>
        </pc:spChg>
        <pc:spChg chg="add mod">
          <ac:chgData name="Claudia Coñuecar" userId="40a48c7a74c5fee3" providerId="LiveId" clId="{5963221A-EAD9-492A-8397-BD10B5E271C0}" dt="2021-03-18T22:56:36.536" v="223" actId="1076"/>
          <ac:spMkLst>
            <pc:docMk/>
            <pc:sldMk cId="1481861921" sldId="278"/>
            <ac:spMk id="15" creationId="{F4F48D98-29D6-4A92-9D3D-B79D2B4B35BF}"/>
          </ac:spMkLst>
        </pc:spChg>
        <pc:spChg chg="add mod">
          <ac:chgData name="Claudia Coñuecar" userId="40a48c7a74c5fee3" providerId="LiveId" clId="{5963221A-EAD9-492A-8397-BD10B5E271C0}" dt="2021-03-18T22:53:49.596" v="191" actId="1076"/>
          <ac:spMkLst>
            <pc:docMk/>
            <pc:sldMk cId="1481861921" sldId="278"/>
            <ac:spMk id="16" creationId="{3A3F8BF1-E1D0-4AA5-90AE-3914B77F41C7}"/>
          </ac:spMkLst>
        </pc:spChg>
        <pc:spChg chg="add mod">
          <ac:chgData name="Claudia Coñuecar" userId="40a48c7a74c5fee3" providerId="LiveId" clId="{5963221A-EAD9-492A-8397-BD10B5E271C0}" dt="2021-03-18T22:54:18.495" v="198" actId="1076"/>
          <ac:spMkLst>
            <pc:docMk/>
            <pc:sldMk cId="1481861921" sldId="278"/>
            <ac:spMk id="17" creationId="{20C611D0-7415-40C5-A676-B447F68194DA}"/>
          </ac:spMkLst>
        </pc:spChg>
        <pc:spChg chg="add mod">
          <ac:chgData name="Claudia Coñuecar" userId="40a48c7a74c5fee3" providerId="LiveId" clId="{5963221A-EAD9-492A-8397-BD10B5E271C0}" dt="2021-03-18T22:54:42.807" v="204" actId="6549"/>
          <ac:spMkLst>
            <pc:docMk/>
            <pc:sldMk cId="1481861921" sldId="278"/>
            <ac:spMk id="18" creationId="{71B34735-C6E7-494C-A33B-5DA7F4CA9CEC}"/>
          </ac:spMkLst>
        </pc:spChg>
        <pc:spChg chg="add mod">
          <ac:chgData name="Claudia Coñuecar" userId="40a48c7a74c5fee3" providerId="LiveId" clId="{5963221A-EAD9-492A-8397-BD10B5E271C0}" dt="2021-03-18T22:54:56.957" v="208" actId="20577"/>
          <ac:spMkLst>
            <pc:docMk/>
            <pc:sldMk cId="1481861921" sldId="278"/>
            <ac:spMk id="19" creationId="{90EFE144-47DF-46EC-B3D3-904AEA7F6C8D}"/>
          </ac:spMkLst>
        </pc:spChg>
        <pc:spChg chg="add mod">
          <ac:chgData name="Claudia Coñuecar" userId="40a48c7a74c5fee3" providerId="LiveId" clId="{5963221A-EAD9-492A-8397-BD10B5E271C0}" dt="2021-03-18T22:55:18.607" v="212" actId="20577"/>
          <ac:spMkLst>
            <pc:docMk/>
            <pc:sldMk cId="1481861921" sldId="278"/>
            <ac:spMk id="20" creationId="{004C524B-CD37-4BED-B06C-A94D67159BF7}"/>
          </ac:spMkLst>
        </pc:spChg>
        <pc:spChg chg="add mod">
          <ac:chgData name="Claudia Coñuecar" userId="40a48c7a74c5fee3" providerId="LiveId" clId="{5963221A-EAD9-492A-8397-BD10B5E271C0}" dt="2021-03-18T22:56:31.886" v="222" actId="1076"/>
          <ac:spMkLst>
            <pc:docMk/>
            <pc:sldMk cId="1481861921" sldId="278"/>
            <ac:spMk id="21" creationId="{D6058D6F-4F03-4713-9467-5B842F8FF3A2}"/>
          </ac:spMkLst>
        </pc:spChg>
        <pc:spChg chg="add mod">
          <ac:chgData name="Claudia Coñuecar" userId="40a48c7a74c5fee3" providerId="LiveId" clId="{5963221A-EAD9-492A-8397-BD10B5E271C0}" dt="2021-03-19T15:52:57.350" v="401" actId="1076"/>
          <ac:spMkLst>
            <pc:docMk/>
            <pc:sldMk cId="1481861921" sldId="278"/>
            <ac:spMk id="22" creationId="{7910E965-641C-4784-B0B5-B5685020D9FE}"/>
          </ac:spMkLst>
        </pc:spChg>
        <pc:spChg chg="add mod">
          <ac:chgData name="Claudia Coñuecar" userId="40a48c7a74c5fee3" providerId="LiveId" clId="{5963221A-EAD9-492A-8397-BD10B5E271C0}" dt="2021-03-19T15:55:25.347" v="403" actId="1076"/>
          <ac:spMkLst>
            <pc:docMk/>
            <pc:sldMk cId="1481861921" sldId="278"/>
            <ac:spMk id="23" creationId="{E57B3B12-6F4A-4326-9730-57B9DBF5FA15}"/>
          </ac:spMkLst>
        </pc:spChg>
        <pc:picChg chg="add del mod">
          <ac:chgData name="Claudia Coñuecar" userId="40a48c7a74c5fee3" providerId="LiveId" clId="{5963221A-EAD9-492A-8397-BD10B5E271C0}" dt="2021-03-18T22:51:24.190" v="159" actId="21"/>
          <ac:picMkLst>
            <pc:docMk/>
            <pc:sldMk cId="1481861921" sldId="278"/>
            <ac:picMk id="5" creationId="{8840DCB8-146F-4721-A011-B3F5D0DDAA27}"/>
          </ac:picMkLst>
        </pc:picChg>
        <pc:picChg chg="add mod">
          <ac:chgData name="Claudia Coñuecar" userId="40a48c7a74c5fee3" providerId="LiveId" clId="{5963221A-EAD9-492A-8397-BD10B5E271C0}" dt="2021-03-19T15:51:08.999" v="395" actId="1076"/>
          <ac:picMkLst>
            <pc:docMk/>
            <pc:sldMk cId="1481861921" sldId="278"/>
            <ac:picMk id="5" creationId="{C8445D48-4B95-419C-842D-CE4C62DE0D32}"/>
          </ac:picMkLst>
        </pc:picChg>
        <pc:picChg chg="add mod">
          <ac:chgData name="Claudia Coñuecar" userId="40a48c7a74c5fee3" providerId="LiveId" clId="{5963221A-EAD9-492A-8397-BD10B5E271C0}" dt="2021-03-18T22:56:27.936" v="221" actId="1076"/>
          <ac:picMkLst>
            <pc:docMk/>
            <pc:sldMk cId="1481861921" sldId="278"/>
            <ac:picMk id="6" creationId="{FDAA59B7-E42E-4C20-B96A-A2881C51F56C}"/>
          </ac:picMkLst>
        </pc:picChg>
        <pc:picChg chg="add mod">
          <ac:chgData name="Claudia Coñuecar" userId="40a48c7a74c5fee3" providerId="LiveId" clId="{5963221A-EAD9-492A-8397-BD10B5E271C0}" dt="2021-03-19T15:52:21.949" v="398" actId="1076"/>
          <ac:picMkLst>
            <pc:docMk/>
            <pc:sldMk cId="1481861921" sldId="278"/>
            <ac:picMk id="7" creationId="{6F42E50F-D0E3-4155-9D8D-77E90645B3CC}"/>
          </ac:picMkLst>
        </pc:picChg>
        <pc:picChg chg="add del mod">
          <ac:chgData name="Claudia Coñuecar" userId="40a48c7a74c5fee3" providerId="LiveId" clId="{5963221A-EAD9-492A-8397-BD10B5E271C0}" dt="2021-03-19T15:56:46.003" v="406" actId="21"/>
          <ac:picMkLst>
            <pc:docMk/>
            <pc:sldMk cId="1481861921" sldId="278"/>
            <ac:picMk id="24" creationId="{8CE54950-FC88-4032-968D-FC38A7E252AB}"/>
          </ac:picMkLst>
        </pc:picChg>
        <pc:cxnChg chg="add mod">
          <ac:chgData name="Claudia Coñuecar" userId="40a48c7a74c5fee3" providerId="LiveId" clId="{5963221A-EAD9-492A-8397-BD10B5E271C0}" dt="2021-03-18T22:52:16.078" v="169" actId="1582"/>
          <ac:cxnSpMkLst>
            <pc:docMk/>
            <pc:sldMk cId="1481861921" sldId="278"/>
            <ac:cxnSpMk id="8" creationId="{547A1B67-4205-44A8-8957-899FA129AF04}"/>
          </ac:cxnSpMkLst>
        </pc:cxnChg>
        <pc:cxnChg chg="add mod">
          <ac:chgData name="Claudia Coñuecar" userId="40a48c7a74c5fee3" providerId="LiveId" clId="{5963221A-EAD9-492A-8397-BD10B5E271C0}" dt="2021-03-18T22:52:26.582" v="171" actId="1076"/>
          <ac:cxnSpMkLst>
            <pc:docMk/>
            <pc:sldMk cId="1481861921" sldId="278"/>
            <ac:cxnSpMk id="9" creationId="{AD090658-5449-47F8-946D-0EC0D38657F7}"/>
          </ac:cxnSpMkLst>
        </pc:cxnChg>
        <pc:cxnChg chg="add mod">
          <ac:chgData name="Claudia Coñuecar" userId="40a48c7a74c5fee3" providerId="LiveId" clId="{5963221A-EAD9-492A-8397-BD10B5E271C0}" dt="2021-03-18T22:52:31.745" v="173" actId="1076"/>
          <ac:cxnSpMkLst>
            <pc:docMk/>
            <pc:sldMk cId="1481861921" sldId="278"/>
            <ac:cxnSpMk id="10" creationId="{EB6AA16D-0A79-4B80-A294-C449050ABDA5}"/>
          </ac:cxnSpMkLst>
        </pc:cxnChg>
        <pc:cxnChg chg="add mod">
          <ac:chgData name="Claudia Coñuecar" userId="40a48c7a74c5fee3" providerId="LiveId" clId="{5963221A-EAD9-492A-8397-BD10B5E271C0}" dt="2021-03-18T22:52:40.299" v="175" actId="1076"/>
          <ac:cxnSpMkLst>
            <pc:docMk/>
            <pc:sldMk cId="1481861921" sldId="278"/>
            <ac:cxnSpMk id="11" creationId="{9BB739E0-6E45-447D-8B7F-44F229DB2F1B}"/>
          </ac:cxnSpMkLst>
        </pc:cxnChg>
        <pc:cxnChg chg="add mod">
          <ac:chgData name="Claudia Coñuecar" userId="40a48c7a74c5fee3" providerId="LiveId" clId="{5963221A-EAD9-492A-8397-BD10B5E271C0}" dt="2021-03-18T22:52:48.385" v="177" actId="1076"/>
          <ac:cxnSpMkLst>
            <pc:docMk/>
            <pc:sldMk cId="1481861921" sldId="278"/>
            <ac:cxnSpMk id="12" creationId="{7CF42325-6B3D-4BD7-AC20-6782C277559A}"/>
          </ac:cxnSpMkLst>
        </pc:cxnChg>
        <pc:cxnChg chg="add mod">
          <ac:chgData name="Claudia Coñuecar" userId="40a48c7a74c5fee3" providerId="LiveId" clId="{5963221A-EAD9-492A-8397-BD10B5E271C0}" dt="2021-03-18T22:52:58.421" v="179" actId="1076"/>
          <ac:cxnSpMkLst>
            <pc:docMk/>
            <pc:sldMk cId="1481861921" sldId="278"/>
            <ac:cxnSpMk id="13" creationId="{C54EC54A-16CC-4842-BC24-5154AA7D9E35}"/>
          </ac:cxnSpMkLst>
        </pc:cxnChg>
        <pc:cxnChg chg="add mod">
          <ac:chgData name="Claudia Coñuecar" userId="40a48c7a74c5fee3" providerId="LiveId" clId="{5963221A-EAD9-492A-8397-BD10B5E271C0}" dt="2021-03-18T22:53:04.951" v="181" actId="1076"/>
          <ac:cxnSpMkLst>
            <pc:docMk/>
            <pc:sldMk cId="1481861921" sldId="278"/>
            <ac:cxnSpMk id="14" creationId="{BBDBED84-BBAC-4043-9681-A4D2F26273B4}"/>
          </ac:cxnSpMkLst>
        </pc:cxnChg>
      </pc:sldChg>
      <pc:sldChg chg="addSp delSp modSp new mod setBg">
        <pc:chgData name="Claudia Coñuecar" userId="40a48c7a74c5fee3" providerId="LiveId" clId="{5963221A-EAD9-492A-8397-BD10B5E271C0}" dt="2021-03-18T22:50:05.808" v="156" actId="26606"/>
        <pc:sldMkLst>
          <pc:docMk/>
          <pc:sldMk cId="1889147009" sldId="279"/>
        </pc:sldMkLst>
        <pc:spChg chg="mo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2" creationId="{F1981BE4-4AD5-4427-86A2-6B3E33E65B09}"/>
          </ac:spMkLst>
        </pc:spChg>
        <pc:spChg chg="del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3" creationId="{0495247C-DE75-448D-B598-CA4256B52403}"/>
          </ac:spMkLst>
        </pc:spChg>
        <pc:spChg chg="del">
          <ac:chgData name="Claudia Coñuecar" userId="40a48c7a74c5fee3" providerId="LiveId" clId="{5963221A-EAD9-492A-8397-BD10B5E271C0}" dt="2021-03-18T22:49:59.426" v="155" actId="21"/>
          <ac:spMkLst>
            <pc:docMk/>
            <pc:sldMk cId="1889147009" sldId="279"/>
            <ac:spMk id="4" creationId="{44C2D54F-B36E-425E-8A50-EA06EFDCB4D1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10" creationId="{9B0F7D69-D93C-4C38-A23D-76E000D691CD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12" creationId="{8CD419D4-EA9D-42D9-BF62-B07F0B7B672B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14" creationId="{1C6FEC9B-9608-4181-A9E5-A1B80E72021C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16" creationId="{AB1564ED-F26F-451D-97D6-A6EC3E83FD55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18" creationId="{0CA184B6-3482-4F43-87F0-BC765DCFD8A8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20" creationId="{6C869923-8380-4244-9548-802C330638A0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22" creationId="{C06255F2-BC67-4DDE-B34E-AC4BA21838CC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24" creationId="{55169443-FCCD-4C0A-8C69-18CD3FA0968D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26" creationId="{AC8EEB0F-BA72-49AC-956F-331B60FDE79E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28" creationId="{8CC700D5-9809-43F4-89D5-7DBBCB0DCC10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30" creationId="{C7163242-6303-46DC-BAC1-2A204F061321}"/>
          </ac:spMkLst>
        </pc:spChg>
        <pc:spChg chg="add">
          <ac:chgData name="Claudia Coñuecar" userId="40a48c7a74c5fee3" providerId="LiveId" clId="{5963221A-EAD9-492A-8397-BD10B5E271C0}" dt="2021-03-18T22:50:05.808" v="156" actId="26606"/>
          <ac:spMkLst>
            <pc:docMk/>
            <pc:sldMk cId="1889147009" sldId="279"/>
            <ac:spMk id="32" creationId="{805C4C40-D70E-4C4F-B228-98A0A6132603}"/>
          </ac:spMkLst>
        </pc:spChg>
        <pc:picChg chg="add mod">
          <ac:chgData name="Claudia Coñuecar" userId="40a48c7a74c5fee3" providerId="LiveId" clId="{5963221A-EAD9-492A-8397-BD10B5E271C0}" dt="2021-03-18T22:50:05.808" v="156" actId="26606"/>
          <ac:picMkLst>
            <pc:docMk/>
            <pc:sldMk cId="1889147009" sldId="279"/>
            <ac:picMk id="5" creationId="{2554974D-A6C3-4530-9156-77E890BC66C5}"/>
          </ac:picMkLst>
        </pc:picChg>
      </pc:sldChg>
      <pc:sldChg chg="addSp new del">
        <pc:chgData name="Claudia Coñuecar" userId="40a48c7a74c5fee3" providerId="LiveId" clId="{5963221A-EAD9-492A-8397-BD10B5E271C0}" dt="2021-03-18T22:51:42.864" v="164" actId="2696"/>
        <pc:sldMkLst>
          <pc:docMk/>
          <pc:sldMk cId="1143735973" sldId="280"/>
        </pc:sldMkLst>
        <pc:picChg chg="add">
          <ac:chgData name="Claudia Coñuecar" userId="40a48c7a74c5fee3" providerId="LiveId" clId="{5963221A-EAD9-492A-8397-BD10B5E271C0}" dt="2021-03-18T22:51:27.779" v="160"/>
          <ac:picMkLst>
            <pc:docMk/>
            <pc:sldMk cId="1143735973" sldId="280"/>
            <ac:picMk id="4" creationId="{27252A56-995D-4310-8805-309C9AA7FD91}"/>
          </ac:picMkLst>
        </pc:picChg>
      </pc:sldChg>
      <pc:sldChg chg="modSp mod">
        <pc:chgData name="Claudia Coñuecar" userId="40a48c7a74c5fee3" providerId="LiveId" clId="{5963221A-EAD9-492A-8397-BD10B5E271C0}" dt="2021-03-18T22:59:15.816" v="226" actId="1076"/>
        <pc:sldMkLst>
          <pc:docMk/>
          <pc:sldMk cId="3720217321" sldId="280"/>
        </pc:sldMkLst>
        <pc:spChg chg="mod">
          <ac:chgData name="Claudia Coñuecar" userId="40a48c7a74c5fee3" providerId="LiveId" clId="{5963221A-EAD9-492A-8397-BD10B5E271C0}" dt="2021-03-18T22:59:15.816" v="226" actId="1076"/>
          <ac:spMkLst>
            <pc:docMk/>
            <pc:sldMk cId="3720217321" sldId="280"/>
            <ac:spMk id="6" creationId="{4138F427-2A49-4664-B10A-F996AA811FF7}"/>
          </ac:spMkLst>
        </pc:spChg>
      </pc:sldChg>
      <pc:sldChg chg="addSp delSp modSp new mod setBg modClrScheme chgLayout">
        <pc:chgData name="Claudia Coñuecar" userId="40a48c7a74c5fee3" providerId="LiveId" clId="{5963221A-EAD9-492A-8397-BD10B5E271C0}" dt="2021-03-18T23:04:52" v="266" actId="26606"/>
        <pc:sldMkLst>
          <pc:docMk/>
          <pc:sldMk cId="2991263882" sldId="281"/>
        </pc:sldMkLst>
        <pc:spChg chg="del">
          <ac:chgData name="Claudia Coñuecar" userId="40a48c7a74c5fee3" providerId="LiveId" clId="{5963221A-EAD9-492A-8397-BD10B5E271C0}" dt="2021-03-18T23:04:45.039" v="265" actId="700"/>
          <ac:spMkLst>
            <pc:docMk/>
            <pc:sldMk cId="2991263882" sldId="281"/>
            <ac:spMk id="2" creationId="{B4AD9E17-AF8C-46AF-912D-3383B2F0C3AE}"/>
          </ac:spMkLst>
        </pc:spChg>
        <pc:spChg chg="del">
          <ac:chgData name="Claudia Coñuecar" userId="40a48c7a74c5fee3" providerId="LiveId" clId="{5963221A-EAD9-492A-8397-BD10B5E271C0}" dt="2021-03-18T23:04:45.039" v="265" actId="700"/>
          <ac:spMkLst>
            <pc:docMk/>
            <pc:sldMk cId="2991263882" sldId="281"/>
            <ac:spMk id="3" creationId="{2D3CF0A9-53DC-4999-AEB8-B0531C8D6E39}"/>
          </ac:spMkLst>
        </pc:spChg>
        <pc:spChg chg="add mod">
          <ac:chgData name="Claudia Coñuecar" userId="40a48c7a74c5fee3" providerId="LiveId" clId="{5963221A-EAD9-492A-8397-BD10B5E271C0}" dt="2021-03-18T23:04:52" v="266" actId="26606"/>
          <ac:spMkLst>
            <pc:docMk/>
            <pc:sldMk cId="2991263882" sldId="281"/>
            <ac:spMk id="4" creationId="{F18CAA68-1CB5-4612-BB4F-A2745D4CBCEB}"/>
          </ac:spMkLst>
        </pc:spChg>
        <pc:spChg chg="add">
          <ac:chgData name="Claudia Coñuecar" userId="40a48c7a74c5fee3" providerId="LiveId" clId="{5963221A-EAD9-492A-8397-BD10B5E271C0}" dt="2021-03-18T23:04:52" v="266" actId="26606"/>
          <ac:spMkLst>
            <pc:docMk/>
            <pc:sldMk cId="2991263882" sldId="281"/>
            <ac:spMk id="9" creationId="{9B0F7D69-D93C-4C38-A23D-76E000D691CD}"/>
          </ac:spMkLst>
        </pc:spChg>
        <pc:spChg chg="add">
          <ac:chgData name="Claudia Coñuecar" userId="40a48c7a74c5fee3" providerId="LiveId" clId="{5963221A-EAD9-492A-8397-BD10B5E271C0}" dt="2021-03-18T23:04:52" v="266" actId="26606"/>
          <ac:spMkLst>
            <pc:docMk/>
            <pc:sldMk cId="2991263882" sldId="281"/>
            <ac:spMk id="11" creationId="{8CD419D4-EA9D-42D9-BF62-B07F0B7B672B}"/>
          </ac:spMkLst>
        </pc:spChg>
        <pc:spChg chg="add">
          <ac:chgData name="Claudia Coñuecar" userId="40a48c7a74c5fee3" providerId="LiveId" clId="{5963221A-EAD9-492A-8397-BD10B5E271C0}" dt="2021-03-18T23:04:52" v="266" actId="26606"/>
          <ac:spMkLst>
            <pc:docMk/>
            <pc:sldMk cId="2991263882" sldId="281"/>
            <ac:spMk id="13" creationId="{1C6FEC9B-9608-4181-A9E5-A1B80E72021C}"/>
          </ac:spMkLst>
        </pc:spChg>
        <pc:spChg chg="add">
          <ac:chgData name="Claudia Coñuecar" userId="40a48c7a74c5fee3" providerId="LiveId" clId="{5963221A-EAD9-492A-8397-BD10B5E271C0}" dt="2021-03-18T23:04:52" v="266" actId="26606"/>
          <ac:spMkLst>
            <pc:docMk/>
            <pc:sldMk cId="2991263882" sldId="281"/>
            <ac:spMk id="15" creationId="{AB1564ED-F26F-451D-97D6-A6EC3E83FD55}"/>
          </ac:spMkLst>
        </pc:spChg>
        <pc:spChg chg="add">
          <ac:chgData name="Claudia Coñuecar" userId="40a48c7a74c5fee3" providerId="LiveId" clId="{5963221A-EAD9-492A-8397-BD10B5E271C0}" dt="2021-03-18T23:04:52" v="266" actId="26606"/>
          <ac:spMkLst>
            <pc:docMk/>
            <pc:sldMk cId="2991263882" sldId="281"/>
            <ac:spMk id="17" creationId="{AF50A80E-5DCB-4320-9947-73BF2D6F059F}"/>
          </ac:spMkLst>
        </pc:spChg>
        <pc:spChg chg="add">
          <ac:chgData name="Claudia Coñuecar" userId="40a48c7a74c5fee3" providerId="LiveId" clId="{5963221A-EAD9-492A-8397-BD10B5E271C0}" dt="2021-03-18T23:04:52" v="266" actId="26606"/>
          <ac:spMkLst>
            <pc:docMk/>
            <pc:sldMk cId="2991263882" sldId="281"/>
            <ac:spMk id="19" creationId="{4E9C9717-43F9-44EA-9215-3F2D15B1C737}"/>
          </ac:spMkLst>
        </pc:spChg>
        <pc:spChg chg="add">
          <ac:chgData name="Claudia Coñuecar" userId="40a48c7a74c5fee3" providerId="LiveId" clId="{5963221A-EAD9-492A-8397-BD10B5E271C0}" dt="2021-03-18T23:04:52" v="266" actId="26606"/>
          <ac:spMkLst>
            <pc:docMk/>
            <pc:sldMk cId="2991263882" sldId="281"/>
            <ac:spMk id="21" creationId="{E66004D1-3DCE-405F-9046-6DE912409E12}"/>
          </ac:spMkLst>
        </pc:spChg>
        <pc:spChg chg="add">
          <ac:chgData name="Claudia Coñuecar" userId="40a48c7a74c5fee3" providerId="LiveId" clId="{5963221A-EAD9-492A-8397-BD10B5E271C0}" dt="2021-03-18T23:04:52" v="266" actId="26606"/>
          <ac:spMkLst>
            <pc:docMk/>
            <pc:sldMk cId="2991263882" sldId="281"/>
            <ac:spMk id="23" creationId="{D1319957-918B-4BBC-B357-957813808CDF}"/>
          </ac:spMkLst>
        </pc:spChg>
        <pc:spChg chg="add">
          <ac:chgData name="Claudia Coñuecar" userId="40a48c7a74c5fee3" providerId="LiveId" clId="{5963221A-EAD9-492A-8397-BD10B5E271C0}" dt="2021-03-18T23:04:52" v="266" actId="26606"/>
          <ac:spMkLst>
            <pc:docMk/>
            <pc:sldMk cId="2991263882" sldId="281"/>
            <ac:spMk id="25" creationId="{0DBF1ABE-8590-450D-BB49-BDDCCF3EEA9E}"/>
          </ac:spMkLst>
        </pc:spChg>
        <pc:grpChg chg="add">
          <ac:chgData name="Claudia Coñuecar" userId="40a48c7a74c5fee3" providerId="LiveId" clId="{5963221A-EAD9-492A-8397-BD10B5E271C0}" dt="2021-03-18T23:04:52" v="266" actId="26606"/>
          <ac:grpSpMkLst>
            <pc:docMk/>
            <pc:sldMk cId="2991263882" sldId="281"/>
            <ac:grpSpMk id="27" creationId="{54E5F18F-9D70-4BE5-8A38-603463EE84A2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62DA5-2A2F-436D-961C-27F71082B8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 rtlCol="0"/>
        <a:lstStyle/>
        <a:p>
          <a:pPr rtl="0"/>
          <a:endParaRPr lang="en-US"/>
        </a:p>
      </dgm:t>
    </dgm:pt>
    <dgm:pt modelId="{BF70AF45-7F05-453B-9B84-F6A146359D3C}">
      <dgm:prSet phldrT="[Text]"/>
      <dgm:spPr/>
      <dgm:t>
        <a:bodyPr rtlCol="0"/>
        <a:lstStyle/>
        <a:p>
          <a:pPr rtl="0"/>
          <a:r>
            <a:rPr lang="es-ES" noProof="0" dirty="0"/>
            <a:t>Cualidades </a:t>
          </a:r>
        </a:p>
        <a:p>
          <a:pPr rtl="0"/>
          <a:r>
            <a:rPr lang="es-ES" noProof="0" dirty="0"/>
            <a:t>Del </a:t>
          </a:r>
        </a:p>
        <a:p>
          <a:pPr rtl="0"/>
          <a:r>
            <a:rPr lang="es-ES" noProof="0" dirty="0"/>
            <a:t>Sonido</a:t>
          </a:r>
        </a:p>
      </dgm:t>
    </dgm:pt>
    <dgm:pt modelId="{FE741D6D-7588-497C-B378-98F2629BB9EF}" type="parTrans" cxnId="{9D54F492-9A48-40B5-99B0-77A65815C721}">
      <dgm:prSet/>
      <dgm:spPr/>
      <dgm:t>
        <a:bodyPr rtlCol="0"/>
        <a:lstStyle/>
        <a:p>
          <a:pPr rtl="0"/>
          <a:endParaRPr lang="en-US"/>
        </a:p>
      </dgm:t>
    </dgm:pt>
    <dgm:pt modelId="{EF509D38-45B4-40DE-A0DF-06D9D2478DAC}" type="sibTrans" cxnId="{9D54F492-9A48-40B5-99B0-77A65815C721}">
      <dgm:prSet/>
      <dgm:spPr/>
      <dgm:t>
        <a:bodyPr rtlCol="0"/>
        <a:lstStyle/>
        <a:p>
          <a:pPr rtl="0"/>
          <a:endParaRPr lang="es-ES" noProof="0" dirty="0"/>
        </a:p>
      </dgm:t>
    </dgm:pt>
    <dgm:pt modelId="{63CA2DEA-31F6-4CF4-88E6-63724842EACC}">
      <dgm:prSet phldrT="[Text]"/>
      <dgm:spPr/>
      <dgm:t>
        <a:bodyPr rtlCol="0"/>
        <a:lstStyle/>
        <a:p>
          <a:pPr rtl="0"/>
          <a:r>
            <a:rPr lang="es-ES" noProof="0" dirty="0"/>
            <a:t>Figuras Rítmicas</a:t>
          </a:r>
        </a:p>
      </dgm:t>
    </dgm:pt>
    <dgm:pt modelId="{F24D3743-3BAB-4121-937F-7A1AB8F2477A}" type="par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30559FF1-E3F5-41E8-94EA-9DDAAF7240F9}" type="sibTrans" cxnId="{8004C9FB-4B8F-4EDA-BFED-1E99947F14D1}">
      <dgm:prSet/>
      <dgm:spPr/>
      <dgm:t>
        <a:bodyPr rtlCol="0"/>
        <a:lstStyle/>
        <a:p>
          <a:pPr rtl="0"/>
          <a:endParaRPr lang="en-US"/>
        </a:p>
      </dgm:t>
    </dgm:pt>
    <dgm:pt modelId="{2A04600B-ADF7-4BE9-933C-2309B67F2DB8}">
      <dgm:prSet phldrT="[Text]"/>
      <dgm:spPr/>
      <dgm:t>
        <a:bodyPr rtlCol="0"/>
        <a:lstStyle/>
        <a:p>
          <a:pPr rtl="0"/>
          <a:r>
            <a:rPr lang="es-ES" noProof="0" dirty="0"/>
            <a:t>Instrumentos</a:t>
          </a:r>
        </a:p>
      </dgm:t>
    </dgm:pt>
    <dgm:pt modelId="{BC4974DB-2187-4F03-8E80-1FD9F1638001}" type="par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95CC6B17-9BC3-4B13-96B6-5372B8AF3CC0}" type="sibTrans" cxnId="{63EAD1FB-574C-40DB-A937-07AFBB797323}">
      <dgm:prSet/>
      <dgm:spPr/>
      <dgm:t>
        <a:bodyPr rtlCol="0"/>
        <a:lstStyle/>
        <a:p>
          <a:pPr rtl="0"/>
          <a:endParaRPr lang="en-US"/>
        </a:p>
      </dgm:t>
    </dgm:pt>
    <dgm:pt modelId="{89FFD1B1-83F5-4E55-AB67-A892038B615E}">
      <dgm:prSet phldrT="[Text]"/>
      <dgm:spPr/>
      <dgm:t>
        <a:bodyPr rtlCol="0"/>
        <a:lstStyle/>
        <a:p>
          <a:pPr rtl="0"/>
          <a:r>
            <a:rPr lang="es-ES" noProof="0" dirty="0"/>
            <a:t>Notas Musicales</a:t>
          </a:r>
        </a:p>
      </dgm:t>
    </dgm:pt>
    <dgm:pt modelId="{960564C4-1CE0-4EE8-98B7-97E95C8A3DF6}" type="par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4FB5A869-F3B9-4CA5-91C3-28D47C1A7F10}" type="sibTrans" cxnId="{0B035D58-4A3E-4B92-87EC-7E5CE1DA1EE8}">
      <dgm:prSet/>
      <dgm:spPr/>
      <dgm:t>
        <a:bodyPr rtlCol="0"/>
        <a:lstStyle/>
        <a:p>
          <a:pPr rtl="0"/>
          <a:endParaRPr lang="en-US"/>
        </a:p>
      </dgm:t>
    </dgm:pt>
    <dgm:pt modelId="{7C63F5DD-85B9-42D3-8D98-A8E103092C2B}">
      <dgm:prSet phldrT="[Text]"/>
      <dgm:spPr/>
      <dgm:t>
        <a:bodyPr rtlCol="0"/>
        <a:lstStyle/>
        <a:p>
          <a:pPr rtl="0"/>
          <a:r>
            <a:rPr lang="es-ES" noProof="0" dirty="0"/>
            <a:t>Volumen</a:t>
          </a:r>
        </a:p>
      </dgm:t>
    </dgm:pt>
    <dgm:pt modelId="{A2B122DF-66F4-47D5-8861-25D521DE88D9}" type="par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A9FCCFE-E2A1-40B1-8168-6105E40DC83F}" type="sibTrans" cxnId="{5D810978-30D9-4EEF-8462-9F1B23D73D78}">
      <dgm:prSet/>
      <dgm:spPr/>
      <dgm:t>
        <a:bodyPr rtlCol="0"/>
        <a:lstStyle/>
        <a:p>
          <a:pPr rtl="0"/>
          <a:endParaRPr lang="en-US"/>
        </a:p>
      </dgm:t>
    </dgm:pt>
    <dgm:pt modelId="{6DE00E35-9643-4A56-B402-4A25004EA5E8}" type="pres">
      <dgm:prSet presAssocID="{01C62DA5-2A2F-436D-961C-27F71082B80A}" presName="Name0" presStyleCnt="0">
        <dgm:presLayoutVars>
          <dgm:dir/>
          <dgm:resizeHandles val="exact"/>
        </dgm:presLayoutVars>
      </dgm:prSet>
      <dgm:spPr/>
    </dgm:pt>
    <dgm:pt modelId="{0E4217DE-3BDF-48EF-BCE7-C54F6AE02FE4}" type="pres">
      <dgm:prSet presAssocID="{01C62DA5-2A2F-436D-961C-27F71082B80A}" presName="cycle" presStyleCnt="0"/>
      <dgm:spPr/>
    </dgm:pt>
    <dgm:pt modelId="{841C6571-00CB-427F-B9B4-462FF24ECF31}" type="pres">
      <dgm:prSet presAssocID="{BF70AF45-7F05-453B-9B84-F6A146359D3C}" presName="nodeFirstNode" presStyleLbl="node1" presStyleIdx="0" presStyleCnt="5">
        <dgm:presLayoutVars>
          <dgm:bulletEnabled val="1"/>
        </dgm:presLayoutVars>
      </dgm:prSet>
      <dgm:spPr/>
    </dgm:pt>
    <dgm:pt modelId="{12F6CE1B-6858-4069-A27C-4287E754C3C5}" type="pres">
      <dgm:prSet presAssocID="{EF509D38-45B4-40DE-A0DF-06D9D2478DAC}" presName="sibTransFirstNode" presStyleLbl="bgShp" presStyleIdx="0" presStyleCnt="1"/>
      <dgm:spPr/>
    </dgm:pt>
    <dgm:pt modelId="{9F2ED76C-3B3C-418A-B0B2-C9CEC36C67B6}" type="pres">
      <dgm:prSet presAssocID="{63CA2DEA-31F6-4CF4-88E6-63724842EACC}" presName="nodeFollowingNodes" presStyleLbl="node1" presStyleIdx="1" presStyleCnt="5">
        <dgm:presLayoutVars>
          <dgm:bulletEnabled val="1"/>
        </dgm:presLayoutVars>
      </dgm:prSet>
      <dgm:spPr/>
    </dgm:pt>
    <dgm:pt modelId="{4F5C6906-A244-448A-B962-CD7CF5350C14}" type="pres">
      <dgm:prSet presAssocID="{2A04600B-ADF7-4BE9-933C-2309B67F2DB8}" presName="nodeFollowingNodes" presStyleLbl="node1" presStyleIdx="2" presStyleCnt="5">
        <dgm:presLayoutVars>
          <dgm:bulletEnabled val="1"/>
        </dgm:presLayoutVars>
      </dgm:prSet>
      <dgm:spPr/>
    </dgm:pt>
    <dgm:pt modelId="{362E7E73-F5E4-4914-8E83-0E774718138D}" type="pres">
      <dgm:prSet presAssocID="{89FFD1B1-83F5-4E55-AB67-A892038B615E}" presName="nodeFollowingNodes" presStyleLbl="node1" presStyleIdx="3" presStyleCnt="5">
        <dgm:presLayoutVars>
          <dgm:bulletEnabled val="1"/>
        </dgm:presLayoutVars>
      </dgm:prSet>
      <dgm:spPr/>
    </dgm:pt>
    <dgm:pt modelId="{774A84B4-5081-41FE-B49B-9422A21B28AF}" type="pres">
      <dgm:prSet presAssocID="{7C63F5DD-85B9-42D3-8D98-A8E103092C2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D787101-2045-40B4-9976-1D82C29902AE}" type="presOf" srcId="{63CA2DEA-31F6-4CF4-88E6-63724842EACC}" destId="{9F2ED76C-3B3C-418A-B0B2-C9CEC36C67B6}" srcOrd="0" destOrd="0" presId="urn:microsoft.com/office/officeart/2005/8/layout/cycle3"/>
    <dgm:cxn modelId="{63426160-E440-48BB-BAEA-7F59063547D7}" type="presOf" srcId="{EF509D38-45B4-40DE-A0DF-06D9D2478DAC}" destId="{12F6CE1B-6858-4069-A27C-4287E754C3C5}" srcOrd="0" destOrd="0" presId="urn:microsoft.com/office/officeart/2005/8/layout/cycle3"/>
    <dgm:cxn modelId="{81EBB755-E230-4BE2-A021-B8D13FE68569}" type="presOf" srcId="{BF70AF45-7F05-453B-9B84-F6A146359D3C}" destId="{841C6571-00CB-427F-B9B4-462FF24ECF31}" srcOrd="0" destOrd="0" presId="urn:microsoft.com/office/officeart/2005/8/layout/cycle3"/>
    <dgm:cxn modelId="{5D810978-30D9-4EEF-8462-9F1B23D73D78}" srcId="{01C62DA5-2A2F-436D-961C-27F71082B80A}" destId="{7C63F5DD-85B9-42D3-8D98-A8E103092C2B}" srcOrd="4" destOrd="0" parTransId="{A2B122DF-66F4-47D5-8861-25D521DE88D9}" sibTransId="{6A9FCCFE-E2A1-40B1-8168-6105E40DC83F}"/>
    <dgm:cxn modelId="{0B035D58-4A3E-4B92-87EC-7E5CE1DA1EE8}" srcId="{01C62DA5-2A2F-436D-961C-27F71082B80A}" destId="{89FFD1B1-83F5-4E55-AB67-A892038B615E}" srcOrd="3" destOrd="0" parTransId="{960564C4-1CE0-4EE8-98B7-97E95C8A3DF6}" sibTransId="{4FB5A869-F3B9-4CA5-91C3-28D47C1A7F10}"/>
    <dgm:cxn modelId="{E0CC098C-94BA-4BC1-877D-33D85118F2B3}" type="presOf" srcId="{89FFD1B1-83F5-4E55-AB67-A892038B615E}" destId="{362E7E73-F5E4-4914-8E83-0E774718138D}" srcOrd="0" destOrd="0" presId="urn:microsoft.com/office/officeart/2005/8/layout/cycle3"/>
    <dgm:cxn modelId="{9D54F492-9A48-40B5-99B0-77A65815C721}" srcId="{01C62DA5-2A2F-436D-961C-27F71082B80A}" destId="{BF70AF45-7F05-453B-9B84-F6A146359D3C}" srcOrd="0" destOrd="0" parTransId="{FE741D6D-7588-497C-B378-98F2629BB9EF}" sibTransId="{EF509D38-45B4-40DE-A0DF-06D9D2478DAC}"/>
    <dgm:cxn modelId="{A7573797-E868-4CDB-B14C-898BBDA30812}" type="presOf" srcId="{01C62DA5-2A2F-436D-961C-27F71082B80A}" destId="{6DE00E35-9643-4A56-B402-4A25004EA5E8}" srcOrd="0" destOrd="0" presId="urn:microsoft.com/office/officeart/2005/8/layout/cycle3"/>
    <dgm:cxn modelId="{5617799B-A112-44AE-8569-B43D0F35B0ED}" type="presOf" srcId="{2A04600B-ADF7-4BE9-933C-2309B67F2DB8}" destId="{4F5C6906-A244-448A-B962-CD7CF5350C14}" srcOrd="0" destOrd="0" presId="urn:microsoft.com/office/officeart/2005/8/layout/cycle3"/>
    <dgm:cxn modelId="{2C7216AB-C712-4D89-9D4C-3EE3A93909BD}" type="presOf" srcId="{7C63F5DD-85B9-42D3-8D98-A8E103092C2B}" destId="{774A84B4-5081-41FE-B49B-9422A21B28AF}" srcOrd="0" destOrd="0" presId="urn:microsoft.com/office/officeart/2005/8/layout/cycle3"/>
    <dgm:cxn modelId="{8004C9FB-4B8F-4EDA-BFED-1E99947F14D1}" srcId="{01C62DA5-2A2F-436D-961C-27F71082B80A}" destId="{63CA2DEA-31F6-4CF4-88E6-63724842EACC}" srcOrd="1" destOrd="0" parTransId="{F24D3743-3BAB-4121-937F-7A1AB8F2477A}" sibTransId="{30559FF1-E3F5-41E8-94EA-9DDAAF7240F9}"/>
    <dgm:cxn modelId="{63EAD1FB-574C-40DB-A937-07AFBB797323}" srcId="{01C62DA5-2A2F-436D-961C-27F71082B80A}" destId="{2A04600B-ADF7-4BE9-933C-2309B67F2DB8}" srcOrd="2" destOrd="0" parTransId="{BC4974DB-2187-4F03-8E80-1FD9F1638001}" sibTransId="{95CC6B17-9BC3-4B13-96B6-5372B8AF3CC0}"/>
    <dgm:cxn modelId="{B1D11D53-F959-4BD1-884B-E2F0D0AB44CD}" type="presParOf" srcId="{6DE00E35-9643-4A56-B402-4A25004EA5E8}" destId="{0E4217DE-3BDF-48EF-BCE7-C54F6AE02FE4}" srcOrd="0" destOrd="0" presId="urn:microsoft.com/office/officeart/2005/8/layout/cycle3"/>
    <dgm:cxn modelId="{2910C6B9-A949-4C0A-8AAA-5E295345C3BE}" type="presParOf" srcId="{0E4217DE-3BDF-48EF-BCE7-C54F6AE02FE4}" destId="{841C6571-00CB-427F-B9B4-462FF24ECF31}" srcOrd="0" destOrd="0" presId="urn:microsoft.com/office/officeart/2005/8/layout/cycle3"/>
    <dgm:cxn modelId="{87FD7F2B-FC31-4DB2-8890-1D413B79BECF}" type="presParOf" srcId="{0E4217DE-3BDF-48EF-BCE7-C54F6AE02FE4}" destId="{12F6CE1B-6858-4069-A27C-4287E754C3C5}" srcOrd="1" destOrd="0" presId="urn:microsoft.com/office/officeart/2005/8/layout/cycle3"/>
    <dgm:cxn modelId="{9995C1E6-73A4-4C4F-B233-F0AECC27A383}" type="presParOf" srcId="{0E4217DE-3BDF-48EF-BCE7-C54F6AE02FE4}" destId="{9F2ED76C-3B3C-418A-B0B2-C9CEC36C67B6}" srcOrd="2" destOrd="0" presId="urn:microsoft.com/office/officeart/2005/8/layout/cycle3"/>
    <dgm:cxn modelId="{EA23CA8F-B53E-4B9A-833C-9BB2AE830B47}" type="presParOf" srcId="{0E4217DE-3BDF-48EF-BCE7-C54F6AE02FE4}" destId="{4F5C6906-A244-448A-B962-CD7CF5350C14}" srcOrd="3" destOrd="0" presId="urn:microsoft.com/office/officeart/2005/8/layout/cycle3"/>
    <dgm:cxn modelId="{1795AECB-AE98-4DA7-8620-456961A6CEEF}" type="presParOf" srcId="{0E4217DE-3BDF-48EF-BCE7-C54F6AE02FE4}" destId="{362E7E73-F5E4-4914-8E83-0E774718138D}" srcOrd="4" destOrd="0" presId="urn:microsoft.com/office/officeart/2005/8/layout/cycle3"/>
    <dgm:cxn modelId="{7173B6F1-63AC-4D99-97D6-7D111FBC134D}" type="presParOf" srcId="{0E4217DE-3BDF-48EF-BCE7-C54F6AE02FE4}" destId="{774A84B4-5081-41FE-B49B-9422A21B28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CE1B-6858-4069-A27C-4287E754C3C5}">
      <dsp:nvSpPr>
        <dsp:cNvPr id="0" name=""/>
        <dsp:cNvSpPr/>
      </dsp:nvSpPr>
      <dsp:spPr>
        <a:xfrm>
          <a:off x="3103618" y="-28389"/>
          <a:ext cx="4308363" cy="4308363"/>
        </a:xfrm>
        <a:prstGeom prst="circularArrow">
          <a:avLst>
            <a:gd name="adj1" fmla="val 5544"/>
            <a:gd name="adj2" fmla="val 330680"/>
            <a:gd name="adj3" fmla="val 13733982"/>
            <a:gd name="adj4" fmla="val 17411544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6571-00CB-427F-B9B4-462FF24ECF31}">
      <dsp:nvSpPr>
        <dsp:cNvPr id="0" name=""/>
        <dsp:cNvSpPr/>
      </dsp:nvSpPr>
      <dsp:spPr>
        <a:xfrm>
          <a:off x="4230885" y="1002"/>
          <a:ext cx="2053828" cy="10269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Cualidades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Del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Sonido</a:t>
          </a:r>
        </a:p>
      </dsp:txBody>
      <dsp:txXfrm>
        <a:off x="4281015" y="51132"/>
        <a:ext cx="1953568" cy="926654"/>
      </dsp:txXfrm>
    </dsp:sp>
    <dsp:sp modelId="{9F2ED76C-3B3C-418A-B0B2-C9CEC36C67B6}">
      <dsp:nvSpPr>
        <dsp:cNvPr id="0" name=""/>
        <dsp:cNvSpPr/>
      </dsp:nvSpPr>
      <dsp:spPr>
        <a:xfrm>
          <a:off x="5978219" y="1270514"/>
          <a:ext cx="2053828" cy="1026914"/>
        </a:xfrm>
        <a:prstGeom prst="roundRect">
          <a:avLst/>
        </a:prstGeom>
        <a:solidFill>
          <a:schemeClr val="accent5">
            <a:hueOff val="-375472"/>
            <a:satOff val="1089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Figuras Rítmicas</a:t>
          </a:r>
        </a:p>
      </dsp:txBody>
      <dsp:txXfrm>
        <a:off x="6028349" y="1320644"/>
        <a:ext cx="1953568" cy="926654"/>
      </dsp:txXfrm>
    </dsp:sp>
    <dsp:sp modelId="{4F5C6906-A244-448A-B962-CD7CF5350C14}">
      <dsp:nvSpPr>
        <dsp:cNvPr id="0" name=""/>
        <dsp:cNvSpPr/>
      </dsp:nvSpPr>
      <dsp:spPr>
        <a:xfrm>
          <a:off x="5310797" y="3324627"/>
          <a:ext cx="2053828" cy="1026914"/>
        </a:xfrm>
        <a:prstGeom prst="roundRect">
          <a:avLst/>
        </a:prstGeom>
        <a:solidFill>
          <a:schemeClr val="accent5">
            <a:hueOff val="-750944"/>
            <a:satOff val="2179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Instrumentos</a:t>
          </a:r>
        </a:p>
      </dsp:txBody>
      <dsp:txXfrm>
        <a:off x="5360927" y="3374757"/>
        <a:ext cx="1953568" cy="926654"/>
      </dsp:txXfrm>
    </dsp:sp>
    <dsp:sp modelId="{362E7E73-F5E4-4914-8E83-0E774718138D}">
      <dsp:nvSpPr>
        <dsp:cNvPr id="0" name=""/>
        <dsp:cNvSpPr/>
      </dsp:nvSpPr>
      <dsp:spPr>
        <a:xfrm>
          <a:off x="3150974" y="3324627"/>
          <a:ext cx="2053828" cy="1026914"/>
        </a:xfrm>
        <a:prstGeom prst="roundRect">
          <a:avLst/>
        </a:prstGeom>
        <a:solidFill>
          <a:schemeClr val="accent5">
            <a:hueOff val="-1126417"/>
            <a:satOff val="3268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Notas Musicales</a:t>
          </a:r>
        </a:p>
      </dsp:txBody>
      <dsp:txXfrm>
        <a:off x="3201104" y="3374757"/>
        <a:ext cx="1953568" cy="926654"/>
      </dsp:txXfrm>
    </dsp:sp>
    <dsp:sp modelId="{774A84B4-5081-41FE-B49B-9422A21B28AF}">
      <dsp:nvSpPr>
        <dsp:cNvPr id="0" name=""/>
        <dsp:cNvSpPr/>
      </dsp:nvSpPr>
      <dsp:spPr>
        <a:xfrm>
          <a:off x="2483552" y="1270514"/>
          <a:ext cx="2053828" cy="1026914"/>
        </a:xfrm>
        <a:prstGeom prst="roundRect">
          <a:avLst/>
        </a:prstGeom>
        <a:solidFill>
          <a:schemeClr val="accent5">
            <a:hueOff val="-1501889"/>
            <a:satOff val="4358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rtlCol="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noProof="0" dirty="0"/>
            <a:t>Volumen</a:t>
          </a:r>
        </a:p>
      </dsp:txBody>
      <dsp:txXfrm>
        <a:off x="2533682" y="1320644"/>
        <a:ext cx="1953568" cy="926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A611-A522-4D68-B023-0012485139FD}" type="datetimeFigureOut">
              <a:rPr lang="es-CL" smtClean="0"/>
              <a:t>19-03-2021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07EB0-0A49-4A9D-B4E7-96A86958F40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355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09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4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9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0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4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3/19/2021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3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7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9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3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5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8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79F7438-882F-44A4-8B97-C3C19C542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0FD793-DB05-4A58-B3D6-6C8DE9166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87" r="25163"/>
          <a:stretch/>
        </p:blipFill>
        <p:spPr>
          <a:xfrm>
            <a:off x="6137148" y="10"/>
            <a:ext cx="6053328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05099" y="1677725"/>
            <a:ext cx="4580108" cy="419741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64125" y="1781092"/>
            <a:ext cx="4309606" cy="393049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892268" y="1497535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2D3D93-C473-44C7-B953-9410FF449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3609" y="2247663"/>
            <a:ext cx="3831584" cy="2429112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CL" sz="3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Clases de Música 8°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FA0012-29B2-4FD0-831C-14B383653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539" y="5032955"/>
            <a:ext cx="2929408" cy="678633"/>
          </a:xfrm>
        </p:spPr>
        <p:txBody>
          <a:bodyPr anchor="t">
            <a:normAutofit fontScale="62500" lnSpcReduction="20000"/>
          </a:bodyPr>
          <a:lstStyle/>
          <a:p>
            <a:pPr algn="ctr"/>
            <a:r>
              <a:rPr lang="en-US" sz="2100" b="1" dirty="0">
                <a:solidFill>
                  <a:schemeClr val="tx1"/>
                </a:solidFill>
              </a:rPr>
              <a:t>Prof. Claudia Coñuecar</a:t>
            </a:r>
          </a:p>
          <a:p>
            <a:pPr algn="ctr"/>
            <a:endParaRPr lang="es-C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977678-783A-460C-BC09-8A10C85A99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" r="3305" b="-2"/>
          <a:stretch/>
        </p:blipFill>
        <p:spPr>
          <a:xfrm>
            <a:off x="130911" y="1292427"/>
            <a:ext cx="1174715" cy="13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0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Marcador de contenido 3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E906E41D-7BD2-4E14-A6EF-23BFE1711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491" y="1001658"/>
            <a:ext cx="8208401" cy="35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9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4138F427-2A49-4664-B10A-F996AA81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714" y="180975"/>
            <a:ext cx="8770571" cy="1120739"/>
          </a:xfrm>
        </p:spPr>
        <p:txBody>
          <a:bodyPr/>
          <a:lstStyle/>
          <a:p>
            <a:r>
              <a:rPr lang="es-CL" dirty="0"/>
              <a:t>Ubicación de notas en la pauta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A8B80A-3D3E-4272-9376-C9CA65D6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94" t="18263" r="1"/>
          <a:stretch/>
        </p:blipFill>
        <p:spPr>
          <a:xfrm>
            <a:off x="2119312" y="1690688"/>
            <a:ext cx="7953375" cy="51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17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36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Freeform: Shape 38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40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42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5" name="Freeform: Shape 44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6" name="Freeform: Shape 46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Freeform: Shape 48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8" name="Freeform: Shape 50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69" name="Rectangle 52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" name="Freeform: Shape 54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4C6C70-4BC8-49D3-912E-15058DA0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847" y="4176201"/>
            <a:ext cx="8394306" cy="139605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</a:t>
            </a:r>
            <a:r>
              <a:rPr lang="es-CL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escriben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con una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comilla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´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EE576B4-19AB-4C39-BAE5-81BA24EAD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"/>
          <a:stretch/>
        </p:blipFill>
        <p:spPr>
          <a:xfrm>
            <a:off x="2423619" y="222954"/>
            <a:ext cx="6882416" cy="3828009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57627D09-302E-455E-BC9B-F851598E4E63}"/>
              </a:ext>
            </a:extLst>
          </p:cNvPr>
          <p:cNvCxnSpPr>
            <a:cxnSpLocks/>
          </p:cNvCxnSpPr>
          <p:nvPr/>
        </p:nvCxnSpPr>
        <p:spPr>
          <a:xfrm>
            <a:off x="4544632" y="2681799"/>
            <a:ext cx="1939277" cy="2192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74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2B8C3-E919-4A0E-ADF3-A6665D72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716" y="451745"/>
            <a:ext cx="8770571" cy="1345269"/>
          </a:xfrm>
        </p:spPr>
        <p:txBody>
          <a:bodyPr/>
          <a:lstStyle/>
          <a:p>
            <a:r>
              <a:rPr lang="es-CL" dirty="0"/>
              <a:t>Notas Graves, Medias y Agudas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81DBA0-B857-43FF-A231-8B381154D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9" y="2786066"/>
            <a:ext cx="10889376" cy="3323748"/>
          </a:xfrm>
          <a:prstGeom prst="rect">
            <a:avLst/>
          </a:prstGeom>
        </p:spPr>
      </p:pic>
      <p:sp>
        <p:nvSpPr>
          <p:cNvPr id="6" name="Globo: flecha hacia abajo 5">
            <a:extLst>
              <a:ext uri="{FF2B5EF4-FFF2-40B4-BE49-F238E27FC236}">
                <a16:creationId xmlns:a16="http://schemas.microsoft.com/office/drawing/2014/main" id="{68387E20-A8E0-4281-BF3C-0698438E17BA}"/>
              </a:ext>
            </a:extLst>
          </p:cNvPr>
          <p:cNvSpPr/>
          <p:nvPr/>
        </p:nvSpPr>
        <p:spPr>
          <a:xfrm rot="20747680">
            <a:off x="1781174" y="3643195"/>
            <a:ext cx="1819275" cy="590550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Graves</a:t>
            </a:r>
          </a:p>
        </p:txBody>
      </p:sp>
      <p:sp>
        <p:nvSpPr>
          <p:cNvPr id="7" name="Globo: flecha hacia arriba 6">
            <a:extLst>
              <a:ext uri="{FF2B5EF4-FFF2-40B4-BE49-F238E27FC236}">
                <a16:creationId xmlns:a16="http://schemas.microsoft.com/office/drawing/2014/main" id="{B37A19AF-96B0-42BE-AC85-1E917EE42556}"/>
              </a:ext>
            </a:extLst>
          </p:cNvPr>
          <p:cNvSpPr/>
          <p:nvPr/>
        </p:nvSpPr>
        <p:spPr>
          <a:xfrm rot="20804668">
            <a:off x="4595762" y="4370458"/>
            <a:ext cx="1451293" cy="59554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Medios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id="{EE556A6C-96EA-457C-A39C-0076CA6C5C75}"/>
              </a:ext>
            </a:extLst>
          </p:cNvPr>
          <p:cNvSpPr/>
          <p:nvPr/>
        </p:nvSpPr>
        <p:spPr>
          <a:xfrm rot="20960521">
            <a:off x="6950388" y="3216314"/>
            <a:ext cx="1556001" cy="583299"/>
          </a:xfrm>
          <a:prstGeom prst="downArrowCallout">
            <a:avLst>
              <a:gd name="adj1" fmla="val 0"/>
              <a:gd name="adj2" fmla="val 37855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Agudas</a:t>
            </a:r>
          </a:p>
        </p:txBody>
      </p:sp>
    </p:spTree>
    <p:extLst>
      <p:ext uri="{BB962C8B-B14F-4D97-AF65-F5344CB8AC3E}">
        <p14:creationId xmlns:p14="http://schemas.microsoft.com/office/powerpoint/2010/main" val="56308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1FA55-7A9F-452E-8815-5CDD8A87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Notas musicales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ABD980-A892-46BE-B51C-50E92CE6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100" y="2534526"/>
            <a:ext cx="8770571" cy="2636914"/>
          </a:xfrm>
        </p:spPr>
        <p:txBody>
          <a:bodyPr/>
          <a:lstStyle/>
          <a:p>
            <a:endParaRPr lang="es-CL" dirty="0"/>
          </a:p>
          <a:p>
            <a:r>
              <a:rPr lang="es-CL" dirty="0"/>
              <a:t>DO – RE – MI – FA  – SOL – LA – SI  – DO – RE´– MI´- FA´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D81890F-ED26-479A-8D55-478FBFD84E42}"/>
              </a:ext>
            </a:extLst>
          </p:cNvPr>
          <p:cNvSpPr/>
          <p:nvPr/>
        </p:nvSpPr>
        <p:spPr>
          <a:xfrm>
            <a:off x="1505399" y="4057650"/>
            <a:ext cx="2143125" cy="733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Graves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C44DE0A-49DC-4AE1-81B6-98634DC13833}"/>
              </a:ext>
            </a:extLst>
          </p:cNvPr>
          <p:cNvSpPr/>
          <p:nvPr/>
        </p:nvSpPr>
        <p:spPr>
          <a:xfrm>
            <a:off x="4191381" y="4143375"/>
            <a:ext cx="1752600" cy="733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Medias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CF1D6294-E675-438E-BCBA-DCF57B1DE563}"/>
              </a:ext>
            </a:extLst>
          </p:cNvPr>
          <p:cNvSpPr/>
          <p:nvPr/>
        </p:nvSpPr>
        <p:spPr>
          <a:xfrm>
            <a:off x="6597651" y="4010024"/>
            <a:ext cx="2771775" cy="828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Agudas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B82EE05-D944-4F96-9B83-41E94DC90EFE}"/>
              </a:ext>
            </a:extLst>
          </p:cNvPr>
          <p:cNvCxnSpPr/>
          <p:nvPr/>
        </p:nvCxnSpPr>
        <p:spPr>
          <a:xfrm>
            <a:off x="3902075" y="3038474"/>
            <a:ext cx="0" cy="1943100"/>
          </a:xfrm>
          <a:prstGeom prst="line">
            <a:avLst/>
          </a:prstGeom>
          <a:ln w="22225" cap="sq" cmpd="sng">
            <a:solidFill>
              <a:schemeClr val="tx1"/>
            </a:solidFill>
            <a:prstDash val="lgDash"/>
            <a:head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E790411-AC37-4EF1-9D3E-95E621320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707" y="3066964"/>
            <a:ext cx="3657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68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20F39-9F57-4788-A459-0E4B7828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0" y="423170"/>
            <a:ext cx="8770571" cy="1345269"/>
          </a:xfrm>
        </p:spPr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45274D-C92E-4F4C-A356-2B37BCBA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290" y="2255126"/>
            <a:ext cx="8770571" cy="3651504"/>
          </a:xfrm>
        </p:spPr>
        <p:txBody>
          <a:bodyPr/>
          <a:lstStyle/>
          <a:p>
            <a:r>
              <a:rPr lang="es-CL" dirty="0"/>
              <a:t>Clasificar las notas musicales en Grave, Medias y Aguas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695DA13E-A6DC-4B0F-954B-80429FFB9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02713"/>
              </p:ext>
            </p:extLst>
          </p:nvPr>
        </p:nvGraphicFramePr>
        <p:xfrm>
          <a:off x="1317600" y="2968625"/>
          <a:ext cx="8128000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1494097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745315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945195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975092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Graves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Medias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Agudas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74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6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82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3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Re’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75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98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0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Do’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415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5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   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0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2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6F34C-E760-4DBA-9B83-277C13F1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Dictado de notas en la pauta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A2780-E800-4838-9F29-40B6BA27A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332596"/>
            <a:ext cx="8770571" cy="3651504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Escucha atentamente el dictado de notas que se realizará</a:t>
            </a:r>
          </a:p>
          <a:p>
            <a:r>
              <a:rPr lang="es-CL" dirty="0"/>
              <a:t>1.-</a:t>
            </a:r>
          </a:p>
          <a:p>
            <a:r>
              <a:rPr lang="es-CL" dirty="0"/>
              <a:t>2.-</a:t>
            </a:r>
          </a:p>
          <a:p>
            <a:r>
              <a:rPr lang="es-CL" dirty="0"/>
              <a:t>3.-</a:t>
            </a:r>
          </a:p>
          <a:p>
            <a:r>
              <a:rPr lang="es-CL" dirty="0"/>
              <a:t>4.-</a:t>
            </a:r>
          </a:p>
          <a:p>
            <a:r>
              <a:rPr lang="es-CL" dirty="0"/>
              <a:t>5.-</a:t>
            </a:r>
          </a:p>
          <a:p>
            <a:r>
              <a:rPr lang="es-CL" dirty="0"/>
              <a:t>6.-</a:t>
            </a:r>
          </a:p>
          <a:p>
            <a:r>
              <a:rPr lang="es-CL" dirty="0"/>
              <a:t>7.-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AA59B7-E42E-4C20-B96A-A2881C51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757" y="3062288"/>
            <a:ext cx="8565271" cy="261937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47A1B67-4205-44A8-8957-899FA129AF04}"/>
              </a:ext>
            </a:extLst>
          </p:cNvPr>
          <p:cNvCxnSpPr/>
          <p:nvPr/>
        </p:nvCxnSpPr>
        <p:spPr>
          <a:xfrm>
            <a:off x="3143250" y="3533775"/>
            <a:ext cx="0" cy="154305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D090658-5449-47F8-946D-0EC0D38657F7}"/>
              </a:ext>
            </a:extLst>
          </p:cNvPr>
          <p:cNvCxnSpPr/>
          <p:nvPr/>
        </p:nvCxnSpPr>
        <p:spPr>
          <a:xfrm>
            <a:off x="4305300" y="3533775"/>
            <a:ext cx="0" cy="154305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B6AA16D-0A79-4B80-A294-C449050ABDA5}"/>
              </a:ext>
            </a:extLst>
          </p:cNvPr>
          <p:cNvCxnSpPr/>
          <p:nvPr/>
        </p:nvCxnSpPr>
        <p:spPr>
          <a:xfrm>
            <a:off x="5486400" y="3533775"/>
            <a:ext cx="0" cy="154305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BB739E0-6E45-447D-8B7F-44F229DB2F1B}"/>
              </a:ext>
            </a:extLst>
          </p:cNvPr>
          <p:cNvCxnSpPr/>
          <p:nvPr/>
        </p:nvCxnSpPr>
        <p:spPr>
          <a:xfrm>
            <a:off x="6543675" y="3533775"/>
            <a:ext cx="0" cy="154305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CF42325-6B3D-4BD7-AC20-6782C277559A}"/>
              </a:ext>
            </a:extLst>
          </p:cNvPr>
          <p:cNvCxnSpPr/>
          <p:nvPr/>
        </p:nvCxnSpPr>
        <p:spPr>
          <a:xfrm>
            <a:off x="7591425" y="3533775"/>
            <a:ext cx="0" cy="154305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54EC54A-16CC-4842-BC24-5154AA7D9E35}"/>
              </a:ext>
            </a:extLst>
          </p:cNvPr>
          <p:cNvCxnSpPr/>
          <p:nvPr/>
        </p:nvCxnSpPr>
        <p:spPr>
          <a:xfrm>
            <a:off x="8610600" y="3533775"/>
            <a:ext cx="0" cy="154305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BDBED84-BBAC-4043-9681-A4D2F26273B4}"/>
              </a:ext>
            </a:extLst>
          </p:cNvPr>
          <p:cNvCxnSpPr/>
          <p:nvPr/>
        </p:nvCxnSpPr>
        <p:spPr>
          <a:xfrm>
            <a:off x="9848850" y="3533775"/>
            <a:ext cx="0" cy="154305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4F48D98-29D6-4A92-9D3D-B79D2B4B35BF}"/>
              </a:ext>
            </a:extLst>
          </p:cNvPr>
          <p:cNvSpPr txBox="1"/>
          <p:nvPr/>
        </p:nvSpPr>
        <p:spPr>
          <a:xfrm>
            <a:off x="2430977" y="347079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3F8BF1-E1D0-4AA5-90AE-3914B77F41C7}"/>
              </a:ext>
            </a:extLst>
          </p:cNvPr>
          <p:cNvSpPr txBox="1"/>
          <p:nvPr/>
        </p:nvSpPr>
        <p:spPr>
          <a:xfrm>
            <a:off x="3603204" y="34290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0C611D0-7415-40C5-A676-B447F68194DA}"/>
              </a:ext>
            </a:extLst>
          </p:cNvPr>
          <p:cNvSpPr txBox="1"/>
          <p:nvPr/>
        </p:nvSpPr>
        <p:spPr>
          <a:xfrm>
            <a:off x="4794096" y="344805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3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1B34735-C6E7-494C-A33B-5DA7F4CA9CEC}"/>
              </a:ext>
            </a:extLst>
          </p:cNvPr>
          <p:cNvSpPr txBox="1"/>
          <p:nvPr/>
        </p:nvSpPr>
        <p:spPr>
          <a:xfrm>
            <a:off x="5776726" y="344805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4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0EFE144-47DF-46EC-B3D3-904AEA7F6C8D}"/>
              </a:ext>
            </a:extLst>
          </p:cNvPr>
          <p:cNvSpPr txBox="1"/>
          <p:nvPr/>
        </p:nvSpPr>
        <p:spPr>
          <a:xfrm>
            <a:off x="6872602" y="345174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5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04C524B-CD37-4BED-B06C-A94D67159BF7}"/>
              </a:ext>
            </a:extLst>
          </p:cNvPr>
          <p:cNvSpPr txBox="1"/>
          <p:nvPr/>
        </p:nvSpPr>
        <p:spPr>
          <a:xfrm>
            <a:off x="7880786" y="346126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6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6058D6F-4F03-4713-9467-5B842F8FF3A2}"/>
              </a:ext>
            </a:extLst>
          </p:cNvPr>
          <p:cNvSpPr txBox="1"/>
          <p:nvPr/>
        </p:nvSpPr>
        <p:spPr>
          <a:xfrm>
            <a:off x="9013081" y="346126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7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D9A6A79-E5EA-4CB3-B241-B317A2F0C47A}"/>
              </a:ext>
            </a:extLst>
          </p:cNvPr>
          <p:cNvSpPr/>
          <p:nvPr/>
        </p:nvSpPr>
        <p:spPr>
          <a:xfrm>
            <a:off x="2256549" y="4986334"/>
            <a:ext cx="338095" cy="2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445D48-4B95-419C-842D-CE4C62DE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550395" y="3815873"/>
            <a:ext cx="352425" cy="2673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42E50F-D0E3-4155-9D8D-77E90645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67" y="3840123"/>
            <a:ext cx="353599" cy="268247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7910E965-641C-4784-B0B5-B5685020D9FE}"/>
              </a:ext>
            </a:extLst>
          </p:cNvPr>
          <p:cNvSpPr/>
          <p:nvPr/>
        </p:nvSpPr>
        <p:spPr>
          <a:xfrm>
            <a:off x="5803100" y="4492346"/>
            <a:ext cx="338095" cy="2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E57B3B12-6F4A-4326-9730-57B9DBF5FA15}"/>
              </a:ext>
            </a:extLst>
          </p:cNvPr>
          <p:cNvSpPr/>
          <p:nvPr/>
        </p:nvSpPr>
        <p:spPr>
          <a:xfrm>
            <a:off x="6946156" y="4550765"/>
            <a:ext cx="338095" cy="2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86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F50A80E-5DCB-4320-9947-73BF2D6F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E9C9717-43F9-44EA-9215-3F2D15B1C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66004D1-3DCE-405F-9046-6DE912409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1319957-918B-4BBC-B357-957813808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E5F18F-9D70-4BE5-8A38-603463EE8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6" y="0"/>
            <a:ext cx="10678291" cy="6858000"/>
            <a:chOff x="547626" y="0"/>
            <a:chExt cx="10678291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1F8D69-709A-4575-A393-B4C26481A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66083" y="0"/>
              <a:ext cx="9841377" cy="6858000"/>
            </a:xfrm>
            <a:custGeom>
              <a:avLst/>
              <a:gdLst>
                <a:gd name="connsiteX0" fmla="*/ 8218354 w 9841377"/>
                <a:gd name="connsiteY0" fmla="*/ 0 h 6858000"/>
                <a:gd name="connsiteX1" fmla="*/ 5551962 w 9841377"/>
                <a:gd name="connsiteY1" fmla="*/ 0 h 6858000"/>
                <a:gd name="connsiteX2" fmla="*/ 5482342 w 9841377"/>
                <a:gd name="connsiteY2" fmla="*/ 0 h 6858000"/>
                <a:gd name="connsiteX3" fmla="*/ 4359035 w 9841377"/>
                <a:gd name="connsiteY3" fmla="*/ 0 h 6858000"/>
                <a:gd name="connsiteX4" fmla="*/ 4289415 w 9841377"/>
                <a:gd name="connsiteY4" fmla="*/ 0 h 6858000"/>
                <a:gd name="connsiteX5" fmla="*/ 1623023 w 9841377"/>
                <a:gd name="connsiteY5" fmla="*/ 0 h 6858000"/>
                <a:gd name="connsiteX6" fmla="*/ 1600899 w 9841377"/>
                <a:gd name="connsiteY6" fmla="*/ 14997 h 6858000"/>
                <a:gd name="connsiteX7" fmla="*/ 0 w 9841377"/>
                <a:gd name="connsiteY7" fmla="*/ 3621656 h 6858000"/>
                <a:gd name="connsiteX8" fmla="*/ 1874350 w 9841377"/>
                <a:gd name="connsiteY8" fmla="*/ 6374814 h 6858000"/>
                <a:gd name="connsiteX9" fmla="*/ 2390998 w 9841377"/>
                <a:gd name="connsiteY9" fmla="*/ 6780599 h 6858000"/>
                <a:gd name="connsiteX10" fmla="*/ 2502754 w 9841377"/>
                <a:gd name="connsiteY10" fmla="*/ 6858000 h 6858000"/>
                <a:gd name="connsiteX11" fmla="*/ 4289415 w 9841377"/>
                <a:gd name="connsiteY11" fmla="*/ 6858000 h 6858000"/>
                <a:gd name="connsiteX12" fmla="*/ 4359035 w 9841377"/>
                <a:gd name="connsiteY12" fmla="*/ 6858000 h 6858000"/>
                <a:gd name="connsiteX13" fmla="*/ 5482342 w 9841377"/>
                <a:gd name="connsiteY13" fmla="*/ 6858000 h 6858000"/>
                <a:gd name="connsiteX14" fmla="*/ 5551962 w 9841377"/>
                <a:gd name="connsiteY14" fmla="*/ 6858000 h 6858000"/>
                <a:gd name="connsiteX15" fmla="*/ 7338623 w 9841377"/>
                <a:gd name="connsiteY15" fmla="*/ 6858000 h 6858000"/>
                <a:gd name="connsiteX16" fmla="*/ 7450379 w 9841377"/>
                <a:gd name="connsiteY16" fmla="*/ 6780599 h 6858000"/>
                <a:gd name="connsiteX17" fmla="*/ 7967027 w 9841377"/>
                <a:gd name="connsiteY17" fmla="*/ 6374814 h 6858000"/>
                <a:gd name="connsiteX18" fmla="*/ 9841377 w 9841377"/>
                <a:gd name="connsiteY18" fmla="*/ 3621656 h 6858000"/>
                <a:gd name="connsiteX19" fmla="*/ 8240478 w 9841377"/>
                <a:gd name="connsiteY19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841377" h="6858000">
                  <a:moveTo>
                    <a:pt x="8218354" y="0"/>
                  </a:moveTo>
                  <a:lnTo>
                    <a:pt x="5551962" y="0"/>
                  </a:lnTo>
                  <a:lnTo>
                    <a:pt x="5482342" y="0"/>
                  </a:lnTo>
                  <a:lnTo>
                    <a:pt x="4359035" y="0"/>
                  </a:lnTo>
                  <a:lnTo>
                    <a:pt x="4289415" y="0"/>
                  </a:lnTo>
                  <a:lnTo>
                    <a:pt x="1623023" y="0"/>
                  </a:lnTo>
                  <a:lnTo>
                    <a:pt x="1600899" y="14997"/>
                  </a:lnTo>
                  <a:cubicBezTo>
                    <a:pt x="573736" y="754641"/>
                    <a:pt x="0" y="2093192"/>
                    <a:pt x="0" y="3621656"/>
                  </a:cubicBezTo>
                  <a:cubicBezTo>
                    <a:pt x="0" y="4969131"/>
                    <a:pt x="928725" y="5602839"/>
                    <a:pt x="1874350" y="6374814"/>
                  </a:cubicBezTo>
                  <a:cubicBezTo>
                    <a:pt x="2046553" y="6515397"/>
                    <a:pt x="2217180" y="6653108"/>
                    <a:pt x="2390998" y="6780599"/>
                  </a:cubicBezTo>
                  <a:lnTo>
                    <a:pt x="2502754" y="6858000"/>
                  </a:lnTo>
                  <a:lnTo>
                    <a:pt x="4289415" y="6858000"/>
                  </a:lnTo>
                  <a:lnTo>
                    <a:pt x="4359035" y="6858000"/>
                  </a:lnTo>
                  <a:lnTo>
                    <a:pt x="5482342" y="6858000"/>
                  </a:lnTo>
                  <a:lnTo>
                    <a:pt x="5551962" y="6858000"/>
                  </a:lnTo>
                  <a:lnTo>
                    <a:pt x="7338623" y="6858000"/>
                  </a:lnTo>
                  <a:lnTo>
                    <a:pt x="7450379" y="6780599"/>
                  </a:lnTo>
                  <a:cubicBezTo>
                    <a:pt x="7624197" y="6653108"/>
                    <a:pt x="7794824" y="6515397"/>
                    <a:pt x="7967027" y="6374814"/>
                  </a:cubicBezTo>
                  <a:cubicBezTo>
                    <a:pt x="8912652" y="5602839"/>
                    <a:pt x="9841377" y="4969131"/>
                    <a:pt x="9841377" y="3621656"/>
                  </a:cubicBezTo>
                  <a:cubicBezTo>
                    <a:pt x="9841377" y="2093192"/>
                    <a:pt x="9267641" y="754641"/>
                    <a:pt x="8240478" y="14997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981015-32A2-4B76-9F2E-0A8D6EC8E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6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8532F4-8B67-47B7-B58A-5DD3E1BE5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60922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C87DA9F-8DB2-4D48-8716-A928FBB8A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2672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5EA065-AC5D-431D-927E-87FF05884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619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E37E2DD-C7FE-4D6C-8F1D-5031E96A7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7618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8B68BA-AB87-4EB5-97C2-F1F304E19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44946" y="0"/>
              <a:ext cx="2261351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F18CAA68-1CB5-4612-BB4F-A2745D4CBCEB}"/>
              </a:ext>
            </a:extLst>
          </p:cNvPr>
          <p:cNvSpPr/>
          <p:nvPr/>
        </p:nvSpPr>
        <p:spPr>
          <a:xfrm>
            <a:off x="2190750" y="1346268"/>
            <a:ext cx="7810500" cy="3125338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cap="none" spc="15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Intervalos</a:t>
            </a:r>
            <a:r>
              <a:rPr lang="en-US" sz="7200" b="1" cap="none" spc="15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 Musicales</a:t>
            </a:r>
          </a:p>
        </p:txBody>
      </p:sp>
    </p:spTree>
    <p:extLst>
      <p:ext uri="{BB962C8B-B14F-4D97-AF65-F5344CB8AC3E}">
        <p14:creationId xmlns:p14="http://schemas.microsoft.com/office/powerpoint/2010/main" val="2991263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81F8D-6213-471C-A356-0D76C754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Intervalos Musicales</a:t>
            </a:r>
          </a:p>
        </p:txBody>
      </p:sp>
      <p:pic>
        <p:nvPicPr>
          <p:cNvPr id="1026" name="Picture 2" descr="Intervalo (música) - Wikipedia, la enciclopedia libre">
            <a:extLst>
              <a:ext uri="{FF2B5EF4-FFF2-40B4-BE49-F238E27FC236}">
                <a16:creationId xmlns:a16="http://schemas.microsoft.com/office/drawing/2014/main" id="{C0D7A6FE-3C70-4641-9398-524D79F615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94" y="2247900"/>
            <a:ext cx="22002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2CFEC07-51F9-4819-AF4A-4C2E05B58B18}"/>
              </a:ext>
            </a:extLst>
          </p:cNvPr>
          <p:cNvSpPr/>
          <p:nvPr/>
        </p:nvSpPr>
        <p:spPr>
          <a:xfrm>
            <a:off x="4238625" y="2619375"/>
            <a:ext cx="110490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1A4663-F97F-44CF-AEAF-F8B77180A3EB}"/>
              </a:ext>
            </a:extLst>
          </p:cNvPr>
          <p:cNvSpPr txBox="1"/>
          <p:nvPr/>
        </p:nvSpPr>
        <p:spPr>
          <a:xfrm>
            <a:off x="5911059" y="2422951"/>
            <a:ext cx="4972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Intervalo ascendente:</a:t>
            </a:r>
          </a:p>
          <a:p>
            <a:r>
              <a:rPr lang="es-CL" sz="2400" dirty="0"/>
              <a:t>Do grave a sol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2B847C-D22B-4CE4-B8FD-178F8AEEA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41"/>
          <a:stretch/>
        </p:blipFill>
        <p:spPr>
          <a:xfrm>
            <a:off x="323850" y="3600449"/>
            <a:ext cx="5019675" cy="2009775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27C90F9-49B2-4C8E-8AA1-867C43519FD2}"/>
              </a:ext>
            </a:extLst>
          </p:cNvPr>
          <p:cNvSpPr/>
          <p:nvPr/>
        </p:nvSpPr>
        <p:spPr>
          <a:xfrm>
            <a:off x="5200650" y="4695824"/>
            <a:ext cx="1647827" cy="609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429210-F404-4658-8B80-533E3E59E4FA}"/>
              </a:ext>
            </a:extLst>
          </p:cNvPr>
          <p:cNvSpPr txBox="1"/>
          <p:nvPr/>
        </p:nvSpPr>
        <p:spPr>
          <a:xfrm>
            <a:off x="7273131" y="4585124"/>
            <a:ext cx="360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Intervalo Descendente:</a:t>
            </a:r>
          </a:p>
          <a:p>
            <a:r>
              <a:rPr lang="es-CL" sz="2400" dirty="0"/>
              <a:t>Re agudo a Fa</a:t>
            </a:r>
          </a:p>
        </p:txBody>
      </p:sp>
    </p:spTree>
    <p:extLst>
      <p:ext uri="{BB962C8B-B14F-4D97-AF65-F5344CB8AC3E}">
        <p14:creationId xmlns:p14="http://schemas.microsoft.com/office/powerpoint/2010/main" val="1603444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570AF-1F1F-4F46-A851-38743ABB564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/>
              <a:t>Intervalos:</a:t>
            </a:r>
          </a:p>
        </p:txBody>
      </p:sp>
      <p:pic>
        <p:nvPicPr>
          <p:cNvPr id="2050" name="Picture 2" descr="Referencia : intervalos ascendentes y descendentes">
            <a:extLst>
              <a:ext uri="{FF2B5EF4-FFF2-40B4-BE49-F238E27FC236}">
                <a16:creationId xmlns:a16="http://schemas.microsoft.com/office/drawing/2014/main" id="{98465F0E-0992-4C02-8900-C754A0FCFF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10" y="2486025"/>
            <a:ext cx="586359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4DF8DB-A1A0-4B51-A8DD-8DEB65681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450"/>
          <a:stretch/>
        </p:blipFill>
        <p:spPr>
          <a:xfrm>
            <a:off x="1007745" y="2534920"/>
            <a:ext cx="2745105" cy="20002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EA1EFD9-6FEC-4CD1-9FC1-F06411CAA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988" y="4440809"/>
            <a:ext cx="3366692" cy="22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3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706423" y="1381125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Pilares de la Música</a:t>
            </a:r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1609725" y="241632"/>
            <a:ext cx="10116625" cy="1739568"/>
          </a:xfrm>
        </p:spPr>
        <p:txBody>
          <a:bodyPr rtlCol="0">
            <a:normAutofit/>
          </a:bodyPr>
          <a:lstStyle/>
          <a:p>
            <a:pPr rtl="0"/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3717033"/>
            <a:ext cx="1707028" cy="181676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047525"/>
              </p:ext>
            </p:extLst>
          </p:nvPr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FEB1-0A7C-4E97-AB3C-24060A11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71" y="196297"/>
            <a:ext cx="3537285" cy="1645920"/>
          </a:xfrm>
        </p:spPr>
        <p:txBody>
          <a:bodyPr>
            <a:normAutofit/>
          </a:bodyPr>
          <a:lstStyle/>
          <a:p>
            <a:r>
              <a:rPr lang="es-CL" sz="3200" dirty="0"/>
              <a:t>Entonces: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C34FE3-2FF5-4831-9D2A-F9FA79DA3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405"/>
          <a:stretch/>
        </p:blipFill>
        <p:spPr>
          <a:xfrm>
            <a:off x="1757934" y="2549486"/>
            <a:ext cx="7824216" cy="37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5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CBFE6-F32B-4C66-BF2D-180CD6841B8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CL" dirty="0"/>
              <a:t>Si te das cuenta los intervalos…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A812E3-3413-4642-B7FA-5572CE66B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42" y="2363724"/>
            <a:ext cx="10609707" cy="36941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/>
              <a:t>Melódicos: Son dos notas musicales que se escriben separadas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8D0CC9-A70C-4C22-9899-7B6D0E58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748" y="3990871"/>
            <a:ext cx="3525252" cy="2029691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7A8CB9C8-7C99-468A-854D-476A5A3DA08C}"/>
              </a:ext>
            </a:extLst>
          </p:cNvPr>
          <p:cNvSpPr/>
          <p:nvPr/>
        </p:nvSpPr>
        <p:spPr>
          <a:xfrm rot="2700708">
            <a:off x="2802150" y="3350618"/>
            <a:ext cx="1588670" cy="436858"/>
          </a:xfrm>
          <a:prstGeom prst="rightArrow">
            <a:avLst>
              <a:gd name="adj1" fmla="val 4694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53FFF6-2E56-481A-AAFF-F3E1817DB2BD}"/>
              </a:ext>
            </a:extLst>
          </p:cNvPr>
          <p:cNvSpPr txBox="1"/>
          <p:nvPr/>
        </p:nvSpPr>
        <p:spPr>
          <a:xfrm>
            <a:off x="1524000" y="4774369"/>
            <a:ext cx="49911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dirty="0"/>
              <a:t>Intervalo descendente de Sol a Mi bajo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23DE4A2-E69F-45CD-8640-0E7A76D7DC68}"/>
              </a:ext>
            </a:extLst>
          </p:cNvPr>
          <p:cNvCxnSpPr/>
          <p:nvPr/>
        </p:nvCxnSpPr>
        <p:spPr>
          <a:xfrm>
            <a:off x="11715750" y="656272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errar llave 9">
            <a:extLst>
              <a:ext uri="{FF2B5EF4-FFF2-40B4-BE49-F238E27FC236}">
                <a16:creationId xmlns:a16="http://schemas.microsoft.com/office/drawing/2014/main" id="{DBCB12D6-EA9A-4AB5-BC11-DCB47CFF44E0}"/>
              </a:ext>
            </a:extLst>
          </p:cNvPr>
          <p:cNvSpPr/>
          <p:nvPr/>
        </p:nvSpPr>
        <p:spPr>
          <a:xfrm rot="17556251">
            <a:off x="8321425" y="4543667"/>
            <a:ext cx="179838" cy="748863"/>
          </a:xfrm>
          <a:prstGeom prst="rightBrace">
            <a:avLst>
              <a:gd name="adj1" fmla="val 8333"/>
              <a:gd name="adj2" fmla="val 5195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D71659-F4C9-4EA7-9E2F-1BB9D5241CFD}"/>
              </a:ext>
            </a:extLst>
          </p:cNvPr>
          <p:cNvSpPr txBox="1"/>
          <p:nvPr/>
        </p:nvSpPr>
        <p:spPr>
          <a:xfrm rot="998514">
            <a:off x="7937995" y="4218386"/>
            <a:ext cx="205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Notas separadas</a:t>
            </a:r>
          </a:p>
        </p:txBody>
      </p:sp>
    </p:spTree>
    <p:extLst>
      <p:ext uri="{BB962C8B-B14F-4D97-AF65-F5344CB8AC3E}">
        <p14:creationId xmlns:p14="http://schemas.microsoft.com/office/powerpoint/2010/main" val="156490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2386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Cualidades del Sonido: Otros nombres…</a:t>
            </a:r>
          </a:p>
        </p:txBody>
      </p:sp>
      <p:graphicFrame>
        <p:nvGraphicFramePr>
          <p:cNvPr id="9" name="Marcador de posición de contenido 3" descr="Proceso continuo en el que se muestran cinco tareas conectadas mediante una flecha para indicar la progresión continua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8228637"/>
              </p:ext>
            </p:extLst>
          </p:nvPr>
        </p:nvGraphicFramePr>
        <p:xfrm>
          <a:off x="619125" y="222885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771" y="404664"/>
            <a:ext cx="3276599" cy="1445890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Altura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E1EFFD-12D6-400F-BB7D-C5B8591E0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068" y="692696"/>
            <a:ext cx="7127667" cy="5400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7BE6D1-B604-4E1C-AB5B-AF04CC21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93" y="2996953"/>
            <a:ext cx="39147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981BE4-4AD5-4427-86A2-6B3E33E6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3600"/>
              <a:t>Claves o llaves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554974D-A6C3-4530-9156-77E890BC6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00" y="942482"/>
            <a:ext cx="4718201" cy="49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4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2475" y="174625"/>
            <a:ext cx="10515600" cy="1325563"/>
          </a:xfrm>
        </p:spPr>
        <p:txBody>
          <a:bodyPr rtlCol="0"/>
          <a:lstStyle/>
          <a:p>
            <a:pPr rtl="0"/>
            <a:r>
              <a:rPr lang="es-ES" dirty="0"/>
              <a:t>Notas musicales de Do bajo a Do alto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69D6D1-C764-49F2-88A6-6D0397F76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2708920"/>
            <a:ext cx="2667000" cy="1714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88048B-8C11-4082-953B-D5E998619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3082776"/>
            <a:ext cx="7501027" cy="26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2" y="2590800"/>
            <a:ext cx="3276599" cy="192405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Notas Musicales</a:t>
            </a:r>
            <a:br>
              <a:rPr lang="es-ES" dirty="0"/>
            </a:br>
            <a:r>
              <a:rPr lang="es-ES" dirty="0"/>
              <a:t>en el piano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DEB60E-FE84-4EEF-8C63-4BEBD2EEB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1" y="1512370"/>
            <a:ext cx="6172201" cy="3833261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C2444D-301C-4857-8635-8EEF97B988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9681" y="260648"/>
            <a:ext cx="249503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1D80A-F403-4667-AE26-1C78EB60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F694E4-3FEF-4014-A09E-DF469CB2D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E3285B-CD9F-418A-9D3A-A964D7DB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6151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33E32"/>
      </a:dk2>
      <a:lt2>
        <a:srgbClr val="E8E7E2"/>
      </a:lt2>
      <a:accent1>
        <a:srgbClr val="96A1C6"/>
      </a:accent1>
      <a:accent2>
        <a:srgbClr val="7FA4BA"/>
      </a:accent2>
      <a:accent3>
        <a:srgbClr val="82ACA9"/>
      </a:accent3>
      <a:accent4>
        <a:srgbClr val="77AE94"/>
      </a:accent4>
      <a:accent5>
        <a:srgbClr val="83AF88"/>
      </a:accent5>
      <a:accent6>
        <a:srgbClr val="88AF77"/>
      </a:accent6>
      <a:hlink>
        <a:srgbClr val="8F8256"/>
      </a:hlink>
      <a:folHlink>
        <a:srgbClr val="848484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252</Words>
  <Application>Microsoft Office PowerPoint</Application>
  <PresentationFormat>Panorámica</PresentationFormat>
  <Paragraphs>91</Paragraphs>
  <Slides>21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Meiryo</vt:lpstr>
      <vt:lpstr>Calibri</vt:lpstr>
      <vt:lpstr>Corbel</vt:lpstr>
      <vt:lpstr>SketchLinesVTI</vt:lpstr>
      <vt:lpstr>Clases de Música 8° Básico</vt:lpstr>
      <vt:lpstr>Pilares de la Música</vt:lpstr>
      <vt:lpstr>Presentación de PowerPoint</vt:lpstr>
      <vt:lpstr>Cualidades del Sonido: Otros nombres…</vt:lpstr>
      <vt:lpstr>Altura</vt:lpstr>
      <vt:lpstr>Claves o llaves</vt:lpstr>
      <vt:lpstr>Notas musicales de Do bajo a Do alto</vt:lpstr>
      <vt:lpstr>Notas Musicales en el piano</vt:lpstr>
      <vt:lpstr>Presentación de PowerPoint</vt:lpstr>
      <vt:lpstr>Presentación de PowerPoint</vt:lpstr>
      <vt:lpstr>Ubicación de notas en la pauta</vt:lpstr>
      <vt:lpstr>Se escriben con una comilla ´</vt:lpstr>
      <vt:lpstr>Notas Graves, Medias y Agudas</vt:lpstr>
      <vt:lpstr>Notas musicales</vt:lpstr>
      <vt:lpstr>Actividad Musical</vt:lpstr>
      <vt:lpstr>Dictado de notas en la pauta</vt:lpstr>
      <vt:lpstr>Presentación de PowerPoint</vt:lpstr>
      <vt:lpstr>Intervalos Musicales</vt:lpstr>
      <vt:lpstr>Intervalos:</vt:lpstr>
      <vt:lpstr>Entonces: </vt:lpstr>
      <vt:lpstr>Si te das cuenta los intervalos…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 Educación Musical </dc:title>
  <dc:creator>Claudia Coñuecar</dc:creator>
  <cp:lastModifiedBy>Claudia Coñuecar</cp:lastModifiedBy>
  <cp:revision>1</cp:revision>
  <dcterms:created xsi:type="dcterms:W3CDTF">2020-08-27T21:38:46Z</dcterms:created>
  <dcterms:modified xsi:type="dcterms:W3CDTF">2021-03-19T15:57:12Z</dcterms:modified>
</cp:coreProperties>
</file>