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4" r:id="rId8"/>
    <p:sldId id="265" r:id="rId9"/>
    <p:sldId id="266" r:id="rId10"/>
    <p:sldId id="267" r:id="rId11"/>
    <p:sldId id="268" r:id="rId12"/>
    <p:sldId id="272" r:id="rId13"/>
    <p:sldId id="270" r:id="rId14"/>
    <p:sldId id="271" r:id="rId15"/>
    <p:sldId id="269" r:id="rId16"/>
    <p:sldId id="262" r:id="rId17"/>
    <p:sldId id="261" r:id="rId18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0D5601-65B7-496C-8FF4-31B7F7E54D11}" v="10" dt="2021-03-14T21:26:39.7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udia Coñuecar" userId="40a48c7a74c5fee3" providerId="LiveId" clId="{4B0D5601-65B7-496C-8FF4-31B7F7E54D11}"/>
    <pc:docChg chg="custSel addSld delSld modSld sldOrd">
      <pc:chgData name="Claudia Coñuecar" userId="40a48c7a74c5fee3" providerId="LiveId" clId="{4B0D5601-65B7-496C-8FF4-31B7F7E54D11}" dt="2021-03-14T21:28:11.384" v="284" actId="2696"/>
      <pc:docMkLst>
        <pc:docMk/>
      </pc:docMkLst>
      <pc:sldChg chg="del">
        <pc:chgData name="Claudia Coñuecar" userId="40a48c7a74c5fee3" providerId="LiveId" clId="{4B0D5601-65B7-496C-8FF4-31B7F7E54D11}" dt="2021-03-14T21:28:11.384" v="284" actId="2696"/>
        <pc:sldMkLst>
          <pc:docMk/>
          <pc:sldMk cId="2574463265" sldId="263"/>
        </pc:sldMkLst>
      </pc:sldChg>
      <pc:sldChg chg="addSp modSp new mod">
        <pc:chgData name="Claudia Coñuecar" userId="40a48c7a74c5fee3" providerId="LiveId" clId="{4B0D5601-65B7-496C-8FF4-31B7F7E54D11}" dt="2021-03-14T21:05:08.265" v="107" actId="1076"/>
        <pc:sldMkLst>
          <pc:docMk/>
          <pc:sldMk cId="607818833" sldId="264"/>
        </pc:sldMkLst>
        <pc:spChg chg="mod">
          <ac:chgData name="Claudia Coñuecar" userId="40a48c7a74c5fee3" providerId="LiveId" clId="{4B0D5601-65B7-496C-8FF4-31B7F7E54D11}" dt="2021-03-14T21:03:47.312" v="91" actId="14100"/>
          <ac:spMkLst>
            <pc:docMk/>
            <pc:sldMk cId="607818833" sldId="264"/>
            <ac:spMk id="2" creationId="{648D4816-0F68-4C8C-AE94-9583A450EC3A}"/>
          </ac:spMkLst>
        </pc:spChg>
        <pc:spChg chg="mod">
          <ac:chgData name="Claudia Coñuecar" userId="40a48c7a74c5fee3" providerId="LiveId" clId="{4B0D5601-65B7-496C-8FF4-31B7F7E54D11}" dt="2021-03-14T21:04:36.827" v="104" actId="207"/>
          <ac:spMkLst>
            <pc:docMk/>
            <pc:sldMk cId="607818833" sldId="264"/>
            <ac:spMk id="3" creationId="{78897610-D1DB-4D42-B1E8-063A5AEB1E63}"/>
          </ac:spMkLst>
        </pc:spChg>
        <pc:picChg chg="add mod">
          <ac:chgData name="Claudia Coñuecar" userId="40a48c7a74c5fee3" providerId="LiveId" clId="{4B0D5601-65B7-496C-8FF4-31B7F7E54D11}" dt="2021-03-14T21:05:08.265" v="107" actId="1076"/>
          <ac:picMkLst>
            <pc:docMk/>
            <pc:sldMk cId="607818833" sldId="264"/>
            <ac:picMk id="4" creationId="{B2C10DA6-2873-4EF5-AE85-2D7BE2D3ABBF}"/>
          </ac:picMkLst>
        </pc:picChg>
      </pc:sldChg>
      <pc:sldChg chg="modSp new mod">
        <pc:chgData name="Claudia Coñuecar" userId="40a48c7a74c5fee3" providerId="LiveId" clId="{4B0D5601-65B7-496C-8FF4-31B7F7E54D11}" dt="2021-03-14T21:06:27.406" v="132" actId="1076"/>
        <pc:sldMkLst>
          <pc:docMk/>
          <pc:sldMk cId="4166362124" sldId="265"/>
        </pc:sldMkLst>
        <pc:spChg chg="mod">
          <ac:chgData name="Claudia Coñuecar" userId="40a48c7a74c5fee3" providerId="LiveId" clId="{4B0D5601-65B7-496C-8FF4-31B7F7E54D11}" dt="2021-03-14T21:06:14.810" v="129" actId="20577"/>
          <ac:spMkLst>
            <pc:docMk/>
            <pc:sldMk cId="4166362124" sldId="265"/>
            <ac:spMk id="2" creationId="{A988DD84-DA04-4305-8628-830A1706D071}"/>
          </ac:spMkLst>
        </pc:spChg>
        <pc:spChg chg="mod">
          <ac:chgData name="Claudia Coñuecar" userId="40a48c7a74c5fee3" providerId="LiveId" clId="{4B0D5601-65B7-496C-8FF4-31B7F7E54D11}" dt="2021-03-14T21:06:27.406" v="132" actId="1076"/>
          <ac:spMkLst>
            <pc:docMk/>
            <pc:sldMk cId="4166362124" sldId="265"/>
            <ac:spMk id="3" creationId="{C2EBFEA8-00B8-48A0-A406-7E5CCF451246}"/>
          </ac:spMkLst>
        </pc:spChg>
      </pc:sldChg>
      <pc:sldChg chg="delSp modSp new mod">
        <pc:chgData name="Claudia Coñuecar" userId="40a48c7a74c5fee3" providerId="LiveId" clId="{4B0D5601-65B7-496C-8FF4-31B7F7E54D11}" dt="2021-03-14T21:07:43.990" v="140" actId="20577"/>
        <pc:sldMkLst>
          <pc:docMk/>
          <pc:sldMk cId="3497398847" sldId="266"/>
        </pc:sldMkLst>
        <pc:spChg chg="del mod">
          <ac:chgData name="Claudia Coñuecar" userId="40a48c7a74c5fee3" providerId="LiveId" clId="{4B0D5601-65B7-496C-8FF4-31B7F7E54D11}" dt="2021-03-14T21:07:23.167" v="136" actId="21"/>
          <ac:spMkLst>
            <pc:docMk/>
            <pc:sldMk cId="3497398847" sldId="266"/>
            <ac:spMk id="2" creationId="{FDAC33C7-AEBD-4661-A41D-919328ABA2FF}"/>
          </ac:spMkLst>
        </pc:spChg>
        <pc:spChg chg="mod">
          <ac:chgData name="Claudia Coñuecar" userId="40a48c7a74c5fee3" providerId="LiveId" clId="{4B0D5601-65B7-496C-8FF4-31B7F7E54D11}" dt="2021-03-14T21:07:43.990" v="140" actId="20577"/>
          <ac:spMkLst>
            <pc:docMk/>
            <pc:sldMk cId="3497398847" sldId="266"/>
            <ac:spMk id="3" creationId="{97B8FACE-B7A8-4F43-A022-5FA5008581B7}"/>
          </ac:spMkLst>
        </pc:spChg>
      </pc:sldChg>
      <pc:sldChg chg="addSp delSp modSp new mod">
        <pc:chgData name="Claudia Coñuecar" userId="40a48c7a74c5fee3" providerId="LiveId" clId="{4B0D5601-65B7-496C-8FF4-31B7F7E54D11}" dt="2021-03-14T21:09:52.345" v="161" actId="313"/>
        <pc:sldMkLst>
          <pc:docMk/>
          <pc:sldMk cId="4009821178" sldId="267"/>
        </pc:sldMkLst>
        <pc:spChg chg="del">
          <ac:chgData name="Claudia Coñuecar" userId="40a48c7a74c5fee3" providerId="LiveId" clId="{4B0D5601-65B7-496C-8FF4-31B7F7E54D11}" dt="2021-03-14T21:08:21.608" v="143" actId="21"/>
          <ac:spMkLst>
            <pc:docMk/>
            <pc:sldMk cId="4009821178" sldId="267"/>
            <ac:spMk id="2" creationId="{05D252EC-D3CA-427C-9804-C56D5545E0C6}"/>
          </ac:spMkLst>
        </pc:spChg>
        <pc:spChg chg="mod">
          <ac:chgData name="Claudia Coñuecar" userId="40a48c7a74c5fee3" providerId="LiveId" clId="{4B0D5601-65B7-496C-8FF4-31B7F7E54D11}" dt="2021-03-14T21:09:52.345" v="161" actId="313"/>
          <ac:spMkLst>
            <pc:docMk/>
            <pc:sldMk cId="4009821178" sldId="267"/>
            <ac:spMk id="3" creationId="{5CD9F3D1-823F-494E-939A-C491815F32C3}"/>
          </ac:spMkLst>
        </pc:spChg>
        <pc:picChg chg="add mod modCrop">
          <ac:chgData name="Claudia Coñuecar" userId="40a48c7a74c5fee3" providerId="LiveId" clId="{4B0D5601-65B7-496C-8FF4-31B7F7E54D11}" dt="2021-03-14T21:09:36.590" v="153" actId="27614"/>
          <ac:picMkLst>
            <pc:docMk/>
            <pc:sldMk cId="4009821178" sldId="267"/>
            <ac:picMk id="4" creationId="{2F6F880B-0D66-4B63-B85D-5D29D5CAF4D4}"/>
          </ac:picMkLst>
        </pc:picChg>
      </pc:sldChg>
      <pc:sldChg chg="addSp delSp modSp new mod">
        <pc:chgData name="Claudia Coñuecar" userId="40a48c7a74c5fee3" providerId="LiveId" clId="{4B0D5601-65B7-496C-8FF4-31B7F7E54D11}" dt="2021-03-14T21:12:14.058" v="170" actId="1076"/>
        <pc:sldMkLst>
          <pc:docMk/>
          <pc:sldMk cId="943252709" sldId="268"/>
        </pc:sldMkLst>
        <pc:spChg chg="del">
          <ac:chgData name="Claudia Coñuecar" userId="40a48c7a74c5fee3" providerId="LiveId" clId="{4B0D5601-65B7-496C-8FF4-31B7F7E54D11}" dt="2021-03-14T21:10:24.835" v="164" actId="21"/>
          <ac:spMkLst>
            <pc:docMk/>
            <pc:sldMk cId="943252709" sldId="268"/>
            <ac:spMk id="2" creationId="{B6D29CCB-CA0D-47CA-81B7-26AE566B8970}"/>
          </ac:spMkLst>
        </pc:spChg>
        <pc:spChg chg="mod">
          <ac:chgData name="Claudia Coñuecar" userId="40a48c7a74c5fee3" providerId="LiveId" clId="{4B0D5601-65B7-496C-8FF4-31B7F7E54D11}" dt="2021-03-14T21:12:09.940" v="169" actId="2710"/>
          <ac:spMkLst>
            <pc:docMk/>
            <pc:sldMk cId="943252709" sldId="268"/>
            <ac:spMk id="3" creationId="{5FEF35BD-D158-4CF8-8781-5091EAE61799}"/>
          </ac:spMkLst>
        </pc:spChg>
        <pc:picChg chg="add mod">
          <ac:chgData name="Claudia Coñuecar" userId="40a48c7a74c5fee3" providerId="LiveId" clId="{4B0D5601-65B7-496C-8FF4-31B7F7E54D11}" dt="2021-03-14T21:12:14.058" v="170" actId="1076"/>
          <ac:picMkLst>
            <pc:docMk/>
            <pc:sldMk cId="943252709" sldId="268"/>
            <ac:picMk id="4" creationId="{76F4BAFE-10B9-435F-B74D-BD723AD59AE0}"/>
          </ac:picMkLst>
        </pc:picChg>
      </pc:sldChg>
      <pc:sldChg chg="addSp modSp new mod ord modClrScheme chgLayout">
        <pc:chgData name="Claudia Coñuecar" userId="40a48c7a74c5fee3" providerId="LiveId" clId="{4B0D5601-65B7-496C-8FF4-31B7F7E54D11}" dt="2021-03-14T21:27:24.684" v="283"/>
        <pc:sldMkLst>
          <pc:docMk/>
          <pc:sldMk cId="3384201714" sldId="269"/>
        </pc:sldMkLst>
        <pc:spChg chg="mod">
          <ac:chgData name="Claudia Coñuecar" userId="40a48c7a74c5fee3" providerId="LiveId" clId="{4B0D5601-65B7-496C-8FF4-31B7F7E54D11}" dt="2021-03-14T21:17:12.886" v="195" actId="26606"/>
          <ac:spMkLst>
            <pc:docMk/>
            <pc:sldMk cId="3384201714" sldId="269"/>
            <ac:spMk id="2" creationId="{F41F9EA4-8EAD-49EF-8E6C-9DF7C525B323}"/>
          </ac:spMkLst>
        </pc:spChg>
        <pc:spChg chg="mod">
          <ac:chgData name="Claudia Coñuecar" userId="40a48c7a74c5fee3" providerId="LiveId" clId="{4B0D5601-65B7-496C-8FF4-31B7F7E54D11}" dt="2021-03-14T21:17:57.519" v="196" actId="14100"/>
          <ac:spMkLst>
            <pc:docMk/>
            <pc:sldMk cId="3384201714" sldId="269"/>
            <ac:spMk id="3" creationId="{51CB68A5-A24C-4F35-A5CF-E01B0E0063A1}"/>
          </ac:spMkLst>
        </pc:spChg>
        <pc:picChg chg="add mod">
          <ac:chgData name="Claudia Coñuecar" userId="40a48c7a74c5fee3" providerId="LiveId" clId="{4B0D5601-65B7-496C-8FF4-31B7F7E54D11}" dt="2021-03-14T21:17:59.541" v="197" actId="1076"/>
          <ac:picMkLst>
            <pc:docMk/>
            <pc:sldMk cId="3384201714" sldId="269"/>
            <ac:picMk id="1026" creationId="{5EAC5C56-83CC-41E6-96C2-F25D224A1140}"/>
          </ac:picMkLst>
        </pc:picChg>
      </pc:sldChg>
      <pc:sldChg chg="addSp delSp modSp new mod ord modClrScheme chgLayout">
        <pc:chgData name="Claudia Coñuecar" userId="40a48c7a74c5fee3" providerId="LiveId" clId="{4B0D5601-65B7-496C-8FF4-31B7F7E54D11}" dt="2021-03-14T21:27:18.856" v="279"/>
        <pc:sldMkLst>
          <pc:docMk/>
          <pc:sldMk cId="2073107780" sldId="270"/>
        </pc:sldMkLst>
        <pc:spChg chg="mod">
          <ac:chgData name="Claudia Coñuecar" userId="40a48c7a74c5fee3" providerId="LiveId" clId="{4B0D5601-65B7-496C-8FF4-31B7F7E54D11}" dt="2021-03-14T21:23:09.434" v="237" actId="255"/>
          <ac:spMkLst>
            <pc:docMk/>
            <pc:sldMk cId="2073107780" sldId="270"/>
            <ac:spMk id="2" creationId="{6F5990E5-5912-44E7-B568-AE071B4855C9}"/>
          </ac:spMkLst>
        </pc:spChg>
        <pc:spChg chg="del">
          <ac:chgData name="Claudia Coñuecar" userId="40a48c7a74c5fee3" providerId="LiveId" clId="{4B0D5601-65B7-496C-8FF4-31B7F7E54D11}" dt="2021-03-14T21:22:14.485" v="222" actId="26606"/>
          <ac:spMkLst>
            <pc:docMk/>
            <pc:sldMk cId="2073107780" sldId="270"/>
            <ac:spMk id="3" creationId="{D50E9BD3-28A5-40F4-AD10-F268179C249D}"/>
          </ac:spMkLst>
        </pc:spChg>
        <pc:spChg chg="del">
          <ac:chgData name="Claudia Coñuecar" userId="40a48c7a74c5fee3" providerId="LiveId" clId="{4B0D5601-65B7-496C-8FF4-31B7F7E54D11}" dt="2021-03-14T21:22:14.485" v="222" actId="26606"/>
          <ac:spMkLst>
            <pc:docMk/>
            <pc:sldMk cId="2073107780" sldId="270"/>
            <ac:spMk id="4" creationId="{1CEF1497-81F0-4281-9A29-E387E99E59D3}"/>
          </ac:spMkLst>
        </pc:spChg>
        <pc:picChg chg="add mod">
          <ac:chgData name="Claudia Coñuecar" userId="40a48c7a74c5fee3" providerId="LiveId" clId="{4B0D5601-65B7-496C-8FF4-31B7F7E54D11}" dt="2021-03-14T21:22:14.485" v="222" actId="26606"/>
          <ac:picMkLst>
            <pc:docMk/>
            <pc:sldMk cId="2073107780" sldId="270"/>
            <ac:picMk id="2050" creationId="{7076699A-4C6C-48E8-9BCC-0AF6AD341AB5}"/>
          </ac:picMkLst>
        </pc:picChg>
      </pc:sldChg>
      <pc:sldChg chg="addSp delSp modSp new mod ord">
        <pc:chgData name="Claudia Coñuecar" userId="40a48c7a74c5fee3" providerId="LiveId" clId="{4B0D5601-65B7-496C-8FF4-31B7F7E54D11}" dt="2021-03-14T21:27:21.536" v="281"/>
        <pc:sldMkLst>
          <pc:docMk/>
          <pc:sldMk cId="3713134545" sldId="271"/>
        </pc:sldMkLst>
        <pc:spChg chg="mod">
          <ac:chgData name="Claudia Coñuecar" userId="40a48c7a74c5fee3" providerId="LiveId" clId="{4B0D5601-65B7-496C-8FF4-31B7F7E54D11}" dt="2021-03-14T21:23:33.018" v="249" actId="20577"/>
          <ac:spMkLst>
            <pc:docMk/>
            <pc:sldMk cId="3713134545" sldId="271"/>
            <ac:spMk id="2" creationId="{84BF43D9-272D-47F2-9932-EA14CB278D5D}"/>
          </ac:spMkLst>
        </pc:spChg>
        <pc:spChg chg="del">
          <ac:chgData name="Claudia Coñuecar" userId="40a48c7a74c5fee3" providerId="LiveId" clId="{4B0D5601-65B7-496C-8FF4-31B7F7E54D11}" dt="2021-03-14T21:24:23.168" v="250"/>
          <ac:spMkLst>
            <pc:docMk/>
            <pc:sldMk cId="3713134545" sldId="271"/>
            <ac:spMk id="3" creationId="{4FE0AAEA-EED0-4F0C-947E-3FA6E9C147BA}"/>
          </ac:spMkLst>
        </pc:spChg>
        <pc:picChg chg="add mod">
          <ac:chgData name="Claudia Coñuecar" userId="40a48c7a74c5fee3" providerId="LiveId" clId="{4B0D5601-65B7-496C-8FF4-31B7F7E54D11}" dt="2021-03-14T21:25:09.301" v="252" actId="1076"/>
          <ac:picMkLst>
            <pc:docMk/>
            <pc:sldMk cId="3713134545" sldId="271"/>
            <ac:picMk id="4" creationId="{2DFCDD5A-AAA9-4385-88B8-32DE80416191}"/>
          </ac:picMkLst>
        </pc:picChg>
      </pc:sldChg>
      <pc:sldChg chg="addSp modSp new mod">
        <pc:chgData name="Claudia Coñuecar" userId="40a48c7a74c5fee3" providerId="LiveId" clId="{4B0D5601-65B7-496C-8FF4-31B7F7E54D11}" dt="2021-03-14T21:26:44.187" v="275" actId="1076"/>
        <pc:sldMkLst>
          <pc:docMk/>
          <pc:sldMk cId="1895990253" sldId="272"/>
        </pc:sldMkLst>
        <pc:spChg chg="mod">
          <ac:chgData name="Claudia Coñuecar" userId="40a48c7a74c5fee3" providerId="LiveId" clId="{4B0D5601-65B7-496C-8FF4-31B7F7E54D11}" dt="2021-03-14T21:26:09.269" v="272" actId="20577"/>
          <ac:spMkLst>
            <pc:docMk/>
            <pc:sldMk cId="1895990253" sldId="272"/>
            <ac:spMk id="2" creationId="{DB789535-4038-426A-A3C0-96C2323E4107}"/>
          </ac:spMkLst>
        </pc:spChg>
        <pc:spChg chg="mod">
          <ac:chgData name="Claudia Coñuecar" userId="40a48c7a74c5fee3" providerId="LiveId" clId="{4B0D5601-65B7-496C-8FF4-31B7F7E54D11}" dt="2021-03-14T21:26:02.207" v="254"/>
          <ac:spMkLst>
            <pc:docMk/>
            <pc:sldMk cId="1895990253" sldId="272"/>
            <ac:spMk id="3" creationId="{C7AB3802-716F-438F-AEEC-965629831BB5}"/>
          </ac:spMkLst>
        </pc:spChg>
        <pc:picChg chg="add mod">
          <ac:chgData name="Claudia Coñuecar" userId="40a48c7a74c5fee3" providerId="LiveId" clId="{4B0D5601-65B7-496C-8FF4-31B7F7E54D11}" dt="2021-03-14T21:26:44.187" v="275" actId="1076"/>
          <ac:picMkLst>
            <pc:docMk/>
            <pc:sldMk cId="1895990253" sldId="272"/>
            <ac:picMk id="4" creationId="{776AB25C-73CE-4625-B01F-77B15665FA1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129F3-0455-4D7A-8CBA-24328BA581EB}" type="datetimeFigureOut">
              <a:rPr lang="es-CL" smtClean="0"/>
              <a:t>14-03-2021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6854-4EE6-429C-A67A-3F09C71DAA9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90232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129F3-0455-4D7A-8CBA-24328BA581EB}" type="datetimeFigureOut">
              <a:rPr lang="es-CL" smtClean="0"/>
              <a:t>14-03-2021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6854-4EE6-429C-A67A-3F09C71DAA9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27516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129F3-0455-4D7A-8CBA-24328BA581EB}" type="datetimeFigureOut">
              <a:rPr lang="es-CL" smtClean="0"/>
              <a:t>14-03-2021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6854-4EE6-429C-A67A-3F09C71DAA9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73011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BAC570A-ABB0-4360-87D1-67F97CD818E9}" type="datetimeFigureOut">
              <a:rPr lang="es-CL" smtClean="0">
                <a:solidFill>
                  <a:srgbClr val="575F6D"/>
                </a:solidFill>
              </a:rPr>
              <a:pPr/>
              <a:t>14-03-2021</a:t>
            </a:fld>
            <a:endParaRPr lang="es-CL">
              <a:solidFill>
                <a:srgbClr val="575F6D"/>
              </a:solidFill>
            </a:endParaRPr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s-CL">
              <a:solidFill>
                <a:srgbClr val="575F6D"/>
              </a:solidFill>
            </a:endParaRPr>
          </a:p>
        </p:txBody>
      </p:sp>
      <p:sp>
        <p:nvSpPr>
          <p:cNvPr id="10" name="9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11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13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18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17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21 Conector recto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7" name="26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20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22 Elipse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23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25 Elipse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24 Elipse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15EC44C-B1E7-432A-989E-4AA7C0EA6B24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723910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BAC570A-ABB0-4360-87D1-67F97CD818E9}" type="datetimeFigureOut">
              <a:rPr lang="es-CL" smtClean="0">
                <a:solidFill>
                  <a:srgbClr val="575F6D"/>
                </a:solidFill>
              </a:rPr>
              <a:pPr/>
              <a:t>14-03-2021</a:t>
            </a:fld>
            <a:endParaRPr lang="es-CL">
              <a:solidFill>
                <a:srgbClr val="575F6D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15EC44C-B1E7-432A-989E-4AA7C0EA6B24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CL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4049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BAC570A-ABB0-4360-87D1-67F97CD818E9}" type="datetimeFigureOut">
              <a:rPr lang="es-CL" smtClean="0">
                <a:solidFill>
                  <a:srgbClr val="FFF39D"/>
                </a:solidFill>
              </a:rPr>
              <a:pPr/>
              <a:t>14-03-2021</a:t>
            </a:fld>
            <a:endParaRPr lang="es-CL">
              <a:solidFill>
                <a:srgbClr val="FFF39D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s-CL">
              <a:solidFill>
                <a:srgbClr val="FFF39D"/>
              </a:solidFill>
            </a:endParaRPr>
          </a:p>
        </p:txBody>
      </p:sp>
      <p:sp>
        <p:nvSpPr>
          <p:cNvPr id="9" name="8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9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10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11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13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16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17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18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19 Elipse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20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21 Elipse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22 Elipse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25 Conector recto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15EC44C-B1E7-432A-989E-4AA7C0EA6B24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04432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C570A-ABB0-4360-87D1-67F97CD818E9}" type="datetimeFigureOut">
              <a:rPr lang="es-CL" smtClean="0">
                <a:solidFill>
                  <a:srgbClr val="575F6D"/>
                </a:solidFill>
              </a:rPr>
              <a:pPr/>
              <a:t>14-03-2021</a:t>
            </a:fld>
            <a:endParaRPr lang="es-CL">
              <a:solidFill>
                <a:srgbClr val="575F6D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575F6D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C44C-B1E7-432A-989E-4AA7C0EA6B24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8007153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C570A-ABB0-4360-87D1-67F97CD818E9}" type="datetimeFigureOut">
              <a:rPr lang="es-CL" smtClean="0">
                <a:solidFill>
                  <a:srgbClr val="575F6D"/>
                </a:solidFill>
              </a:rPr>
              <a:pPr/>
              <a:t>14-03-2021</a:t>
            </a:fld>
            <a:endParaRPr lang="es-CL">
              <a:solidFill>
                <a:srgbClr val="575F6D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575F6D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C44C-B1E7-432A-989E-4AA7C0EA6B24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6874220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BAC570A-ABB0-4360-87D1-67F97CD818E9}" type="datetimeFigureOut">
              <a:rPr lang="es-CL" smtClean="0">
                <a:solidFill>
                  <a:srgbClr val="575F6D"/>
                </a:solidFill>
              </a:rPr>
              <a:pPr/>
              <a:t>14-03-2021</a:t>
            </a:fld>
            <a:endParaRPr lang="es-CL">
              <a:solidFill>
                <a:srgbClr val="575F6D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15EC44C-B1E7-432A-989E-4AA7C0EA6B24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CL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3774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C570A-ABB0-4360-87D1-67F97CD818E9}" type="datetimeFigureOut">
              <a:rPr lang="es-CL" smtClean="0">
                <a:solidFill>
                  <a:srgbClr val="575F6D"/>
                </a:solidFill>
              </a:rPr>
              <a:pPr/>
              <a:t>14-03-2021</a:t>
            </a:fld>
            <a:endParaRPr lang="es-CL">
              <a:solidFill>
                <a:srgbClr val="575F6D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575F6D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C44C-B1E7-432A-989E-4AA7C0EA6B24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412454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11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13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17 Marcador de contenido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BAC570A-ABB0-4360-87D1-67F97CD818E9}" type="datetimeFigureOut">
              <a:rPr lang="es-CL" smtClean="0">
                <a:solidFill>
                  <a:srgbClr val="575F6D"/>
                </a:solidFill>
              </a:rPr>
              <a:pPr/>
              <a:t>14-03-2021</a:t>
            </a:fld>
            <a:endParaRPr lang="es-CL">
              <a:solidFill>
                <a:srgbClr val="575F6D"/>
              </a:solidFill>
            </a:endParaRPr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15EC44C-B1E7-432A-989E-4AA7C0EA6B24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23" name="22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CL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9369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129F3-0455-4D7A-8CBA-24328BA581EB}" type="datetimeFigureOut">
              <a:rPr lang="es-CL" smtClean="0"/>
              <a:t>14-03-2021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6854-4EE6-429C-A67A-3F09C71DAA9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37256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12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s-ES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10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18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16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BAC570A-ABB0-4360-87D1-67F97CD818E9}" type="datetimeFigureOut">
              <a:rPr lang="es-CL" smtClean="0">
                <a:solidFill>
                  <a:srgbClr val="575F6D"/>
                </a:solidFill>
              </a:rPr>
              <a:pPr/>
              <a:t>14-03-2021</a:t>
            </a:fld>
            <a:endParaRPr lang="es-CL">
              <a:solidFill>
                <a:srgbClr val="575F6D"/>
              </a:solidFill>
            </a:endParaRPr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15EC44C-B1E7-432A-989E-4AA7C0EA6B24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CL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1444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C570A-ABB0-4360-87D1-67F97CD818E9}" type="datetimeFigureOut">
              <a:rPr lang="es-CL" smtClean="0">
                <a:solidFill>
                  <a:srgbClr val="575F6D"/>
                </a:solidFill>
              </a:rPr>
              <a:pPr/>
              <a:t>14-03-2021</a:t>
            </a:fld>
            <a:endParaRPr lang="es-CL">
              <a:solidFill>
                <a:srgbClr val="575F6D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575F6D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C44C-B1E7-432A-989E-4AA7C0EA6B24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287321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C570A-ABB0-4360-87D1-67F97CD818E9}" type="datetimeFigureOut">
              <a:rPr lang="es-CL" smtClean="0">
                <a:solidFill>
                  <a:srgbClr val="575F6D"/>
                </a:solidFill>
              </a:rPr>
              <a:pPr/>
              <a:t>14-03-2021</a:t>
            </a:fld>
            <a:endParaRPr lang="es-CL">
              <a:solidFill>
                <a:srgbClr val="575F6D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575F6D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C44C-B1E7-432A-989E-4AA7C0EA6B24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27320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129F3-0455-4D7A-8CBA-24328BA581EB}" type="datetimeFigureOut">
              <a:rPr lang="es-CL" smtClean="0"/>
              <a:t>14-03-2021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6854-4EE6-429C-A67A-3F09C71DAA9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87690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129F3-0455-4D7A-8CBA-24328BA581EB}" type="datetimeFigureOut">
              <a:rPr lang="es-CL" smtClean="0"/>
              <a:t>14-03-2021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6854-4EE6-429C-A67A-3F09C71DAA9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43591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129F3-0455-4D7A-8CBA-24328BA581EB}" type="datetimeFigureOut">
              <a:rPr lang="es-CL" smtClean="0"/>
              <a:t>14-03-2021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6854-4EE6-429C-A67A-3F09C71DAA9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6463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129F3-0455-4D7A-8CBA-24328BA581EB}" type="datetimeFigureOut">
              <a:rPr lang="es-CL" smtClean="0"/>
              <a:t>14-03-2021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6854-4EE6-429C-A67A-3F09C71DAA9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19354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129F3-0455-4D7A-8CBA-24328BA581EB}" type="datetimeFigureOut">
              <a:rPr lang="es-CL" smtClean="0"/>
              <a:t>14-03-2021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6854-4EE6-429C-A67A-3F09C71DAA9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8572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129F3-0455-4D7A-8CBA-24328BA581EB}" type="datetimeFigureOut">
              <a:rPr lang="es-CL" smtClean="0"/>
              <a:t>14-03-2021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6854-4EE6-429C-A67A-3F09C71DAA9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80219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129F3-0455-4D7A-8CBA-24328BA581EB}" type="datetimeFigureOut">
              <a:rPr lang="es-CL" smtClean="0"/>
              <a:t>14-03-2021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6854-4EE6-429C-A67A-3F09C71DAA9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63466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6129F3-0455-4D7A-8CBA-24328BA581EB}" type="datetimeFigureOut">
              <a:rPr lang="es-CL" smtClean="0"/>
              <a:t>14-03-2021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D6854-4EE6-429C-A67A-3F09C71DAA9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77199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BAC570A-ABB0-4360-87D1-67F97CD818E9}" type="datetimeFigureOut">
              <a:rPr lang="es-CL" smtClean="0">
                <a:solidFill>
                  <a:srgbClr val="575F6D"/>
                </a:solidFill>
              </a:rPr>
              <a:pPr/>
              <a:t>14-03-2021</a:t>
            </a:fld>
            <a:endParaRPr lang="es-CL">
              <a:solidFill>
                <a:srgbClr val="575F6D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CL">
              <a:solidFill>
                <a:srgbClr val="575F6D"/>
              </a:solidFill>
            </a:endParaRPr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9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11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15EC44C-B1E7-432A-989E-4AA7C0EA6B24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48866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051720" y="2348880"/>
            <a:ext cx="8244408" cy="1444142"/>
          </a:xfrm>
        </p:spPr>
        <p:txBody>
          <a:bodyPr/>
          <a:lstStyle/>
          <a:p>
            <a:r>
              <a:rPr lang="es-CL" dirty="0"/>
              <a:t>Clases Música 8° Año Básico</a:t>
            </a:r>
            <a:br>
              <a:rPr lang="es-CL" dirty="0"/>
            </a:br>
            <a:r>
              <a:rPr lang="es-CL" dirty="0"/>
              <a:t>            Notas Musicales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L" dirty="0"/>
              <a:t>Prof. Claudia </a:t>
            </a:r>
            <a:r>
              <a:rPr lang="es-CL" dirty="0" err="1"/>
              <a:t>Coñuecar</a:t>
            </a:r>
            <a:endParaRPr lang="es-CL" dirty="0"/>
          </a:p>
        </p:txBody>
      </p:sp>
      <p:pic>
        <p:nvPicPr>
          <p:cNvPr id="4" name="3 Imagen" descr="Colegio Cristiano Emmanuel - Admisión 201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88640"/>
            <a:ext cx="1152128" cy="1224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lineas musicales png - Buscar con Google | Notas musicales dibujos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03125"/>
            <a:ext cx="1708168" cy="1819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44049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FEF35BD-D158-4CF8-8781-5091EAE6179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7467600" cy="5421216"/>
          </a:xfrm>
        </p:spPr>
        <p:txBody>
          <a:bodyPr/>
          <a:lstStyle/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b="0" i="0" dirty="0">
                <a:solidFill>
                  <a:srgbClr val="5E5E5E"/>
                </a:solidFill>
                <a:effectLst/>
                <a:latin typeface="Trebuchet MS" panose="020B0603020202020204" pitchFamily="34" charset="0"/>
              </a:rPr>
              <a:t>Ya en el siglo XVII, otro musicólogo italiano llamado </a:t>
            </a:r>
            <a:r>
              <a:rPr lang="es-ES" b="1" i="0" dirty="0">
                <a:solidFill>
                  <a:srgbClr val="5E5E5E"/>
                </a:solidFill>
                <a:effectLst/>
                <a:latin typeface="Trebuchet MS" panose="020B0603020202020204" pitchFamily="34" charset="0"/>
              </a:rPr>
              <a:t>Giovanni Battista Doni</a:t>
            </a:r>
            <a:r>
              <a:rPr lang="es-ES" b="0" i="0" dirty="0">
                <a:solidFill>
                  <a:srgbClr val="5E5E5E"/>
                </a:solidFill>
                <a:effectLst/>
                <a:latin typeface="Trebuchet MS" panose="020B0603020202020204" pitchFamily="34" charset="0"/>
              </a:rPr>
              <a:t> cambió la sílaba UT por DO. Y así se nos quedaron las notas musicales:</a:t>
            </a:r>
          </a:p>
          <a:p>
            <a:pPr algn="ctr"/>
            <a:r>
              <a:rPr lang="es-ES" b="0" i="0" dirty="0">
                <a:solidFill>
                  <a:srgbClr val="5E5E5E"/>
                </a:solidFill>
                <a:effectLst/>
                <a:latin typeface="Trebuchet MS" panose="020B0603020202020204" pitchFamily="34" charset="0"/>
              </a:rPr>
              <a:t>DO RE MI FA SOL LA SI</a:t>
            </a:r>
          </a:p>
          <a:p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6F4BAFE-10B9-435F-B74D-BD723AD59A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792" y="4149080"/>
            <a:ext cx="3252192" cy="220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2527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789535-4038-426A-A3C0-96C2323E4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Observa el video: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7AB3802-716F-438F-AEEC-965629831BB5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CL" dirty="0"/>
              <a:t>https://youtu.be/KPdmhUvC1V0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76AB25C-73CE-4625-B01F-77B15665FA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2904556"/>
            <a:ext cx="4530080" cy="226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9902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5990E5-5912-44E7-B568-AE071B485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0648"/>
            <a:ext cx="7467600" cy="1498178"/>
          </a:xfrm>
        </p:spPr>
        <p:txBody>
          <a:bodyPr anchor="b">
            <a:normAutofit/>
          </a:bodyPr>
          <a:lstStyle/>
          <a:p>
            <a:r>
              <a:rPr lang="es-CL" dirty="0"/>
              <a:t>Otras Llaves (claves)</a:t>
            </a:r>
            <a:br>
              <a:rPr lang="es-CL" dirty="0"/>
            </a:br>
            <a:r>
              <a:rPr lang="es-CL" sz="3600" dirty="0"/>
              <a:t>llave de fa</a:t>
            </a:r>
          </a:p>
        </p:txBody>
      </p:sp>
      <p:pic>
        <p:nvPicPr>
          <p:cNvPr id="2050" name="Picture 2" descr="Claves | Teoría de la Música">
            <a:extLst>
              <a:ext uri="{FF2B5EF4-FFF2-40B4-BE49-F238E27FC236}">
                <a16:creationId xmlns:a16="http://schemas.microsoft.com/office/drawing/2014/main" id="{7076699A-4C6C-48E8-9BCC-0AF6AD341A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2442210"/>
            <a:ext cx="7467600" cy="3189732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31077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BF43D9-272D-47F2-9932-EA14CB278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Llave de do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2DFCDD5A-AAA9-4385-88B8-32DE80416191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331640" y="2276872"/>
            <a:ext cx="6270956" cy="2721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1345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1F9EA4-8EAD-49EF-8E6C-9DF7C525B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 anchor="b">
            <a:normAutofit/>
          </a:bodyPr>
          <a:lstStyle/>
          <a:p>
            <a:r>
              <a:rPr lang="es-CL" dirty="0"/>
              <a:t>Observan video: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1CB68A5-A24C-4F35-A5CF-E01B0E0063A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762872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r>
              <a:rPr lang="es-CL" dirty="0"/>
              <a:t>https://youtu.be/cPdUsaGIbig</a:t>
            </a:r>
          </a:p>
        </p:txBody>
      </p:sp>
      <p:pic>
        <p:nvPicPr>
          <p:cNvPr id="1026" name="Picture 2" descr="Qué tiene que ver la música con el trabajo? | El Correo">
            <a:extLst>
              <a:ext uri="{FF2B5EF4-FFF2-40B4-BE49-F238E27FC236}">
                <a16:creationId xmlns:a16="http://schemas.microsoft.com/office/drawing/2014/main" id="{5EAC5C56-83CC-41E6-96C2-F25D224A11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62200" y="3573016"/>
            <a:ext cx="3657600" cy="2258567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42017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43" b="3230"/>
          <a:stretch/>
        </p:blipFill>
        <p:spPr bwMode="auto">
          <a:xfrm>
            <a:off x="1547664" y="527932"/>
            <a:ext cx="5184575" cy="6307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36512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492" y="20605"/>
            <a:ext cx="5633748" cy="6607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5021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úsica del Larra: CUALIDADES DEL SONI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54" y="908720"/>
            <a:ext cx="8517604" cy="4299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8262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Cualidad del Sonido: Altura</a:t>
            </a:r>
          </a:p>
        </p:txBody>
      </p:sp>
      <p:pic>
        <p:nvPicPr>
          <p:cNvPr id="3074" name="Picture 2" descr="Materiales sobre las cualidades del sonido | Cualidades del sonido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21160"/>
            <a:ext cx="6623772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5571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na Isabel y la música: 20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9" y="238080"/>
            <a:ext cx="9135081" cy="622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6507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Notas Musicales en la Pauta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46232"/>
            <a:ext cx="7931224" cy="3950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1516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8D4816-0F68-4C8C-AE94-9583A450E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/>
          <a:lstStyle/>
          <a:p>
            <a:r>
              <a:rPr lang="es-CL" dirty="0"/>
              <a:t>Un poco de historia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8897610-D1DB-4D42-B1E8-063A5AEB1E6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39552" y="1340768"/>
            <a:ext cx="7467600" cy="524259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CL" dirty="0"/>
              <a:t>¿De dónde vienen las notas musicales?</a:t>
            </a:r>
          </a:p>
          <a:p>
            <a:endParaRPr lang="es-ES" b="0" i="0" dirty="0">
              <a:solidFill>
                <a:srgbClr val="5E5E5E"/>
              </a:solidFill>
              <a:effectLst/>
              <a:latin typeface="Trebuchet MS" panose="020B0603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s-ES" b="0" i="0" dirty="0">
                <a:solidFill>
                  <a:srgbClr val="5E5E5E"/>
                </a:solidFill>
                <a:effectLst/>
                <a:latin typeface="Trebuchet MS" panose="020B0603020202020204" pitchFamily="34" charset="0"/>
              </a:rPr>
              <a:t>En el siglo VIII un historiador y monje benedictino llamado </a:t>
            </a:r>
            <a:r>
              <a:rPr lang="es-ES" b="1" i="0" dirty="0">
                <a:solidFill>
                  <a:srgbClr val="5E5E5E"/>
                </a:solidFill>
                <a:effectLst/>
                <a:latin typeface="Trebuchet MS" panose="020B0603020202020204" pitchFamily="34" charset="0"/>
              </a:rPr>
              <a:t>Pablo el Diácono</a:t>
            </a:r>
            <a:r>
              <a:rPr lang="es-ES" b="0" i="0" dirty="0">
                <a:solidFill>
                  <a:srgbClr val="5E5E5E"/>
                </a:solidFill>
                <a:effectLst/>
                <a:latin typeface="Trebuchet MS" panose="020B0603020202020204" pitchFamily="34" charset="0"/>
              </a:rPr>
              <a:t>, le dedicó los siguientes versos a Juan el Bautista:</a:t>
            </a:r>
          </a:p>
          <a:p>
            <a:pPr algn="ctr">
              <a:lnSpc>
                <a:spcPct val="150000"/>
              </a:lnSpc>
            </a:pPr>
            <a:r>
              <a:rPr lang="es-CL" b="1" i="1" dirty="0">
                <a:solidFill>
                  <a:srgbClr val="FF0000"/>
                </a:solidFill>
                <a:effectLst/>
                <a:latin typeface="Trebuchet MS" panose="020B0603020202020204" pitchFamily="34" charset="0"/>
              </a:rPr>
              <a:t>Ut</a:t>
            </a:r>
            <a:r>
              <a:rPr lang="es-CL" b="0" i="1" dirty="0">
                <a:solidFill>
                  <a:srgbClr val="5E5E5E"/>
                </a:solidFill>
                <a:effectLst/>
                <a:latin typeface="Trebuchet MS" panose="020B0603020202020204" pitchFamily="34" charset="0"/>
              </a:rPr>
              <a:t> </a:t>
            </a:r>
            <a:r>
              <a:rPr lang="es-CL" b="0" i="1" dirty="0" err="1">
                <a:solidFill>
                  <a:srgbClr val="5E5E5E"/>
                </a:solidFill>
                <a:effectLst/>
                <a:latin typeface="Trebuchet MS" panose="020B0603020202020204" pitchFamily="34" charset="0"/>
              </a:rPr>
              <a:t>queant</a:t>
            </a:r>
            <a:r>
              <a:rPr lang="es-CL" b="0" i="1" dirty="0">
                <a:solidFill>
                  <a:srgbClr val="5E5E5E"/>
                </a:solidFill>
                <a:effectLst/>
                <a:latin typeface="Trebuchet MS" panose="020B0603020202020204" pitchFamily="34" charset="0"/>
              </a:rPr>
              <a:t> </a:t>
            </a:r>
            <a:r>
              <a:rPr lang="es-CL" b="0" i="1" dirty="0" err="1">
                <a:solidFill>
                  <a:srgbClr val="5E5E5E"/>
                </a:solidFill>
                <a:effectLst/>
                <a:latin typeface="Trebuchet MS" panose="020B0603020202020204" pitchFamily="34" charset="0"/>
              </a:rPr>
              <a:t>laxis</a:t>
            </a:r>
            <a:br>
              <a:rPr lang="es-CL" b="0" i="1" dirty="0">
                <a:solidFill>
                  <a:srgbClr val="5E5E5E"/>
                </a:solidFill>
                <a:effectLst/>
                <a:latin typeface="Trebuchet MS" panose="020B0603020202020204" pitchFamily="34" charset="0"/>
              </a:rPr>
            </a:br>
            <a:r>
              <a:rPr lang="es-CL" b="1" i="1" dirty="0">
                <a:solidFill>
                  <a:srgbClr val="FF0000"/>
                </a:solidFill>
                <a:effectLst/>
                <a:latin typeface="Trebuchet MS" panose="020B0603020202020204" pitchFamily="34" charset="0"/>
              </a:rPr>
              <a:t>Re</a:t>
            </a:r>
            <a:r>
              <a:rPr lang="es-CL" b="0" i="1" dirty="0">
                <a:solidFill>
                  <a:srgbClr val="5E5E5E"/>
                </a:solidFill>
                <a:effectLst/>
                <a:latin typeface="Trebuchet MS" panose="020B0603020202020204" pitchFamily="34" charset="0"/>
              </a:rPr>
              <a:t>sonare </a:t>
            </a:r>
            <a:r>
              <a:rPr lang="es-CL" b="0" i="1" dirty="0" err="1">
                <a:solidFill>
                  <a:srgbClr val="5E5E5E"/>
                </a:solidFill>
                <a:effectLst/>
                <a:latin typeface="Trebuchet MS" panose="020B0603020202020204" pitchFamily="34" charset="0"/>
              </a:rPr>
              <a:t>fibris</a:t>
            </a:r>
            <a:br>
              <a:rPr lang="es-CL" b="0" i="1" dirty="0">
                <a:solidFill>
                  <a:srgbClr val="5E5E5E"/>
                </a:solidFill>
                <a:effectLst/>
                <a:latin typeface="Trebuchet MS" panose="020B0603020202020204" pitchFamily="34" charset="0"/>
              </a:rPr>
            </a:br>
            <a:r>
              <a:rPr lang="es-CL" b="1" i="1" dirty="0">
                <a:solidFill>
                  <a:srgbClr val="FF0000"/>
                </a:solidFill>
                <a:effectLst/>
                <a:latin typeface="Trebuchet MS" panose="020B0603020202020204" pitchFamily="34" charset="0"/>
              </a:rPr>
              <a:t>Mi</a:t>
            </a:r>
            <a:r>
              <a:rPr lang="es-CL" b="0" i="1" dirty="0">
                <a:solidFill>
                  <a:srgbClr val="5E5E5E"/>
                </a:solidFill>
                <a:effectLst/>
                <a:latin typeface="Trebuchet MS" panose="020B0603020202020204" pitchFamily="34" charset="0"/>
              </a:rPr>
              <a:t>ra </a:t>
            </a:r>
            <a:r>
              <a:rPr lang="es-CL" b="0" i="1" dirty="0" err="1">
                <a:solidFill>
                  <a:srgbClr val="5E5E5E"/>
                </a:solidFill>
                <a:effectLst/>
                <a:latin typeface="Trebuchet MS" panose="020B0603020202020204" pitchFamily="34" charset="0"/>
              </a:rPr>
              <a:t>gestorum</a:t>
            </a:r>
            <a:br>
              <a:rPr lang="es-CL" b="0" i="1" dirty="0">
                <a:solidFill>
                  <a:srgbClr val="5E5E5E"/>
                </a:solidFill>
                <a:effectLst/>
                <a:latin typeface="Trebuchet MS" panose="020B0603020202020204" pitchFamily="34" charset="0"/>
              </a:rPr>
            </a:br>
            <a:r>
              <a:rPr lang="es-CL" b="1" i="1" dirty="0" err="1">
                <a:solidFill>
                  <a:srgbClr val="FF0000"/>
                </a:solidFill>
                <a:effectLst/>
                <a:latin typeface="Trebuchet MS" panose="020B0603020202020204" pitchFamily="34" charset="0"/>
              </a:rPr>
              <a:t>Fa</a:t>
            </a:r>
            <a:r>
              <a:rPr lang="es-CL" b="0" i="1" dirty="0" err="1">
                <a:solidFill>
                  <a:srgbClr val="5E5E5E"/>
                </a:solidFill>
                <a:effectLst/>
                <a:latin typeface="Trebuchet MS" panose="020B0603020202020204" pitchFamily="34" charset="0"/>
              </a:rPr>
              <a:t>muli</a:t>
            </a:r>
            <a:r>
              <a:rPr lang="es-CL" b="0" i="1" dirty="0">
                <a:solidFill>
                  <a:srgbClr val="5E5E5E"/>
                </a:solidFill>
                <a:effectLst/>
                <a:latin typeface="Trebuchet MS" panose="020B0603020202020204" pitchFamily="34" charset="0"/>
              </a:rPr>
              <a:t> </a:t>
            </a:r>
            <a:r>
              <a:rPr lang="es-CL" b="0" i="1" dirty="0" err="1">
                <a:solidFill>
                  <a:srgbClr val="5E5E5E"/>
                </a:solidFill>
                <a:effectLst/>
                <a:latin typeface="Trebuchet MS" panose="020B0603020202020204" pitchFamily="34" charset="0"/>
              </a:rPr>
              <a:t>tuorum</a:t>
            </a:r>
            <a:br>
              <a:rPr lang="es-CL" b="0" i="1" dirty="0">
                <a:solidFill>
                  <a:srgbClr val="5E5E5E"/>
                </a:solidFill>
                <a:effectLst/>
                <a:latin typeface="Trebuchet MS" panose="020B0603020202020204" pitchFamily="34" charset="0"/>
              </a:rPr>
            </a:br>
            <a:r>
              <a:rPr lang="es-CL" b="1" i="1" dirty="0" err="1">
                <a:solidFill>
                  <a:srgbClr val="FF0000"/>
                </a:solidFill>
                <a:effectLst/>
                <a:latin typeface="Trebuchet MS" panose="020B0603020202020204" pitchFamily="34" charset="0"/>
              </a:rPr>
              <a:t>Sol</a:t>
            </a:r>
            <a:r>
              <a:rPr lang="es-CL" b="0" i="1" dirty="0" err="1">
                <a:solidFill>
                  <a:srgbClr val="5E5E5E"/>
                </a:solidFill>
                <a:effectLst/>
                <a:latin typeface="Trebuchet MS" panose="020B0603020202020204" pitchFamily="34" charset="0"/>
              </a:rPr>
              <a:t>ve</a:t>
            </a:r>
            <a:r>
              <a:rPr lang="es-CL" b="0" i="1" dirty="0">
                <a:solidFill>
                  <a:srgbClr val="5E5E5E"/>
                </a:solidFill>
                <a:effectLst/>
                <a:latin typeface="Trebuchet MS" panose="020B0603020202020204" pitchFamily="34" charset="0"/>
              </a:rPr>
              <a:t> </a:t>
            </a:r>
            <a:r>
              <a:rPr lang="es-CL" b="0" i="1" dirty="0" err="1">
                <a:solidFill>
                  <a:srgbClr val="5E5E5E"/>
                </a:solidFill>
                <a:effectLst/>
                <a:latin typeface="Trebuchet MS" panose="020B0603020202020204" pitchFamily="34" charset="0"/>
              </a:rPr>
              <a:t>polluti</a:t>
            </a:r>
            <a:br>
              <a:rPr lang="es-CL" b="0" i="1" dirty="0">
                <a:solidFill>
                  <a:srgbClr val="5E5E5E"/>
                </a:solidFill>
                <a:effectLst/>
                <a:latin typeface="Trebuchet MS" panose="020B0603020202020204" pitchFamily="34" charset="0"/>
              </a:rPr>
            </a:br>
            <a:r>
              <a:rPr lang="es-CL" b="1" i="1" dirty="0" err="1">
                <a:solidFill>
                  <a:srgbClr val="FF0000"/>
                </a:solidFill>
                <a:effectLst/>
                <a:latin typeface="Trebuchet MS" panose="020B0603020202020204" pitchFamily="34" charset="0"/>
              </a:rPr>
              <a:t>La</a:t>
            </a:r>
            <a:r>
              <a:rPr lang="es-CL" b="0" i="1" dirty="0" err="1">
                <a:solidFill>
                  <a:srgbClr val="5E5E5E"/>
                </a:solidFill>
                <a:effectLst/>
                <a:latin typeface="Trebuchet MS" panose="020B0603020202020204" pitchFamily="34" charset="0"/>
              </a:rPr>
              <a:t>bii</a:t>
            </a:r>
            <a:r>
              <a:rPr lang="es-CL" b="0" i="1" dirty="0">
                <a:solidFill>
                  <a:srgbClr val="5E5E5E"/>
                </a:solidFill>
                <a:effectLst/>
                <a:latin typeface="Trebuchet MS" panose="020B0603020202020204" pitchFamily="34" charset="0"/>
              </a:rPr>
              <a:t> </a:t>
            </a:r>
            <a:r>
              <a:rPr lang="es-CL" b="0" i="1" dirty="0" err="1">
                <a:solidFill>
                  <a:srgbClr val="5E5E5E"/>
                </a:solidFill>
                <a:effectLst/>
                <a:latin typeface="Trebuchet MS" panose="020B0603020202020204" pitchFamily="34" charset="0"/>
              </a:rPr>
              <a:t>reatum</a:t>
            </a:r>
            <a:br>
              <a:rPr lang="es-CL" b="0" i="1" dirty="0">
                <a:solidFill>
                  <a:srgbClr val="5E5E5E"/>
                </a:solidFill>
                <a:effectLst/>
                <a:latin typeface="Trebuchet MS" panose="020B0603020202020204" pitchFamily="34" charset="0"/>
              </a:rPr>
            </a:br>
            <a:r>
              <a:rPr lang="es-CL" b="1" i="1" dirty="0" err="1">
                <a:solidFill>
                  <a:srgbClr val="FF0000"/>
                </a:solidFill>
                <a:effectLst/>
                <a:latin typeface="Trebuchet MS" panose="020B0603020202020204" pitchFamily="34" charset="0"/>
              </a:rPr>
              <a:t>S</a:t>
            </a:r>
            <a:r>
              <a:rPr lang="es-CL" b="0" i="1" dirty="0" err="1">
                <a:solidFill>
                  <a:srgbClr val="5E5E5E"/>
                </a:solidFill>
                <a:effectLst/>
                <a:latin typeface="Trebuchet MS" panose="020B0603020202020204" pitchFamily="34" charset="0"/>
              </a:rPr>
              <a:t>ancte</a:t>
            </a:r>
            <a:r>
              <a:rPr lang="es-CL" b="0" i="1" dirty="0">
                <a:solidFill>
                  <a:srgbClr val="5E5E5E"/>
                </a:solidFill>
                <a:effectLst/>
                <a:latin typeface="Trebuchet MS" panose="020B0603020202020204" pitchFamily="34" charset="0"/>
              </a:rPr>
              <a:t> </a:t>
            </a:r>
            <a:r>
              <a:rPr lang="es-CL" b="1" i="1" dirty="0" err="1">
                <a:solidFill>
                  <a:srgbClr val="FF0000"/>
                </a:solidFill>
                <a:effectLst/>
                <a:latin typeface="Trebuchet MS" panose="020B0603020202020204" pitchFamily="34" charset="0"/>
              </a:rPr>
              <a:t>I</a:t>
            </a:r>
            <a:r>
              <a:rPr lang="es-CL" b="0" i="1" dirty="0" err="1">
                <a:solidFill>
                  <a:srgbClr val="5E5E5E"/>
                </a:solidFill>
                <a:effectLst/>
                <a:latin typeface="Trebuchet MS" panose="020B0603020202020204" pitchFamily="34" charset="0"/>
              </a:rPr>
              <a:t>oannes</a:t>
            </a:r>
            <a:r>
              <a:rPr lang="es-CL" b="0" i="1" dirty="0">
                <a:solidFill>
                  <a:srgbClr val="5E5E5E"/>
                </a:solidFill>
                <a:effectLst/>
                <a:latin typeface="Trebuchet MS" panose="020B0603020202020204" pitchFamily="34" charset="0"/>
              </a:rPr>
              <a:t>.</a:t>
            </a:r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2C10DA6-2873-4EF5-AE85-2D7BE2D3AB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4077072"/>
            <a:ext cx="3059832" cy="2143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818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88DD84-DA04-4305-8628-830A1706D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Traducción del latín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2EBFEA8-00B8-48A0-A406-7E5CCF45124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969005"/>
            <a:ext cx="7467600" cy="4873752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s-ES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Para que puedan</a:t>
            </a:r>
            <a:br>
              <a:rPr lang="es-ES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</a:br>
            <a:r>
              <a:rPr lang="es-ES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exaltar a pleno pulmón</a:t>
            </a:r>
            <a:br>
              <a:rPr lang="es-ES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</a:br>
            <a:r>
              <a:rPr lang="es-ES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las maravillas</a:t>
            </a:r>
            <a:br>
              <a:rPr lang="es-ES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</a:br>
            <a:r>
              <a:rPr lang="es-ES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estos siervos tuyos</a:t>
            </a:r>
            <a:br>
              <a:rPr lang="es-ES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</a:br>
            <a:r>
              <a:rPr lang="es-ES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perdona la falta</a:t>
            </a:r>
            <a:br>
              <a:rPr lang="es-ES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</a:br>
            <a:r>
              <a:rPr lang="es-ES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de nuestros labios impuros</a:t>
            </a:r>
            <a:br>
              <a:rPr lang="es-ES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</a:br>
            <a:r>
              <a:rPr lang="es-ES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San Juan.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166362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7B8FACE-B7A8-4F43-A022-5FA5008581B7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s-ES" b="0" i="0" dirty="0">
                <a:solidFill>
                  <a:srgbClr val="5E5E5E"/>
                </a:solidFill>
                <a:effectLst/>
                <a:latin typeface="Trebuchet MS" panose="020B0603020202020204" pitchFamily="34" charset="0"/>
              </a:rPr>
              <a:t>Entonces otro monje y musicólogo llamado </a:t>
            </a:r>
            <a:r>
              <a:rPr lang="es-ES" b="1" i="0" dirty="0">
                <a:solidFill>
                  <a:srgbClr val="5E5E5E"/>
                </a:solidFill>
                <a:effectLst/>
                <a:latin typeface="Trebuchet MS" panose="020B0603020202020204" pitchFamily="34" charset="0"/>
              </a:rPr>
              <a:t>Guido de Arezzo </a:t>
            </a:r>
            <a:r>
              <a:rPr lang="es-ES" b="0" i="0" dirty="0">
                <a:solidFill>
                  <a:srgbClr val="5E5E5E"/>
                </a:solidFill>
                <a:effectLst/>
                <a:latin typeface="Trebuchet MS" panose="020B0603020202020204" pitchFamily="34" charset="0"/>
              </a:rPr>
              <a:t>tomó las primeras sílabas de este poema: </a:t>
            </a:r>
          </a:p>
          <a:p>
            <a:pPr algn="just">
              <a:lnSpc>
                <a:spcPct val="150000"/>
              </a:lnSpc>
            </a:pPr>
            <a:r>
              <a:rPr lang="es-ES" b="0" i="1" dirty="0">
                <a:solidFill>
                  <a:srgbClr val="5E5E5E"/>
                </a:solidFill>
                <a:effectLst/>
                <a:latin typeface="Trebuchet MS" panose="020B0603020202020204" pitchFamily="34" charset="0"/>
              </a:rPr>
              <a:t>Ut, re, mi, fa, sol, la. </a:t>
            </a:r>
            <a:r>
              <a:rPr lang="es-ES" b="0" i="0" dirty="0">
                <a:solidFill>
                  <a:srgbClr val="5E5E5E"/>
                </a:solidFill>
                <a:effectLst/>
                <a:latin typeface="Trebuchet MS" panose="020B0603020202020204" pitchFamily="34" charset="0"/>
              </a:rPr>
              <a:t>Esta era una manera de recordar las notas musicales que aparecían sobre un pentagrama mucho más ancestral que el que tenemos ahora.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4973988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CD9F3D1-823F-494E-939A-C491815F3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404664"/>
            <a:ext cx="7467600" cy="1498178"/>
          </a:xfrm>
        </p:spPr>
        <p:txBody>
          <a:bodyPr anchor="b"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s-ES" sz="1900" b="0" i="0" dirty="0">
                <a:effectLst/>
              </a:rPr>
              <a:t>después un señor llamado </a:t>
            </a:r>
            <a:r>
              <a:rPr lang="es-ES" sz="1900" b="1" i="0" dirty="0">
                <a:effectLst/>
              </a:rPr>
              <a:t>Anselmo de Flandes</a:t>
            </a:r>
            <a:r>
              <a:rPr lang="es-ES" sz="1900" b="0" i="0" dirty="0">
                <a:effectLst/>
              </a:rPr>
              <a:t> cambió las dos iniciales de la última frase para darnos la nota si, que hasta entonces no se tocaba por ser considerada diabólica.</a:t>
            </a:r>
            <a:br>
              <a:rPr lang="es-ES" sz="1900" b="0" i="0" dirty="0">
                <a:effectLst/>
              </a:rPr>
            </a:br>
            <a:endParaRPr lang="es-CL" sz="1900" dirty="0"/>
          </a:p>
        </p:txBody>
      </p:sp>
      <p:pic>
        <p:nvPicPr>
          <p:cNvPr id="4" name="Imagen 3" descr="Tabla&#10;&#10;Descripción generada automáticamente con confianza media">
            <a:extLst>
              <a:ext uri="{FF2B5EF4-FFF2-40B4-BE49-F238E27FC236}">
                <a16:creationId xmlns:a16="http://schemas.microsoft.com/office/drawing/2014/main" id="{2F6F880B-0D66-4B63-B85D-5D29D5CAF4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01" t="16401" r="4326" b="18501"/>
          <a:stretch/>
        </p:blipFill>
        <p:spPr>
          <a:xfrm>
            <a:off x="457200" y="2006430"/>
            <a:ext cx="7467600" cy="40612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09821178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irador">
  <a:themeElements>
    <a:clrScheme name="Mirador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Mirador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irador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267</Words>
  <Application>Microsoft Office PowerPoint</Application>
  <PresentationFormat>Presentación en pantalla (4:3)</PresentationFormat>
  <Paragraphs>23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16</vt:i4>
      </vt:variant>
    </vt:vector>
  </HeadingPairs>
  <TitlesOfParts>
    <vt:vector size="24" baseType="lpstr">
      <vt:lpstr>Arial</vt:lpstr>
      <vt:lpstr>Calibri</vt:lpstr>
      <vt:lpstr>Century Schoolbook</vt:lpstr>
      <vt:lpstr>Trebuchet MS</vt:lpstr>
      <vt:lpstr>Wingdings</vt:lpstr>
      <vt:lpstr>Wingdings 2</vt:lpstr>
      <vt:lpstr>Tema de Office</vt:lpstr>
      <vt:lpstr>Mirador</vt:lpstr>
      <vt:lpstr>Clases Música 8° Año Básico             Notas Musicales</vt:lpstr>
      <vt:lpstr>Presentación de PowerPoint</vt:lpstr>
      <vt:lpstr>Cualidad del Sonido: Altura</vt:lpstr>
      <vt:lpstr>Presentación de PowerPoint</vt:lpstr>
      <vt:lpstr>Notas Musicales en la Pauta</vt:lpstr>
      <vt:lpstr>Un poco de historia</vt:lpstr>
      <vt:lpstr>Traducción del latín</vt:lpstr>
      <vt:lpstr>Presentación de PowerPoint</vt:lpstr>
      <vt:lpstr>después un señor llamado Anselmo de Flandes cambió las dos iniciales de la última frase para darnos la nota si, que hasta entonces no se tocaba por ser considerada diabólica. </vt:lpstr>
      <vt:lpstr>Presentación de PowerPoint</vt:lpstr>
      <vt:lpstr>Observa el video: </vt:lpstr>
      <vt:lpstr>Otras Llaves (claves) llave de fa</vt:lpstr>
      <vt:lpstr>Llave de do</vt:lpstr>
      <vt:lpstr>Observan video: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Clases Música 8° Año Básico             Notas Musicales</dc:title>
  <dc:creator>Sala Enlace</dc:creator>
  <cp:lastModifiedBy>Claudia Coñuecar</cp:lastModifiedBy>
  <cp:revision>5</cp:revision>
  <dcterms:created xsi:type="dcterms:W3CDTF">2020-05-19T03:55:44Z</dcterms:created>
  <dcterms:modified xsi:type="dcterms:W3CDTF">2021-03-14T21:28:40Z</dcterms:modified>
</cp:coreProperties>
</file>