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82" r:id="rId5"/>
    <p:sldId id="272" r:id="rId6"/>
    <p:sldId id="276" r:id="rId7"/>
    <p:sldId id="259" r:id="rId8"/>
    <p:sldId id="283" r:id="rId9"/>
    <p:sldId id="286" r:id="rId10"/>
    <p:sldId id="287" r:id="rId11"/>
    <p:sldId id="284" r:id="rId12"/>
    <p:sldId id="275" r:id="rId13"/>
    <p:sldId id="273" r:id="rId14"/>
    <p:sldId id="285" r:id="rId15"/>
    <p:sldId id="278" r:id="rId16"/>
    <p:sldId id="277" r:id="rId17"/>
    <p:sldId id="279" r:id="rId18"/>
    <p:sldId id="280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70745-7667-4B46-BCF0-355DCC42A206}" v="25" dt="2021-03-19T14:05:58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7B7186A-0D51-4384-B132-9E4EB85CAD58}"/>
    <pc:docChg chg="undo custSel addSld delSld modSld sldOrd">
      <pc:chgData name="Claudia Coñuecar" userId="40a48c7a74c5fee3" providerId="LiveId" clId="{57B7186A-0D51-4384-B132-9E4EB85CAD58}" dt="2020-10-19T00:35:43.987" v="521" actId="313"/>
      <pc:docMkLst>
        <pc:docMk/>
      </pc:docMkLst>
      <pc:sldChg chg="modSp mod">
        <pc:chgData name="Claudia Coñuecar" userId="40a48c7a74c5fee3" providerId="LiveId" clId="{57B7186A-0D51-4384-B132-9E4EB85CAD58}" dt="2020-10-19T00:34:23.204" v="490" actId="20577"/>
        <pc:sldMkLst>
          <pc:docMk/>
          <pc:sldMk cId="1021288851" sldId="256"/>
        </pc:sldMkLst>
        <pc:spChg chg="mod">
          <ac:chgData name="Claudia Coñuecar" userId="40a48c7a74c5fee3" providerId="LiveId" clId="{57B7186A-0D51-4384-B132-9E4EB85CAD58}" dt="2020-10-19T00:34:23.204" v="490" actId="20577"/>
          <ac:spMkLst>
            <pc:docMk/>
            <pc:sldMk cId="1021288851" sldId="256"/>
            <ac:spMk id="2" creationId="{D45D7F72-A29C-4E66-8BD5-5CA673F46E31}"/>
          </ac:spMkLst>
        </pc:spChg>
      </pc:sldChg>
      <pc:sldChg chg="addSp delSp modSp new mod setBg modClrScheme chgLayout">
        <pc:chgData name="Claudia Coñuecar" userId="40a48c7a74c5fee3" providerId="LiveId" clId="{57B7186A-0D51-4384-B132-9E4EB85CAD58}" dt="2020-10-16T02:46:23.134" v="103" actId="1076"/>
        <pc:sldMkLst>
          <pc:docMk/>
          <pc:sldMk cId="418845037" sldId="273"/>
        </pc:sldMkLst>
        <pc:spChg chg="del mod ord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2" creationId="{6E63DF6E-B14A-4038-9570-13C326ACC73E}"/>
          </ac:spMkLst>
        </pc:spChg>
        <pc:spChg chg="del mod ord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3" creationId="{26A33BF8-04C1-4EC9-B08E-7DA01D008786}"/>
          </ac:spMkLst>
        </pc:spChg>
        <pc:spChg chg="del">
          <ac:chgData name="Claudia Coñuecar" userId="40a48c7a74c5fee3" providerId="LiveId" clId="{57B7186A-0D51-4384-B132-9E4EB85CAD58}" dt="2020-10-16T02:37:40.144" v="1" actId="700"/>
          <ac:spMkLst>
            <pc:docMk/>
            <pc:sldMk cId="418845037" sldId="273"/>
            <ac:spMk id="4" creationId="{E3B0265A-F1DD-44B4-9F79-3C347F912B37}"/>
          </ac:spMkLst>
        </pc:spChg>
        <pc:spChg chg="add mod ord">
          <ac:chgData name="Claudia Coñuecar" userId="40a48c7a74c5fee3" providerId="LiveId" clId="{57B7186A-0D51-4384-B132-9E4EB85CAD58}" dt="2020-10-16T02:46:13.347" v="98" actId="26606"/>
          <ac:spMkLst>
            <pc:docMk/>
            <pc:sldMk cId="418845037" sldId="273"/>
            <ac:spMk id="5" creationId="{4E885029-BB24-45F0-B3BB-769516BC8E62}"/>
          </ac:spMkLst>
        </pc:spChg>
        <pc:spChg chg="add del mod ord">
          <ac:chgData name="Claudia Coñuecar" userId="40a48c7a74c5fee3" providerId="LiveId" clId="{57B7186A-0D51-4384-B132-9E4EB85CAD58}" dt="2020-10-16T02:38:41.535" v="13" actId="21"/>
          <ac:spMkLst>
            <pc:docMk/>
            <pc:sldMk cId="418845037" sldId="273"/>
            <ac:spMk id="6" creationId="{A210966E-06AF-4FCA-BD08-BA764045F31D}"/>
          </ac:spMkLst>
        </pc:spChg>
        <pc:spChg chg="add mod ord">
          <ac:chgData name="Claudia Coñuecar" userId="40a48c7a74c5fee3" providerId="LiveId" clId="{57B7186A-0D51-4384-B132-9E4EB85CAD58}" dt="2020-10-16T02:46:22.525" v="102" actId="14100"/>
          <ac:spMkLst>
            <pc:docMk/>
            <pc:sldMk cId="418845037" sldId="273"/>
            <ac:spMk id="7" creationId="{F2246A99-90F4-4BE6-8B0E-7953A74D5580}"/>
          </ac:spMkLst>
        </pc:spChg>
        <pc:spChg chg="add">
          <ac:chgData name="Claudia Coñuecar" userId="40a48c7a74c5fee3" providerId="LiveId" clId="{57B7186A-0D51-4384-B132-9E4EB85CAD58}" dt="2020-10-16T02:46:13.347" v="98" actId="26606"/>
          <ac:spMkLst>
            <pc:docMk/>
            <pc:sldMk cId="418845037" sldId="273"/>
            <ac:spMk id="14" creationId="{3CD9DF72-87A3-404E-A828-84CBF11A8303}"/>
          </ac:spMkLst>
        </pc:spChg>
        <pc:picChg chg="add del mod modCrop">
          <ac:chgData name="Claudia Coñuecar" userId="40a48c7a74c5fee3" providerId="LiveId" clId="{57B7186A-0D51-4384-B132-9E4EB85CAD58}" dt="2020-10-16T02:45:18.618" v="95" actId="21"/>
          <ac:picMkLst>
            <pc:docMk/>
            <pc:sldMk cId="418845037" sldId="273"/>
            <ac:picMk id="8" creationId="{E51CA7B1-4098-44F5-836F-EB4AEF7B331E}"/>
          </ac:picMkLst>
        </pc:picChg>
        <pc:picChg chg="add mod ord">
          <ac:chgData name="Claudia Coñuecar" userId="40a48c7a74c5fee3" providerId="LiveId" clId="{57B7186A-0D51-4384-B132-9E4EB85CAD58}" dt="2020-10-16T02:46:23.134" v="103" actId="1076"/>
          <ac:picMkLst>
            <pc:docMk/>
            <pc:sldMk cId="418845037" sldId="273"/>
            <ac:picMk id="9" creationId="{03E3D03C-4C61-438C-A768-F692F4D1C665}"/>
          </ac:picMkLst>
        </pc:picChg>
        <pc:picChg chg="add del mod">
          <ac:chgData name="Claudia Coñuecar" userId="40a48c7a74c5fee3" providerId="LiveId" clId="{57B7186A-0D51-4384-B132-9E4EB85CAD58}" dt="2020-10-16T02:42:10.240" v="39" actId="21"/>
          <ac:picMkLst>
            <pc:docMk/>
            <pc:sldMk cId="418845037" sldId="273"/>
            <ac:picMk id="1026" creationId="{ED8101D8-378F-4B67-B4F5-C1465B6ED041}"/>
          </ac:picMkLst>
        </pc:picChg>
        <pc:cxnChg chg="add">
          <ac:chgData name="Claudia Coñuecar" userId="40a48c7a74c5fee3" providerId="LiveId" clId="{57B7186A-0D51-4384-B132-9E4EB85CAD58}" dt="2020-10-16T02:46:13.347" v="98" actId="26606"/>
          <ac:cxnSpMkLst>
            <pc:docMk/>
            <pc:sldMk cId="418845037" sldId="273"/>
            <ac:cxnSpMk id="16" creationId="{20E3A342-4D61-4E3F-AF90-1AB42AEB96CC}"/>
          </ac:cxnSpMkLst>
        </pc:cxnChg>
      </pc:sldChg>
      <pc:sldChg chg="addSp new del">
        <pc:chgData name="Claudia Coñuecar" userId="40a48c7a74c5fee3" providerId="LiveId" clId="{57B7186A-0D51-4384-B132-9E4EB85CAD58}" dt="2020-10-16T02:49:19.484" v="185" actId="2696"/>
        <pc:sldMkLst>
          <pc:docMk/>
          <pc:sldMk cId="620500649" sldId="274"/>
        </pc:sldMkLst>
        <pc:picChg chg="add">
          <ac:chgData name="Claudia Coñuecar" userId="40a48c7a74c5fee3" providerId="LiveId" clId="{57B7186A-0D51-4384-B132-9E4EB85CAD58}" dt="2020-10-16T02:38:17.887" v="11"/>
          <ac:picMkLst>
            <pc:docMk/>
            <pc:sldMk cId="620500649" sldId="274"/>
            <ac:picMk id="4" creationId="{1BA1EFF1-660D-4D8B-92DC-E839C8783E2F}"/>
          </ac:picMkLst>
        </pc:picChg>
      </pc:sldChg>
      <pc:sldChg chg="addSp delSp modSp new mod ord setBg">
        <pc:chgData name="Claudia Coñuecar" userId="40a48c7a74c5fee3" providerId="LiveId" clId="{57B7186A-0D51-4384-B132-9E4EB85CAD58}" dt="2020-10-19T00:35:43.987" v="521" actId="313"/>
        <pc:sldMkLst>
          <pc:docMk/>
          <pc:sldMk cId="3928177094" sldId="275"/>
        </pc:sldMkLst>
        <pc:spChg chg="mod">
          <ac:chgData name="Claudia Coñuecar" userId="40a48c7a74c5fee3" providerId="LiveId" clId="{57B7186A-0D51-4384-B132-9E4EB85CAD58}" dt="2020-10-16T02:47:18.618" v="115" actId="26606"/>
          <ac:spMkLst>
            <pc:docMk/>
            <pc:sldMk cId="3928177094" sldId="275"/>
            <ac:spMk id="2" creationId="{20FB7F8C-16C0-4E67-B446-630A8B81295A}"/>
          </ac:spMkLst>
        </pc:spChg>
        <pc:spChg chg="mod">
          <ac:chgData name="Claudia Coñuecar" userId="40a48c7a74c5fee3" providerId="LiveId" clId="{57B7186A-0D51-4384-B132-9E4EB85CAD58}" dt="2020-10-19T00:35:43.987" v="521" actId="313"/>
          <ac:spMkLst>
            <pc:docMk/>
            <pc:sldMk cId="3928177094" sldId="275"/>
            <ac:spMk id="3" creationId="{73C815D6-6D0D-4C3A-A526-3CD3FE33F86F}"/>
          </ac:spMkLst>
        </pc:spChg>
        <pc:spChg chg="add del">
          <ac:chgData name="Claudia Coñuecar" userId="40a48c7a74c5fee3" providerId="LiveId" clId="{57B7186A-0D51-4384-B132-9E4EB85CAD58}" dt="2020-10-16T02:47:18.602" v="114" actId="26606"/>
          <ac:spMkLst>
            <pc:docMk/>
            <pc:sldMk cId="3928177094" sldId="275"/>
            <ac:spMk id="9" creationId="{81AEB8A9-B768-4E30-BA55-D919E6687343}"/>
          </ac:spMkLst>
        </pc:spChg>
        <pc:spChg chg="add">
          <ac:chgData name="Claudia Coñuecar" userId="40a48c7a74c5fee3" providerId="LiveId" clId="{57B7186A-0D51-4384-B132-9E4EB85CAD58}" dt="2020-10-16T02:47:18.618" v="115" actId="26606"/>
          <ac:spMkLst>
            <pc:docMk/>
            <pc:sldMk cId="3928177094" sldId="275"/>
            <ac:spMk id="12" creationId="{9AF5C66A-E8F2-4E13-98A3-FE96597C5A42}"/>
          </ac:spMkLst>
        </pc:spChg>
        <pc:picChg chg="add mod">
          <ac:chgData name="Claudia Coñuecar" userId="40a48c7a74c5fee3" providerId="LiveId" clId="{57B7186A-0D51-4384-B132-9E4EB85CAD58}" dt="2020-10-16T02:47:18.618" v="115" actId="26606"/>
          <ac:picMkLst>
            <pc:docMk/>
            <pc:sldMk cId="3928177094" sldId="275"/>
            <ac:picMk id="4" creationId="{CB2489F6-68B9-4355-B6F1-D914797B9038}"/>
          </ac:picMkLst>
        </pc:picChg>
        <pc:picChg chg="add">
          <ac:chgData name="Claudia Coñuecar" userId="40a48c7a74c5fee3" providerId="LiveId" clId="{57B7186A-0D51-4384-B132-9E4EB85CAD58}" dt="2020-10-16T02:47:18.618" v="115" actId="26606"/>
          <ac:picMkLst>
            <pc:docMk/>
            <pc:sldMk cId="3928177094" sldId="275"/>
            <ac:picMk id="11" creationId="{AC860275-E106-493A-8BF0-E0A91130EF6A}"/>
          </ac:picMkLst>
        </pc:picChg>
      </pc:sldChg>
      <pc:sldChg chg="addSp delSp modSp new mod modClrScheme chgLayout">
        <pc:chgData name="Claudia Coñuecar" userId="40a48c7a74c5fee3" providerId="LiveId" clId="{57B7186A-0D51-4384-B132-9E4EB85CAD58}" dt="2020-10-19T00:35:10.025" v="504" actId="20577"/>
        <pc:sldMkLst>
          <pc:docMk/>
          <pc:sldMk cId="904498365" sldId="276"/>
        </pc:sldMkLst>
        <pc:spChg chg="del mod ord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2" creationId="{4C207EEF-33EB-427D-A422-187D19F572E3}"/>
          </ac:spMkLst>
        </pc:spChg>
        <pc:spChg chg="del mod ord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3" creationId="{F171F8F8-2291-4054-A86A-249D117BF078}"/>
          </ac:spMkLst>
        </pc:spChg>
        <pc:spChg chg="del">
          <ac:chgData name="Claudia Coñuecar" userId="40a48c7a74c5fee3" providerId="LiveId" clId="{57B7186A-0D51-4384-B132-9E4EB85CAD58}" dt="2020-10-16T02:40:39.180" v="21" actId="700"/>
          <ac:spMkLst>
            <pc:docMk/>
            <pc:sldMk cId="904498365" sldId="276"/>
            <ac:spMk id="4" creationId="{CB66D30E-D090-4772-9586-F07DF240B15A}"/>
          </ac:spMkLst>
        </pc:spChg>
        <pc:spChg chg="add mod ord">
          <ac:chgData name="Claudia Coñuecar" userId="40a48c7a74c5fee3" providerId="LiveId" clId="{57B7186A-0D51-4384-B132-9E4EB85CAD58}" dt="2020-10-16T02:40:47.249" v="30" actId="20577"/>
          <ac:spMkLst>
            <pc:docMk/>
            <pc:sldMk cId="904498365" sldId="276"/>
            <ac:spMk id="5" creationId="{44A2516B-BF4D-4951-AA1B-8599191F6D9B}"/>
          </ac:spMkLst>
        </pc:spChg>
        <pc:spChg chg="add mod ord">
          <ac:chgData name="Claudia Coñuecar" userId="40a48c7a74c5fee3" providerId="LiveId" clId="{57B7186A-0D51-4384-B132-9E4EB85CAD58}" dt="2020-10-19T00:35:10.025" v="504" actId="20577"/>
          <ac:spMkLst>
            <pc:docMk/>
            <pc:sldMk cId="904498365" sldId="276"/>
            <ac:spMk id="6" creationId="{E91DEB40-BEF2-4595-BD0E-D026881B765B}"/>
          </ac:spMkLst>
        </pc:spChg>
        <pc:picChg chg="add mod">
          <ac:chgData name="Claudia Coñuecar" userId="40a48c7a74c5fee3" providerId="LiveId" clId="{57B7186A-0D51-4384-B132-9E4EB85CAD58}" dt="2020-10-16T02:41:23.449" v="38" actId="1076"/>
          <ac:picMkLst>
            <pc:docMk/>
            <pc:sldMk cId="904498365" sldId="276"/>
            <ac:picMk id="8" creationId="{DA1A7E96-9B84-495E-A6A2-1DC29B2A688F}"/>
          </ac:picMkLst>
        </pc:picChg>
      </pc:sldChg>
      <pc:sldChg chg="addSp delSp modSp new mod">
        <pc:chgData name="Claudia Coñuecar" userId="40a48c7a74c5fee3" providerId="LiveId" clId="{57B7186A-0D51-4384-B132-9E4EB85CAD58}" dt="2020-10-16T02:52:14.853" v="256" actId="21"/>
        <pc:sldMkLst>
          <pc:docMk/>
          <pc:sldMk cId="2771499742" sldId="277"/>
        </pc:sldMkLst>
        <pc:spChg chg="del">
          <ac:chgData name="Claudia Coñuecar" userId="40a48c7a74c5fee3" providerId="LiveId" clId="{57B7186A-0D51-4384-B132-9E4EB85CAD58}" dt="2020-10-16T02:44:53.391" v="85" actId="21"/>
          <ac:spMkLst>
            <pc:docMk/>
            <pc:sldMk cId="2771499742" sldId="277"/>
            <ac:spMk id="2" creationId="{5EB9BEEF-1EA6-4E74-B627-CF8696B0EC0F}"/>
          </ac:spMkLst>
        </pc:spChg>
        <pc:spChg chg="del">
          <ac:chgData name="Claudia Coñuecar" userId="40a48c7a74c5fee3" providerId="LiveId" clId="{57B7186A-0D51-4384-B132-9E4EB85CAD58}" dt="2020-10-16T02:44:59.140" v="86" actId="21"/>
          <ac:spMkLst>
            <pc:docMk/>
            <pc:sldMk cId="2771499742" sldId="277"/>
            <ac:spMk id="3" creationId="{92D331A1-11D4-4E19-967C-DD3E17A03342}"/>
          </ac:spMkLst>
        </pc:spChg>
        <pc:graphicFrameChg chg="add del">
          <ac:chgData name="Claudia Coñuecar" userId="40a48c7a74c5fee3" providerId="LiveId" clId="{57B7186A-0D51-4384-B132-9E4EB85CAD58}" dt="2020-10-16T02:52:14.853" v="256" actId="21"/>
          <ac:graphicFrameMkLst>
            <pc:docMk/>
            <pc:sldMk cId="2771499742" sldId="277"/>
            <ac:graphicFrameMk id="6" creationId="{C488B504-51B7-47BC-954D-9529BBF4D8F7}"/>
          </ac:graphicFrameMkLst>
        </pc:graphicFrameChg>
        <pc:picChg chg="add mod">
          <ac:chgData name="Claudia Coñuecar" userId="40a48c7a74c5fee3" providerId="LiveId" clId="{57B7186A-0D51-4384-B132-9E4EB85CAD58}" dt="2020-10-16T02:45:14.193" v="94" actId="14100"/>
          <ac:picMkLst>
            <pc:docMk/>
            <pc:sldMk cId="2771499742" sldId="277"/>
            <ac:picMk id="5" creationId="{20DF9214-C1C2-4954-AEB6-7A95F1B72C56}"/>
          </ac:picMkLst>
        </pc:picChg>
      </pc:sldChg>
      <pc:sldChg chg="addSp delSp modSp new mod ord">
        <pc:chgData name="Claudia Coñuecar" userId="40a48c7a74c5fee3" providerId="LiveId" clId="{57B7186A-0D51-4384-B132-9E4EB85CAD58}" dt="2020-10-16T02:49:12.180" v="184"/>
        <pc:sldMkLst>
          <pc:docMk/>
          <pc:sldMk cId="2341641830" sldId="278"/>
        </pc:sldMkLst>
        <pc:spChg chg="mod">
          <ac:chgData name="Claudia Coñuecar" userId="40a48c7a74c5fee3" providerId="LiveId" clId="{57B7186A-0D51-4384-B132-9E4EB85CAD58}" dt="2020-10-16T02:48:55.480" v="178" actId="114"/>
          <ac:spMkLst>
            <pc:docMk/>
            <pc:sldMk cId="2341641830" sldId="278"/>
            <ac:spMk id="2" creationId="{DED2B58B-FB22-4C49-A02E-7AFD193BEC0F}"/>
          </ac:spMkLst>
        </pc:spChg>
        <pc:spChg chg="del">
          <ac:chgData name="Claudia Coñuecar" userId="40a48c7a74c5fee3" providerId="LiveId" clId="{57B7186A-0D51-4384-B132-9E4EB85CAD58}" dt="2020-10-16T02:49:01.797" v="179" actId="21"/>
          <ac:spMkLst>
            <pc:docMk/>
            <pc:sldMk cId="2341641830" sldId="278"/>
            <ac:spMk id="3" creationId="{C45D3F19-0ADB-4074-B05F-DDFB998A5850}"/>
          </ac:spMkLst>
        </pc:spChg>
        <pc:picChg chg="add mod">
          <ac:chgData name="Claudia Coñuecar" userId="40a48c7a74c5fee3" providerId="LiveId" clId="{57B7186A-0D51-4384-B132-9E4EB85CAD58}" dt="2020-10-16T02:49:07.977" v="182" actId="1076"/>
          <ac:picMkLst>
            <pc:docMk/>
            <pc:sldMk cId="2341641830" sldId="278"/>
            <ac:picMk id="4" creationId="{6FC20B45-3B82-4C05-BD4D-AA098F8FF2EE}"/>
          </ac:picMkLst>
        </pc:picChg>
      </pc:sldChg>
      <pc:sldChg chg="addSp delSp modSp new mod">
        <pc:chgData name="Claudia Coñuecar" userId="40a48c7a74c5fee3" providerId="LiveId" clId="{57B7186A-0D51-4384-B132-9E4EB85CAD58}" dt="2020-10-16T02:59:50.079" v="485" actId="114"/>
        <pc:sldMkLst>
          <pc:docMk/>
          <pc:sldMk cId="2959568986" sldId="279"/>
        </pc:sldMkLst>
        <pc:spChg chg="mod">
          <ac:chgData name="Claudia Coñuecar" userId="40a48c7a74c5fee3" providerId="LiveId" clId="{57B7186A-0D51-4384-B132-9E4EB85CAD58}" dt="2020-10-16T02:58:19.378" v="466" actId="6549"/>
          <ac:spMkLst>
            <pc:docMk/>
            <pc:sldMk cId="2959568986" sldId="279"/>
            <ac:spMk id="2" creationId="{5C1CAAA1-749D-4EAF-B3F9-CDABFC900DC1}"/>
          </ac:spMkLst>
        </pc:spChg>
        <pc:spChg chg="del">
          <ac:chgData name="Claudia Coñuecar" userId="40a48c7a74c5fee3" providerId="LiveId" clId="{57B7186A-0D51-4384-B132-9E4EB85CAD58}" dt="2020-10-16T02:50:38.081" v="206" actId="21"/>
          <ac:spMkLst>
            <pc:docMk/>
            <pc:sldMk cId="2959568986" sldId="279"/>
            <ac:spMk id="3" creationId="{6C18478F-5412-45C6-B6FA-30E31FB4CA71}"/>
          </ac:spMkLst>
        </pc:spChg>
        <pc:spChg chg="add del mod">
          <ac:chgData name="Claudia Coñuecar" userId="40a48c7a74c5fee3" providerId="LiveId" clId="{57B7186A-0D51-4384-B132-9E4EB85CAD58}" dt="2020-10-16T02:58:20.725" v="468"/>
          <ac:spMkLst>
            <pc:docMk/>
            <pc:sldMk cId="2959568986" sldId="279"/>
            <ac:spMk id="6" creationId="{1385A428-6C39-4C3B-B85D-EE7F71608FA0}"/>
          </ac:spMkLst>
        </pc:spChg>
        <pc:spChg chg="add del mod">
          <ac:chgData name="Claudia Coñuecar" userId="40a48c7a74c5fee3" providerId="LiveId" clId="{57B7186A-0D51-4384-B132-9E4EB85CAD58}" dt="2020-10-16T02:59:35.191" v="481" actId="21"/>
          <ac:spMkLst>
            <pc:docMk/>
            <pc:sldMk cId="2959568986" sldId="279"/>
            <ac:spMk id="7" creationId="{F43F9631-CF35-4E4B-A88D-6A7B6E658D8A}"/>
          </ac:spMkLst>
        </pc:spChg>
        <pc:spChg chg="add mod">
          <ac:chgData name="Claudia Coñuecar" userId="40a48c7a74c5fee3" providerId="LiveId" clId="{57B7186A-0D51-4384-B132-9E4EB85CAD58}" dt="2020-10-16T02:59:50.079" v="485" actId="114"/>
          <ac:spMkLst>
            <pc:docMk/>
            <pc:sldMk cId="2959568986" sldId="279"/>
            <ac:spMk id="8" creationId="{58DE114E-B940-4574-BDFF-7AFB78C4ED14}"/>
          </ac:spMkLst>
        </pc:spChg>
        <pc:graphicFrameChg chg="add mod modGraphic">
          <ac:chgData name="Claudia Coñuecar" userId="40a48c7a74c5fee3" providerId="LiveId" clId="{57B7186A-0D51-4384-B132-9E4EB85CAD58}" dt="2020-10-16T02:58:43.949" v="473" actId="1076"/>
          <ac:graphicFrameMkLst>
            <pc:docMk/>
            <pc:sldMk cId="2959568986" sldId="279"/>
            <ac:graphicFrameMk id="5" creationId="{221BA5E0-D6AA-4BA8-B270-763582D4B798}"/>
          </ac:graphicFrameMkLst>
        </pc:graphicFrameChg>
        <pc:picChg chg="add del mod">
          <ac:chgData name="Claudia Coñuecar" userId="40a48c7a74c5fee3" providerId="LiveId" clId="{57B7186A-0D51-4384-B132-9E4EB85CAD58}" dt="2020-10-16T02:57:40.454" v="461" actId="21"/>
          <ac:picMkLst>
            <pc:docMk/>
            <pc:sldMk cId="2959568986" sldId="279"/>
            <ac:picMk id="4" creationId="{ADD6AE30-6DCA-4CD2-940C-59AD8D9117AE}"/>
          </ac:picMkLst>
        </pc:picChg>
      </pc:sldChg>
      <pc:sldChg chg="addSp delSp modSp new mod ord">
        <pc:chgData name="Claudia Coñuecar" userId="40a48c7a74c5fee3" providerId="LiveId" clId="{57B7186A-0D51-4384-B132-9E4EB85CAD58}" dt="2020-10-16T03:00:02.712" v="487"/>
        <pc:sldMkLst>
          <pc:docMk/>
          <pc:sldMk cId="2279390541" sldId="280"/>
        </pc:sldMkLst>
        <pc:spChg chg="mod">
          <ac:chgData name="Claudia Coñuecar" userId="40a48c7a74c5fee3" providerId="LiveId" clId="{57B7186A-0D51-4384-B132-9E4EB85CAD58}" dt="2020-10-16T02:51:39.628" v="254" actId="20577"/>
          <ac:spMkLst>
            <pc:docMk/>
            <pc:sldMk cId="2279390541" sldId="280"/>
            <ac:spMk id="2" creationId="{7529DE02-C662-4A79-A547-7C050877B9BE}"/>
          </ac:spMkLst>
        </pc:spChg>
        <pc:spChg chg="del">
          <ac:chgData name="Claudia Coñuecar" userId="40a48c7a74c5fee3" providerId="LiveId" clId="{57B7186A-0D51-4384-B132-9E4EB85CAD58}" dt="2020-10-16T02:52:35.063" v="258" actId="21"/>
          <ac:spMkLst>
            <pc:docMk/>
            <pc:sldMk cId="2279390541" sldId="280"/>
            <ac:spMk id="3" creationId="{DFF395EF-2254-4832-97A0-4B73CA583B24}"/>
          </ac:spMkLst>
        </pc:spChg>
        <pc:graphicFrameChg chg="add mod modGraphic">
          <ac:chgData name="Claudia Coñuecar" userId="40a48c7a74c5fee3" providerId="LiveId" clId="{57B7186A-0D51-4384-B132-9E4EB85CAD58}" dt="2020-10-16T02:54:48.882" v="344" actId="14100"/>
          <ac:graphicFrameMkLst>
            <pc:docMk/>
            <pc:sldMk cId="2279390541" sldId="280"/>
            <ac:graphicFrameMk id="6" creationId="{C82FF8D4-ED29-487D-923F-B5A9F9E9A979}"/>
          </ac:graphicFrameMkLst>
        </pc:graphicFrameChg>
        <pc:picChg chg="add del mod">
          <ac:chgData name="Claudia Coñuecar" userId="40a48c7a74c5fee3" providerId="LiveId" clId="{57B7186A-0D51-4384-B132-9E4EB85CAD58}" dt="2020-10-16T02:52:57.299" v="261" actId="21"/>
          <ac:picMkLst>
            <pc:docMk/>
            <pc:sldMk cId="2279390541" sldId="280"/>
            <ac:picMk id="5" creationId="{9FFAC637-687F-4B4B-817A-6474B14A09C0}"/>
          </ac:picMkLst>
        </pc:picChg>
      </pc:sldChg>
    </pc:docChg>
  </pc:docChgLst>
  <pc:docChgLst>
    <pc:chgData name="Claudia Coñuecar" userId="40a48c7a74c5fee3" providerId="LiveId" clId="{08270745-7667-4B46-BCF0-355DCC42A206}"/>
    <pc:docChg chg="custSel addSld delSld modSld">
      <pc:chgData name="Claudia Coñuecar" userId="40a48c7a74c5fee3" providerId="LiveId" clId="{08270745-7667-4B46-BCF0-355DCC42A206}" dt="2021-03-19T14:36:27.919" v="173" actId="11529"/>
      <pc:docMkLst>
        <pc:docMk/>
      </pc:docMkLst>
      <pc:sldChg chg="modSp mod">
        <pc:chgData name="Claudia Coñuecar" userId="40a48c7a74c5fee3" providerId="LiveId" clId="{08270745-7667-4B46-BCF0-355DCC42A206}" dt="2021-03-19T13:49:54.596" v="155" actId="6549"/>
        <pc:sldMkLst>
          <pc:docMk/>
          <pc:sldMk cId="1021288851" sldId="256"/>
        </pc:sldMkLst>
        <pc:spChg chg="mod">
          <ac:chgData name="Claudia Coñuecar" userId="40a48c7a74c5fee3" providerId="LiveId" clId="{08270745-7667-4B46-BCF0-355DCC42A206}" dt="2021-03-19T13:49:54.596" v="155" actId="6549"/>
          <ac:spMkLst>
            <pc:docMk/>
            <pc:sldMk cId="1021288851" sldId="256"/>
            <ac:spMk id="2" creationId="{D45D7F72-A29C-4E66-8BD5-5CA673F46E31}"/>
          </ac:spMkLst>
        </pc:spChg>
      </pc:sldChg>
      <pc:sldChg chg="del">
        <pc:chgData name="Claudia Coñuecar" userId="40a48c7a74c5fee3" providerId="LiveId" clId="{08270745-7667-4B46-BCF0-355DCC42A206}" dt="2021-03-14T20:34:16.375" v="0" actId="2696"/>
        <pc:sldMkLst>
          <pc:docMk/>
          <pc:sldMk cId="2670086793" sldId="264"/>
        </pc:sldMkLst>
      </pc:sldChg>
      <pc:sldChg chg="addSp modSp mod setBg">
        <pc:chgData name="Claudia Coñuecar" userId="40a48c7a74c5fee3" providerId="LiveId" clId="{08270745-7667-4B46-BCF0-355DCC42A206}" dt="2021-03-14T20:45:08.254" v="44" actId="255"/>
        <pc:sldMkLst>
          <pc:docMk/>
          <pc:sldMk cId="904498365" sldId="276"/>
        </pc:sldMkLst>
        <pc:spChg chg="mod">
          <ac:chgData name="Claudia Coñuecar" userId="40a48c7a74c5fee3" providerId="LiveId" clId="{08270745-7667-4B46-BCF0-355DCC42A206}" dt="2021-03-14T20:44:58.540" v="43" actId="26606"/>
          <ac:spMkLst>
            <pc:docMk/>
            <pc:sldMk cId="904498365" sldId="276"/>
            <ac:spMk id="5" creationId="{44A2516B-BF4D-4951-AA1B-8599191F6D9B}"/>
          </ac:spMkLst>
        </pc:spChg>
        <pc:spChg chg="mod">
          <ac:chgData name="Claudia Coñuecar" userId="40a48c7a74c5fee3" providerId="LiveId" clId="{08270745-7667-4B46-BCF0-355DCC42A206}" dt="2021-03-14T20:45:08.254" v="44" actId="255"/>
          <ac:spMkLst>
            <pc:docMk/>
            <pc:sldMk cId="904498365" sldId="276"/>
            <ac:spMk id="6" creationId="{E91DEB40-BEF2-4595-BD0E-D026881B765B}"/>
          </ac:spMkLst>
        </pc:spChg>
        <pc:spChg chg="add">
          <ac:chgData name="Claudia Coñuecar" userId="40a48c7a74c5fee3" providerId="LiveId" clId="{08270745-7667-4B46-BCF0-355DCC42A206}" dt="2021-03-14T20:44:58.540" v="43" actId="26606"/>
          <ac:spMkLst>
            <pc:docMk/>
            <pc:sldMk cId="904498365" sldId="276"/>
            <ac:spMk id="13" creationId="{201CC55D-ED54-4C5C-95E6-10947BD1103B}"/>
          </ac:spMkLst>
        </pc:spChg>
        <pc:spChg chg="add">
          <ac:chgData name="Claudia Coñuecar" userId="40a48c7a74c5fee3" providerId="LiveId" clId="{08270745-7667-4B46-BCF0-355DCC42A206}" dt="2021-03-14T20:44:58.540" v="43" actId="26606"/>
          <ac:spMkLst>
            <pc:docMk/>
            <pc:sldMk cId="904498365" sldId="276"/>
            <ac:spMk id="19" creationId="{3873B707-463F-40B0-8227-E8CC6C67EB25}"/>
          </ac:spMkLst>
        </pc:spChg>
        <pc:spChg chg="add">
          <ac:chgData name="Claudia Coñuecar" userId="40a48c7a74c5fee3" providerId="LiveId" clId="{08270745-7667-4B46-BCF0-355DCC42A206}" dt="2021-03-14T20:44:58.540" v="43" actId="26606"/>
          <ac:spMkLst>
            <pc:docMk/>
            <pc:sldMk cId="904498365" sldId="276"/>
            <ac:spMk id="21" creationId="{C13237C8-E62C-4F0D-A318-BD6FB6C2D138}"/>
          </ac:spMkLst>
        </pc:spChg>
        <pc:spChg chg="add">
          <ac:chgData name="Claudia Coñuecar" userId="40a48c7a74c5fee3" providerId="LiveId" clId="{08270745-7667-4B46-BCF0-355DCC42A206}" dt="2021-03-14T20:44:58.540" v="43" actId="26606"/>
          <ac:spMkLst>
            <pc:docMk/>
            <pc:sldMk cId="904498365" sldId="276"/>
            <ac:spMk id="23" creationId="{19C9EAEA-39D0-4B0E-A0EB-51E7B26740B1}"/>
          </ac:spMkLst>
        </pc:spChg>
        <pc:grpChg chg="add">
          <ac:chgData name="Claudia Coñuecar" userId="40a48c7a74c5fee3" providerId="LiveId" clId="{08270745-7667-4B46-BCF0-355DCC42A206}" dt="2021-03-14T20:44:58.540" v="43" actId="26606"/>
          <ac:grpSpMkLst>
            <pc:docMk/>
            <pc:sldMk cId="904498365" sldId="276"/>
            <ac:grpSpMk id="15" creationId="{1DE889C7-FAD6-4397-98E2-05D503484459}"/>
          </ac:grpSpMkLst>
        </pc:grpChg>
        <pc:picChg chg="mod">
          <ac:chgData name="Claudia Coñuecar" userId="40a48c7a74c5fee3" providerId="LiveId" clId="{08270745-7667-4B46-BCF0-355DCC42A206}" dt="2021-03-14T20:44:58.540" v="43" actId="26606"/>
          <ac:picMkLst>
            <pc:docMk/>
            <pc:sldMk cId="904498365" sldId="276"/>
            <ac:picMk id="8" creationId="{DA1A7E96-9B84-495E-A6A2-1DC29B2A688F}"/>
          </ac:picMkLst>
        </pc:picChg>
      </pc:sldChg>
      <pc:sldChg chg="addSp mod">
        <pc:chgData name="Claudia Coñuecar" userId="40a48c7a74c5fee3" providerId="LiveId" clId="{08270745-7667-4B46-BCF0-355DCC42A206}" dt="2021-03-19T14:36:27.919" v="173" actId="11529"/>
        <pc:sldMkLst>
          <pc:docMk/>
          <pc:sldMk cId="2771499742" sldId="277"/>
        </pc:sldMkLst>
        <pc:cxnChg chg="add">
          <ac:chgData name="Claudia Coñuecar" userId="40a48c7a74c5fee3" providerId="LiveId" clId="{08270745-7667-4B46-BCF0-355DCC42A206}" dt="2021-03-19T14:36:27.919" v="173" actId="11529"/>
          <ac:cxnSpMkLst>
            <pc:docMk/>
            <pc:sldMk cId="2771499742" sldId="277"/>
            <ac:cxnSpMk id="3" creationId="{F45D06F6-D5DE-40C4-9017-886C61FC45A1}"/>
          </ac:cxnSpMkLst>
        </pc:cxnChg>
      </pc:sldChg>
      <pc:sldChg chg="addSp modSp new mod setBg">
        <pc:chgData name="Claudia Coñuecar" userId="40a48c7a74c5fee3" providerId="LiveId" clId="{08270745-7667-4B46-BCF0-355DCC42A206}" dt="2021-03-14T20:43:43.598" v="42" actId="26606"/>
        <pc:sldMkLst>
          <pc:docMk/>
          <pc:sldMk cId="346549563" sldId="284"/>
        </pc:sldMkLst>
        <pc:spChg chg="mod">
          <ac:chgData name="Claudia Coñuecar" userId="40a48c7a74c5fee3" providerId="LiveId" clId="{08270745-7667-4B46-BCF0-355DCC42A206}" dt="2021-03-14T20:43:43.598" v="42" actId="26606"/>
          <ac:spMkLst>
            <pc:docMk/>
            <pc:sldMk cId="346549563" sldId="284"/>
            <ac:spMk id="2" creationId="{99CDCD9D-6DE3-4A2D-8693-BD9CE6483EE8}"/>
          </ac:spMkLst>
        </pc:spChg>
        <pc:spChg chg="mod">
          <ac:chgData name="Claudia Coñuecar" userId="40a48c7a74c5fee3" providerId="LiveId" clId="{08270745-7667-4B46-BCF0-355DCC42A206}" dt="2021-03-14T20:43:43.598" v="42" actId="26606"/>
          <ac:spMkLst>
            <pc:docMk/>
            <pc:sldMk cId="346549563" sldId="284"/>
            <ac:spMk id="3" creationId="{63EFECF5-9E4A-460E-AE0E-14F25618D1F0}"/>
          </ac:spMkLst>
        </pc:spChg>
        <pc:spChg chg="add">
          <ac:chgData name="Claudia Coñuecar" userId="40a48c7a74c5fee3" providerId="LiveId" clId="{08270745-7667-4B46-BCF0-355DCC42A206}" dt="2021-03-14T20:43:43.598" v="42" actId="26606"/>
          <ac:spMkLst>
            <pc:docMk/>
            <pc:sldMk cId="346549563" sldId="284"/>
            <ac:spMk id="9" creationId="{ACBE1851-2230-47A9-B000-CE9046EA61B9}"/>
          </ac:spMkLst>
        </pc:spChg>
        <pc:picChg chg="add mod">
          <ac:chgData name="Claudia Coñuecar" userId="40a48c7a74c5fee3" providerId="LiveId" clId="{08270745-7667-4B46-BCF0-355DCC42A206}" dt="2021-03-14T20:43:43.598" v="42" actId="26606"/>
          <ac:picMkLst>
            <pc:docMk/>
            <pc:sldMk cId="346549563" sldId="284"/>
            <ac:picMk id="4" creationId="{91742C43-6B8E-4B1C-85A0-91D570A58185}"/>
          </ac:picMkLst>
        </pc:picChg>
        <pc:cxnChg chg="add">
          <ac:chgData name="Claudia Coñuecar" userId="40a48c7a74c5fee3" providerId="LiveId" clId="{08270745-7667-4B46-BCF0-355DCC42A206}" dt="2021-03-14T20:43:43.598" v="42" actId="26606"/>
          <ac:cxnSpMkLst>
            <pc:docMk/>
            <pc:sldMk cId="346549563" sldId="284"/>
            <ac:cxnSpMk id="11" creationId="{23B93832-6514-44F4-849B-5EE2C8A2337D}"/>
          </ac:cxnSpMkLst>
        </pc:cxnChg>
      </pc:sldChg>
      <pc:sldChg chg="addSp modSp new mod setBg addAnim">
        <pc:chgData name="Claudia Coñuecar" userId="40a48c7a74c5fee3" providerId="LiveId" clId="{08270745-7667-4B46-BCF0-355DCC42A206}" dt="2021-03-19T14:28:52.941" v="172" actId="1076"/>
        <pc:sldMkLst>
          <pc:docMk/>
          <pc:sldMk cId="1623249809" sldId="285"/>
        </pc:sldMkLst>
        <pc:spChg chg="mod">
          <ac:chgData name="Claudia Coñuecar" userId="40a48c7a74c5fee3" providerId="LiveId" clId="{08270745-7667-4B46-BCF0-355DCC42A206}" dt="2021-03-14T20:47:59.183" v="66" actId="26606"/>
          <ac:spMkLst>
            <pc:docMk/>
            <pc:sldMk cId="1623249809" sldId="285"/>
            <ac:spMk id="2" creationId="{2089E282-6989-4833-8D45-34005DE58F2D}"/>
          </ac:spMkLst>
        </pc:spChg>
        <pc:spChg chg="mod">
          <ac:chgData name="Claudia Coñuecar" userId="40a48c7a74c5fee3" providerId="LiveId" clId="{08270745-7667-4B46-BCF0-355DCC42A206}" dt="2021-03-19T14:28:52.941" v="172" actId="1076"/>
          <ac:spMkLst>
            <pc:docMk/>
            <pc:sldMk cId="1623249809" sldId="285"/>
            <ac:spMk id="3" creationId="{0B71141F-E416-4D08-839A-1BE8D68BFA05}"/>
          </ac:spMkLst>
        </pc:spChg>
        <pc:spChg chg="add">
          <ac:chgData name="Claudia Coñuecar" userId="40a48c7a74c5fee3" providerId="LiveId" clId="{08270745-7667-4B46-BCF0-355DCC42A206}" dt="2021-03-14T20:47:59.183" v="66" actId="26606"/>
          <ac:spMkLst>
            <pc:docMk/>
            <pc:sldMk cId="1623249809" sldId="285"/>
            <ac:spMk id="9" creationId="{20D5D19D-0789-4518-B5DC-D47ADF69D25A}"/>
          </ac:spMkLst>
        </pc:spChg>
        <pc:spChg chg="add">
          <ac:chgData name="Claudia Coñuecar" userId="40a48c7a74c5fee3" providerId="LiveId" clId="{08270745-7667-4B46-BCF0-355DCC42A206}" dt="2021-03-14T20:47:59.183" v="66" actId="26606"/>
          <ac:spMkLst>
            <pc:docMk/>
            <pc:sldMk cId="1623249809" sldId="285"/>
            <ac:spMk id="16" creationId="{B81933D1-5615-42C7-9C0B-4EB7105CCE2D}"/>
          </ac:spMkLst>
        </pc:spChg>
        <pc:spChg chg="add">
          <ac:chgData name="Claudia Coñuecar" userId="40a48c7a74c5fee3" providerId="LiveId" clId="{08270745-7667-4B46-BCF0-355DCC42A206}" dt="2021-03-14T20:47:59.183" v="66" actId="26606"/>
          <ac:spMkLst>
            <pc:docMk/>
            <pc:sldMk cId="1623249809" sldId="285"/>
            <ac:spMk id="18" creationId="{19C9EAEA-39D0-4B0E-A0EB-51E7B26740B1}"/>
          </ac:spMkLst>
        </pc:spChg>
        <pc:grpChg chg="add">
          <ac:chgData name="Claudia Coñuecar" userId="40a48c7a74c5fee3" providerId="LiveId" clId="{08270745-7667-4B46-BCF0-355DCC42A206}" dt="2021-03-14T20:47:59.183" v="66" actId="26606"/>
          <ac:grpSpMkLst>
            <pc:docMk/>
            <pc:sldMk cId="1623249809" sldId="285"/>
            <ac:grpSpMk id="11" creationId="{032D8612-31EB-44CF-A1D0-14FD4C705424}"/>
          </ac:grpSpMkLst>
        </pc:grpChg>
        <pc:picChg chg="add mod">
          <ac:chgData name="Claudia Coñuecar" userId="40a48c7a74c5fee3" providerId="LiveId" clId="{08270745-7667-4B46-BCF0-355DCC42A206}" dt="2021-03-14T20:48:20.204" v="68" actId="27614"/>
          <ac:picMkLst>
            <pc:docMk/>
            <pc:sldMk cId="1623249809" sldId="285"/>
            <ac:picMk id="4" creationId="{8AE95E60-B169-40C5-8AFA-25B100D5A624}"/>
          </ac:picMkLst>
        </pc:picChg>
      </pc:sldChg>
      <pc:sldChg chg="addSp delSp modSp new mod">
        <pc:chgData name="Claudia Coñuecar" userId="40a48c7a74c5fee3" providerId="LiveId" clId="{08270745-7667-4B46-BCF0-355DCC42A206}" dt="2021-03-19T14:06:24.306" v="171" actId="14100"/>
        <pc:sldMkLst>
          <pc:docMk/>
          <pc:sldMk cId="843052891" sldId="286"/>
        </pc:sldMkLst>
        <pc:spChg chg="mod">
          <ac:chgData name="Claudia Coñuecar" userId="40a48c7a74c5fee3" providerId="LiveId" clId="{08270745-7667-4B46-BCF0-355DCC42A206}" dt="2021-03-18T21:03:15.145" v="153" actId="6549"/>
          <ac:spMkLst>
            <pc:docMk/>
            <pc:sldMk cId="843052891" sldId="286"/>
            <ac:spMk id="2" creationId="{16213973-9E6B-4C57-84DD-0F5322FC195E}"/>
          </ac:spMkLst>
        </pc:spChg>
        <pc:spChg chg="add mod">
          <ac:chgData name="Claudia Coñuecar" userId="40a48c7a74c5fee3" providerId="LiveId" clId="{08270745-7667-4B46-BCF0-355DCC42A206}" dt="2021-03-19T14:06:24.306" v="171" actId="14100"/>
          <ac:spMkLst>
            <pc:docMk/>
            <pc:sldMk cId="843052891" sldId="286"/>
            <ac:spMk id="3" creationId="{2DD2347A-B2BF-4E89-B2DF-0DC7D2832EC1}"/>
          </ac:spMkLst>
        </pc:spChg>
        <pc:spChg chg="del">
          <ac:chgData name="Claudia Coñuecar" userId="40a48c7a74c5fee3" providerId="LiveId" clId="{08270745-7667-4B46-BCF0-355DCC42A206}" dt="2021-03-18T21:00:53.521" v="92"/>
          <ac:spMkLst>
            <pc:docMk/>
            <pc:sldMk cId="843052891" sldId="286"/>
            <ac:spMk id="3" creationId="{617E4F0C-C5F2-45F3-8CB6-22749B5D5CA6}"/>
          </ac:spMkLst>
        </pc:spChg>
        <pc:picChg chg="add mod">
          <ac:chgData name="Claudia Coñuecar" userId="40a48c7a74c5fee3" providerId="LiveId" clId="{08270745-7667-4B46-BCF0-355DCC42A206}" dt="2021-03-18T21:02:30.880" v="112" actId="1076"/>
          <ac:picMkLst>
            <pc:docMk/>
            <pc:sldMk cId="843052891" sldId="286"/>
            <ac:picMk id="4" creationId="{CAA000D3-080C-4589-976D-5DECAEBA532F}"/>
          </ac:picMkLst>
        </pc:picChg>
        <pc:picChg chg="add mod">
          <ac:chgData name="Claudia Coñuecar" userId="40a48c7a74c5fee3" providerId="LiveId" clId="{08270745-7667-4B46-BCF0-355DCC42A206}" dt="2021-03-18T21:02:59.596" v="114" actId="1076"/>
          <ac:picMkLst>
            <pc:docMk/>
            <pc:sldMk cId="843052891" sldId="286"/>
            <ac:picMk id="5" creationId="{8B9DBA36-0363-4178-8FB4-2727129555A6}"/>
          </ac:picMkLst>
        </pc:picChg>
        <pc:picChg chg="add mod">
          <ac:chgData name="Claudia Coñuecar" userId="40a48c7a74c5fee3" providerId="LiveId" clId="{08270745-7667-4B46-BCF0-355DCC42A206}" dt="2021-03-18T21:02:28.607" v="111" actId="1076"/>
          <ac:picMkLst>
            <pc:docMk/>
            <pc:sldMk cId="843052891" sldId="286"/>
            <ac:picMk id="1026" creationId="{0D8B0BB6-282A-4819-8E17-F1737B11A106}"/>
          </ac:picMkLst>
        </pc:picChg>
        <pc:picChg chg="add mod">
          <ac:chgData name="Claudia Coñuecar" userId="40a48c7a74c5fee3" providerId="LiveId" clId="{08270745-7667-4B46-BCF0-355DCC42A206}" dt="2021-03-18T21:00:59.005" v="95" actId="1076"/>
          <ac:picMkLst>
            <pc:docMk/>
            <pc:sldMk cId="843052891" sldId="286"/>
            <ac:picMk id="1028" creationId="{6EB8C096-AD25-4675-9851-29ED1DC4F9D8}"/>
          </ac:picMkLst>
        </pc:picChg>
        <pc:picChg chg="add del mod">
          <ac:chgData name="Claudia Coñuecar" userId="40a48c7a74c5fee3" providerId="LiveId" clId="{08270745-7667-4B46-BCF0-355DCC42A206}" dt="2021-03-18T21:02:20.434" v="108" actId="21"/>
          <ac:picMkLst>
            <pc:docMk/>
            <pc:sldMk cId="843052891" sldId="286"/>
            <ac:picMk id="1030" creationId="{AC0A44E4-D69D-4BBD-87DA-6E5148A27F9F}"/>
          </ac:picMkLst>
        </pc:picChg>
      </pc:sldChg>
      <pc:sldChg chg="new">
        <pc:chgData name="Claudia Coñuecar" userId="40a48c7a74c5fee3" providerId="LiveId" clId="{08270745-7667-4B46-BCF0-355DCC42A206}" dt="2021-03-19T14:05:08.404" v="156" actId="680"/>
        <pc:sldMkLst>
          <pc:docMk/>
          <pc:sldMk cId="2851180622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C32EB-6BE1-4C47-B70B-21A01B928F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6E519FB-53E4-40BA-8BA5-F3282DE0CA4D}">
      <dgm:prSet phldrT="[Texto]"/>
      <dgm:spPr/>
      <dgm:t>
        <a:bodyPr/>
        <a:lstStyle/>
        <a:p>
          <a:r>
            <a:rPr lang="es-CL" dirty="0"/>
            <a:t>Allegro</a:t>
          </a:r>
        </a:p>
      </dgm:t>
    </dgm:pt>
    <dgm:pt modelId="{C905746B-7F8C-4F70-A326-AD7E7132239F}" type="parTrans" cxnId="{36253BA6-CE17-4F76-99B6-DFDDDD5B627F}">
      <dgm:prSet/>
      <dgm:spPr/>
      <dgm:t>
        <a:bodyPr/>
        <a:lstStyle/>
        <a:p>
          <a:endParaRPr lang="es-CL"/>
        </a:p>
      </dgm:t>
    </dgm:pt>
    <dgm:pt modelId="{F1DCFD85-E0B4-4FF8-9A13-8FF3C068362A}" type="sibTrans" cxnId="{36253BA6-CE17-4F76-99B6-DFDDDD5B627F}">
      <dgm:prSet/>
      <dgm:spPr/>
      <dgm:t>
        <a:bodyPr/>
        <a:lstStyle/>
        <a:p>
          <a:endParaRPr lang="es-CL"/>
        </a:p>
      </dgm:t>
    </dgm:pt>
    <dgm:pt modelId="{B181A053-5DE4-4CD8-9E47-2D33F7843671}">
      <dgm:prSet phldrT="[Texto]"/>
      <dgm:spPr/>
      <dgm:t>
        <a:bodyPr/>
        <a:lstStyle/>
        <a:p>
          <a:r>
            <a:rPr lang="es-CL" dirty="0"/>
            <a:t>Largo</a:t>
          </a:r>
        </a:p>
      </dgm:t>
    </dgm:pt>
    <dgm:pt modelId="{BE382781-8F41-43CF-966F-8EBDA375DC38}" type="parTrans" cxnId="{2BB5D9BC-5D8E-4C1E-87CE-E653F1F139BB}">
      <dgm:prSet/>
      <dgm:spPr/>
      <dgm:t>
        <a:bodyPr/>
        <a:lstStyle/>
        <a:p>
          <a:endParaRPr lang="es-CL"/>
        </a:p>
      </dgm:t>
    </dgm:pt>
    <dgm:pt modelId="{A34A7DD1-4BF6-4164-9F0C-B1BF93DFBBA5}" type="sibTrans" cxnId="{2BB5D9BC-5D8E-4C1E-87CE-E653F1F139BB}">
      <dgm:prSet/>
      <dgm:spPr/>
      <dgm:t>
        <a:bodyPr/>
        <a:lstStyle/>
        <a:p>
          <a:endParaRPr lang="es-CL"/>
        </a:p>
      </dgm:t>
    </dgm:pt>
    <dgm:pt modelId="{D4B8AEDA-CC0D-48BE-B046-389963FFB7F3}">
      <dgm:prSet phldrT="[Texto]"/>
      <dgm:spPr/>
      <dgm:t>
        <a:bodyPr/>
        <a:lstStyle/>
        <a:p>
          <a:r>
            <a:rPr lang="es-CL" dirty="0"/>
            <a:t>Presto</a:t>
          </a:r>
        </a:p>
      </dgm:t>
    </dgm:pt>
    <dgm:pt modelId="{A529F671-4103-4F97-B5CE-0C626B1081A6}" type="parTrans" cxnId="{B98FC9C9-A9EA-485F-9D8B-968F98E5E452}">
      <dgm:prSet/>
      <dgm:spPr/>
      <dgm:t>
        <a:bodyPr/>
        <a:lstStyle/>
        <a:p>
          <a:endParaRPr lang="es-CL"/>
        </a:p>
      </dgm:t>
    </dgm:pt>
    <dgm:pt modelId="{7B10C497-C582-4D17-AA8B-4418A6419637}" type="sibTrans" cxnId="{B98FC9C9-A9EA-485F-9D8B-968F98E5E452}">
      <dgm:prSet/>
      <dgm:spPr/>
      <dgm:t>
        <a:bodyPr/>
        <a:lstStyle/>
        <a:p>
          <a:endParaRPr lang="es-CL"/>
        </a:p>
      </dgm:t>
    </dgm:pt>
    <dgm:pt modelId="{C2FBE7FF-2954-4077-A800-9E966B489C20}">
      <dgm:prSet phldrT="[Texto]"/>
      <dgm:spPr/>
      <dgm:t>
        <a:bodyPr/>
        <a:lstStyle/>
        <a:p>
          <a:r>
            <a:rPr lang="es-CL" dirty="0"/>
            <a:t>Andante</a:t>
          </a:r>
        </a:p>
      </dgm:t>
    </dgm:pt>
    <dgm:pt modelId="{EE3B1C14-2901-43E2-92CC-F96C7D94A650}" type="parTrans" cxnId="{CC741BA1-5F23-4528-9362-9F5AF1A94A76}">
      <dgm:prSet/>
      <dgm:spPr/>
      <dgm:t>
        <a:bodyPr/>
        <a:lstStyle/>
        <a:p>
          <a:endParaRPr lang="es-CL"/>
        </a:p>
      </dgm:t>
    </dgm:pt>
    <dgm:pt modelId="{A0807C81-C751-49A5-8090-70913A01D5AE}" type="sibTrans" cxnId="{CC741BA1-5F23-4528-9362-9F5AF1A94A76}">
      <dgm:prSet/>
      <dgm:spPr/>
      <dgm:t>
        <a:bodyPr/>
        <a:lstStyle/>
        <a:p>
          <a:endParaRPr lang="es-CL"/>
        </a:p>
      </dgm:t>
    </dgm:pt>
    <dgm:pt modelId="{63152341-1B50-4ABD-8D36-CC447B07A598}">
      <dgm:prSet phldrT="[Texto]"/>
      <dgm:spPr/>
      <dgm:t>
        <a:bodyPr/>
        <a:lstStyle/>
        <a:p>
          <a:r>
            <a:rPr lang="es-CL" dirty="0"/>
            <a:t>Adagio</a:t>
          </a:r>
        </a:p>
      </dgm:t>
    </dgm:pt>
    <dgm:pt modelId="{1A7B6386-756D-47FF-9CFF-ED4036D2BF13}" type="parTrans" cxnId="{27BBD329-2593-43D6-8EE4-DD9307B0A007}">
      <dgm:prSet/>
      <dgm:spPr/>
      <dgm:t>
        <a:bodyPr/>
        <a:lstStyle/>
        <a:p>
          <a:endParaRPr lang="es-CL"/>
        </a:p>
      </dgm:t>
    </dgm:pt>
    <dgm:pt modelId="{243FA274-4982-45C6-BAED-7C65CA7559AD}" type="sibTrans" cxnId="{27BBD329-2593-43D6-8EE4-DD9307B0A007}">
      <dgm:prSet/>
      <dgm:spPr/>
      <dgm:t>
        <a:bodyPr/>
        <a:lstStyle/>
        <a:p>
          <a:endParaRPr lang="es-CL"/>
        </a:p>
      </dgm:t>
    </dgm:pt>
    <dgm:pt modelId="{6229A77B-2E80-4263-8C71-1914793E7D1B}" type="pres">
      <dgm:prSet presAssocID="{309C32EB-6BE1-4C47-B70B-21A01B928F64}" presName="diagram" presStyleCnt="0">
        <dgm:presLayoutVars>
          <dgm:dir/>
          <dgm:resizeHandles val="exact"/>
        </dgm:presLayoutVars>
      </dgm:prSet>
      <dgm:spPr/>
    </dgm:pt>
    <dgm:pt modelId="{BC4E85BE-2762-451F-8CD2-2C90088D1AFC}" type="pres">
      <dgm:prSet presAssocID="{66E519FB-53E4-40BA-8BA5-F3282DE0CA4D}" presName="node" presStyleLbl="node1" presStyleIdx="0" presStyleCnt="5">
        <dgm:presLayoutVars>
          <dgm:bulletEnabled val="1"/>
        </dgm:presLayoutVars>
      </dgm:prSet>
      <dgm:spPr/>
    </dgm:pt>
    <dgm:pt modelId="{6A1FB4AE-F4CA-4A3B-B49E-998728280D6F}" type="pres">
      <dgm:prSet presAssocID="{F1DCFD85-E0B4-4FF8-9A13-8FF3C068362A}" presName="sibTrans" presStyleCnt="0"/>
      <dgm:spPr/>
    </dgm:pt>
    <dgm:pt modelId="{C68BD906-C462-4934-9E0F-391F0132E777}" type="pres">
      <dgm:prSet presAssocID="{B181A053-5DE4-4CD8-9E47-2D33F7843671}" presName="node" presStyleLbl="node1" presStyleIdx="1" presStyleCnt="5">
        <dgm:presLayoutVars>
          <dgm:bulletEnabled val="1"/>
        </dgm:presLayoutVars>
      </dgm:prSet>
      <dgm:spPr/>
    </dgm:pt>
    <dgm:pt modelId="{B85B081C-D818-46C3-A5A7-17C3F951CAD0}" type="pres">
      <dgm:prSet presAssocID="{A34A7DD1-4BF6-4164-9F0C-B1BF93DFBBA5}" presName="sibTrans" presStyleCnt="0"/>
      <dgm:spPr/>
    </dgm:pt>
    <dgm:pt modelId="{B9508352-CB58-4B13-A6BD-6014A6B698ED}" type="pres">
      <dgm:prSet presAssocID="{D4B8AEDA-CC0D-48BE-B046-389963FFB7F3}" presName="node" presStyleLbl="node1" presStyleIdx="2" presStyleCnt="5">
        <dgm:presLayoutVars>
          <dgm:bulletEnabled val="1"/>
        </dgm:presLayoutVars>
      </dgm:prSet>
      <dgm:spPr/>
    </dgm:pt>
    <dgm:pt modelId="{038AA095-2253-4B3E-AA1D-E4E58B15BC66}" type="pres">
      <dgm:prSet presAssocID="{7B10C497-C582-4D17-AA8B-4418A6419637}" presName="sibTrans" presStyleCnt="0"/>
      <dgm:spPr/>
    </dgm:pt>
    <dgm:pt modelId="{ACB806FA-B4FD-48F5-9694-170DA6C7C4F3}" type="pres">
      <dgm:prSet presAssocID="{C2FBE7FF-2954-4077-A800-9E966B489C20}" presName="node" presStyleLbl="node1" presStyleIdx="3" presStyleCnt="5">
        <dgm:presLayoutVars>
          <dgm:bulletEnabled val="1"/>
        </dgm:presLayoutVars>
      </dgm:prSet>
      <dgm:spPr/>
    </dgm:pt>
    <dgm:pt modelId="{96082DC5-D8F8-40EA-811C-27F23288D1C7}" type="pres">
      <dgm:prSet presAssocID="{A0807C81-C751-49A5-8090-70913A01D5AE}" presName="sibTrans" presStyleCnt="0"/>
      <dgm:spPr/>
    </dgm:pt>
    <dgm:pt modelId="{97911DB9-66B0-423C-A60F-D8FDD7CCBC36}" type="pres">
      <dgm:prSet presAssocID="{63152341-1B50-4ABD-8D36-CC447B07A598}" presName="node" presStyleLbl="node1" presStyleIdx="4" presStyleCnt="5">
        <dgm:presLayoutVars>
          <dgm:bulletEnabled val="1"/>
        </dgm:presLayoutVars>
      </dgm:prSet>
      <dgm:spPr/>
    </dgm:pt>
  </dgm:ptLst>
  <dgm:cxnLst>
    <dgm:cxn modelId="{741BE300-46F6-480B-A044-4279E1CFA915}" type="presOf" srcId="{C2FBE7FF-2954-4077-A800-9E966B489C20}" destId="{ACB806FA-B4FD-48F5-9694-170DA6C7C4F3}" srcOrd="0" destOrd="0" presId="urn:microsoft.com/office/officeart/2005/8/layout/default"/>
    <dgm:cxn modelId="{E4EB8E15-973C-4682-A417-79B529FF1A29}" type="presOf" srcId="{309C32EB-6BE1-4C47-B70B-21A01B928F64}" destId="{6229A77B-2E80-4263-8C71-1914793E7D1B}" srcOrd="0" destOrd="0" presId="urn:microsoft.com/office/officeart/2005/8/layout/default"/>
    <dgm:cxn modelId="{27BBD329-2593-43D6-8EE4-DD9307B0A007}" srcId="{309C32EB-6BE1-4C47-B70B-21A01B928F64}" destId="{63152341-1B50-4ABD-8D36-CC447B07A598}" srcOrd="4" destOrd="0" parTransId="{1A7B6386-756D-47FF-9CFF-ED4036D2BF13}" sibTransId="{243FA274-4982-45C6-BAED-7C65CA7559AD}"/>
    <dgm:cxn modelId="{ED6CDA5D-FBFA-4A43-B704-D97B8F240491}" type="presOf" srcId="{66E519FB-53E4-40BA-8BA5-F3282DE0CA4D}" destId="{BC4E85BE-2762-451F-8CD2-2C90088D1AFC}" srcOrd="0" destOrd="0" presId="urn:microsoft.com/office/officeart/2005/8/layout/default"/>
    <dgm:cxn modelId="{CC741BA1-5F23-4528-9362-9F5AF1A94A76}" srcId="{309C32EB-6BE1-4C47-B70B-21A01B928F64}" destId="{C2FBE7FF-2954-4077-A800-9E966B489C20}" srcOrd="3" destOrd="0" parTransId="{EE3B1C14-2901-43E2-92CC-F96C7D94A650}" sibTransId="{A0807C81-C751-49A5-8090-70913A01D5AE}"/>
    <dgm:cxn modelId="{E613DEA1-3A8B-495C-A81F-21F84C1F62F8}" type="presOf" srcId="{B181A053-5DE4-4CD8-9E47-2D33F7843671}" destId="{C68BD906-C462-4934-9E0F-391F0132E777}" srcOrd="0" destOrd="0" presId="urn:microsoft.com/office/officeart/2005/8/layout/default"/>
    <dgm:cxn modelId="{36253BA6-CE17-4F76-99B6-DFDDDD5B627F}" srcId="{309C32EB-6BE1-4C47-B70B-21A01B928F64}" destId="{66E519FB-53E4-40BA-8BA5-F3282DE0CA4D}" srcOrd="0" destOrd="0" parTransId="{C905746B-7F8C-4F70-A326-AD7E7132239F}" sibTransId="{F1DCFD85-E0B4-4FF8-9A13-8FF3C068362A}"/>
    <dgm:cxn modelId="{602BB7B9-D7F1-44E0-8A62-99921F12B948}" type="presOf" srcId="{D4B8AEDA-CC0D-48BE-B046-389963FFB7F3}" destId="{B9508352-CB58-4B13-A6BD-6014A6B698ED}" srcOrd="0" destOrd="0" presId="urn:microsoft.com/office/officeart/2005/8/layout/default"/>
    <dgm:cxn modelId="{2BB5D9BC-5D8E-4C1E-87CE-E653F1F139BB}" srcId="{309C32EB-6BE1-4C47-B70B-21A01B928F64}" destId="{B181A053-5DE4-4CD8-9E47-2D33F7843671}" srcOrd="1" destOrd="0" parTransId="{BE382781-8F41-43CF-966F-8EBDA375DC38}" sibTransId="{A34A7DD1-4BF6-4164-9F0C-B1BF93DFBBA5}"/>
    <dgm:cxn modelId="{B98FC9C9-A9EA-485F-9D8B-968F98E5E452}" srcId="{309C32EB-6BE1-4C47-B70B-21A01B928F64}" destId="{D4B8AEDA-CC0D-48BE-B046-389963FFB7F3}" srcOrd="2" destOrd="0" parTransId="{A529F671-4103-4F97-B5CE-0C626B1081A6}" sibTransId="{7B10C497-C582-4D17-AA8B-4418A6419637}"/>
    <dgm:cxn modelId="{F66F52EA-DA34-4162-BC6A-BABD9CAEA00B}" type="presOf" srcId="{63152341-1B50-4ABD-8D36-CC447B07A598}" destId="{97911DB9-66B0-423C-A60F-D8FDD7CCBC36}" srcOrd="0" destOrd="0" presId="urn:microsoft.com/office/officeart/2005/8/layout/default"/>
    <dgm:cxn modelId="{02B3BAF3-A8DE-4788-8194-D098CCE13A32}" type="presParOf" srcId="{6229A77B-2E80-4263-8C71-1914793E7D1B}" destId="{BC4E85BE-2762-451F-8CD2-2C90088D1AFC}" srcOrd="0" destOrd="0" presId="urn:microsoft.com/office/officeart/2005/8/layout/default"/>
    <dgm:cxn modelId="{B0FFA962-9832-4BD1-B339-4BEC6B167E3C}" type="presParOf" srcId="{6229A77B-2E80-4263-8C71-1914793E7D1B}" destId="{6A1FB4AE-F4CA-4A3B-B49E-998728280D6F}" srcOrd="1" destOrd="0" presId="urn:microsoft.com/office/officeart/2005/8/layout/default"/>
    <dgm:cxn modelId="{DAAE29DD-C981-49AA-BF44-1D1EE1CF3D70}" type="presParOf" srcId="{6229A77B-2E80-4263-8C71-1914793E7D1B}" destId="{C68BD906-C462-4934-9E0F-391F0132E777}" srcOrd="2" destOrd="0" presId="urn:microsoft.com/office/officeart/2005/8/layout/default"/>
    <dgm:cxn modelId="{A3E7975A-22C7-4722-9D68-4473B37905B6}" type="presParOf" srcId="{6229A77B-2E80-4263-8C71-1914793E7D1B}" destId="{B85B081C-D818-46C3-A5A7-17C3F951CAD0}" srcOrd="3" destOrd="0" presId="urn:microsoft.com/office/officeart/2005/8/layout/default"/>
    <dgm:cxn modelId="{53AF9801-81AA-415F-AA13-7431A9CD2E30}" type="presParOf" srcId="{6229A77B-2E80-4263-8C71-1914793E7D1B}" destId="{B9508352-CB58-4B13-A6BD-6014A6B698ED}" srcOrd="4" destOrd="0" presId="urn:microsoft.com/office/officeart/2005/8/layout/default"/>
    <dgm:cxn modelId="{86B7FBEC-BD67-43DE-9448-E5ABFB4B12DB}" type="presParOf" srcId="{6229A77B-2E80-4263-8C71-1914793E7D1B}" destId="{038AA095-2253-4B3E-AA1D-E4E58B15BC66}" srcOrd="5" destOrd="0" presId="urn:microsoft.com/office/officeart/2005/8/layout/default"/>
    <dgm:cxn modelId="{8DD3D34D-D857-426C-BFDF-B8EB6C2207BB}" type="presParOf" srcId="{6229A77B-2E80-4263-8C71-1914793E7D1B}" destId="{ACB806FA-B4FD-48F5-9694-170DA6C7C4F3}" srcOrd="6" destOrd="0" presId="urn:microsoft.com/office/officeart/2005/8/layout/default"/>
    <dgm:cxn modelId="{BB4A2595-E2BE-4D35-AFB4-625108C526BC}" type="presParOf" srcId="{6229A77B-2E80-4263-8C71-1914793E7D1B}" destId="{96082DC5-D8F8-40EA-811C-27F23288D1C7}" srcOrd="7" destOrd="0" presId="urn:microsoft.com/office/officeart/2005/8/layout/default"/>
    <dgm:cxn modelId="{3EB79622-7D30-4169-BFC5-79EC2E9C238D}" type="presParOf" srcId="{6229A77B-2E80-4263-8C71-1914793E7D1B}" destId="{97911DB9-66B0-423C-A60F-D8FDD7CCBC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Cualidades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Del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85BE-2762-451F-8CD2-2C90088D1AFC}">
      <dsp:nvSpPr>
        <dsp:cNvPr id="0" name=""/>
        <dsp:cNvSpPr/>
      </dsp:nvSpPr>
      <dsp:spPr>
        <a:xfrm>
          <a:off x="1043346" y="1021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Allegro</a:t>
          </a:r>
        </a:p>
      </dsp:txBody>
      <dsp:txXfrm>
        <a:off x="1043346" y="1021"/>
        <a:ext cx="2129932" cy="1277959"/>
      </dsp:txXfrm>
    </dsp:sp>
    <dsp:sp modelId="{C68BD906-C462-4934-9E0F-391F0132E777}">
      <dsp:nvSpPr>
        <dsp:cNvPr id="0" name=""/>
        <dsp:cNvSpPr/>
      </dsp:nvSpPr>
      <dsp:spPr>
        <a:xfrm>
          <a:off x="3386271" y="1021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Largo</a:t>
          </a:r>
        </a:p>
      </dsp:txBody>
      <dsp:txXfrm>
        <a:off x="3386271" y="1021"/>
        <a:ext cx="2129932" cy="1277959"/>
      </dsp:txXfrm>
    </dsp:sp>
    <dsp:sp modelId="{B9508352-CB58-4B13-A6BD-6014A6B698ED}">
      <dsp:nvSpPr>
        <dsp:cNvPr id="0" name=""/>
        <dsp:cNvSpPr/>
      </dsp:nvSpPr>
      <dsp:spPr>
        <a:xfrm>
          <a:off x="1043346" y="1491974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Presto</a:t>
          </a:r>
        </a:p>
      </dsp:txBody>
      <dsp:txXfrm>
        <a:off x="1043346" y="1491974"/>
        <a:ext cx="2129932" cy="1277959"/>
      </dsp:txXfrm>
    </dsp:sp>
    <dsp:sp modelId="{ACB806FA-B4FD-48F5-9694-170DA6C7C4F3}">
      <dsp:nvSpPr>
        <dsp:cNvPr id="0" name=""/>
        <dsp:cNvSpPr/>
      </dsp:nvSpPr>
      <dsp:spPr>
        <a:xfrm>
          <a:off x="3386271" y="1491974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Andante</a:t>
          </a:r>
        </a:p>
      </dsp:txBody>
      <dsp:txXfrm>
        <a:off x="3386271" y="1491974"/>
        <a:ext cx="2129932" cy="1277959"/>
      </dsp:txXfrm>
    </dsp:sp>
    <dsp:sp modelId="{97911DB9-66B0-423C-A60F-D8FDD7CCBC36}">
      <dsp:nvSpPr>
        <dsp:cNvPr id="0" name=""/>
        <dsp:cNvSpPr/>
      </dsp:nvSpPr>
      <dsp:spPr>
        <a:xfrm>
          <a:off x="2214808" y="2982926"/>
          <a:ext cx="2129932" cy="1277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Adagio</a:t>
          </a:r>
        </a:p>
      </dsp:txBody>
      <dsp:txXfrm>
        <a:off x="2214808" y="2982926"/>
        <a:ext cx="2129932" cy="127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0D36-5532-4215-B77F-C98B439DDF4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1F00-697E-4EDA-8CDD-B5DC26138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9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9E6AB-C163-418F-80E3-5D2D96372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7B4C7-92B8-4D28-B574-376BF290D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BB6DF-9C93-4D9A-AAC9-D4B490CA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76FB8-BB05-4E53-967D-0EC0BED9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2D67EE-DD34-45B9-BB81-85AB1A7C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17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B869C-D50D-4D71-B726-1B188A82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4D72DE-09AF-4963-A9F7-3CE7CF34B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8FC50-7D66-4D6D-A6FE-2C3F23EC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74C1F5-879A-4EC4-A7C9-40967A70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64490-D680-4826-808C-9BDA2DF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40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7228D3-CDBD-4099-85B1-35F2E7E2F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868810-DD23-47FB-A68A-946BA38C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755B06-6861-4699-A302-1F29D911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1E1C8-FDC2-4E93-A741-48363B5C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1E39D-32BA-431E-8C37-88BEA07E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6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AF1E2-E873-47E3-805B-5C272B96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6D647-2314-4254-8B3E-E2C9997E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F4EB0-5613-43E8-A562-CAFD595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7D7AD-B085-4754-A7C4-11F3F77F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FAEEA-5320-4993-A83E-55811ED0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8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AE9E5-308A-4463-8B15-2A05337F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798187-3040-457D-B62B-8E89438C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D976A-488A-4C01-A5C2-50B12D1E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BAD584-406A-4E75-BF28-B227A679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E16A1-FA78-4AAD-8544-0939C5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7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32DE4-58F2-4ACA-A929-4051275C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D9E06-B141-4F14-8BE6-E34B49B14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6D0C6C-FFEB-4367-8022-100EB395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FE877-E2F5-45F9-8784-438E2F3D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BE5D92-1392-4818-B047-9D7B99A2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3B30-D899-4FE6-9FDF-B8F1F738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23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83894-568A-423E-82E3-8AE377BE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B9301-C9E7-428C-B712-1A9984A04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5BF0B4-2161-43BD-9EC8-52DC7FEE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6A6E94-9497-472E-95A3-D5A1E0E9D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BACDC0-BB8D-4ED5-B7A2-03FD5B557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7A9AC4-04BC-4D8B-84DE-BD0405B4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42769A-8B39-44B3-9CC2-F489A1E0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026856-A2D0-4A90-B7EA-AB258BE2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62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22238-86FD-48D5-8489-0D9E86D6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2964D5-471C-48C8-B0D9-7A6D94A0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29E85B-3456-4CA7-B8A3-EE1AC93E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1D21E8-8238-46AA-9CA6-002531FC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6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7C57C7-7B36-4F6D-AA2C-1457CB83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2AE804-F2C6-4F97-ACEF-3AA4492E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AB733C-957F-4D42-AF7A-A7D7CE19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024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9098D-22FD-4978-8505-70186B4F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C2875-D266-4741-94D4-68CA099F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30986F-17BD-4D45-A28E-ADB51E5C0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C93ED3-F400-4289-AEFA-059E04CC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24473-04D8-43DE-A5F0-F71FF49D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B87EA3-A1FB-48E1-B3AC-622AC1B2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44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960D4-68B4-4F36-B9D7-AD03FC9C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9B09C3-2A96-4951-90DA-B94047423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F8966-0769-44AD-B705-3CEBD41A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6E3481-CED5-4BD7-9B66-9705E832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937661-3C88-417E-8B8C-AC107F23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DAB52-2B6C-43BA-8F11-BEE17126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45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D45957-411A-4EE7-980C-2E6ACF22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ADE30-C61D-4249-A94A-952291C5A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B2819-BB61-46FB-B2A8-3E9C5B65E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5532-D896-4025-94C1-22432D306DC3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0B103-A609-4631-A12C-5ABDD320F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4DF57-31F4-4CBB-B3EC-D441C5A9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AD40-04F1-40AB-8749-B856C8787D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836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BB580-B65E-4535-B906-66776C415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3" b="146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5D7F72-A29C-4E66-8BD5-5CA673F46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 dirty="0"/>
              <a:t>Clases de Música</a:t>
            </a:r>
            <a:br>
              <a:rPr lang="es-CL" sz="4000" dirty="0"/>
            </a:br>
            <a:r>
              <a:rPr lang="es-CL" sz="4000" dirty="0"/>
              <a:t>6° Educación Musical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B16FD-2374-47F2-AF4D-8B5148C1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Vejar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70C38DF-55BC-4888-9311-6091811BD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845" y="505787"/>
            <a:ext cx="117663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01014-23DA-4096-9772-5428BEDA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88AA6-8D1C-45E6-90C4-87D79F7E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18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CDCD9D-6DE3-4A2D-8693-BD9CE648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Observa el video de figuras rítmicas: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FECF5-9E4A-460E-AE0E-14F25618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https://youtu.be/lyGRYIbLOIM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1742C43-6B8E-4B1C-85A0-91D570A5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FB7F8C-16C0-4E67-B446-630A8B81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es-CL" sz="4000">
                <a:solidFill>
                  <a:srgbClr val="FFFFFF"/>
                </a:solidFill>
              </a:rPr>
              <a:t>Movimiento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815D6-6D0D-4C3A-A526-3CD3FE33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900" dirty="0">
                <a:solidFill>
                  <a:srgbClr val="000000"/>
                </a:solidFill>
              </a:rPr>
              <a:t>Esto es algo que ya has hecho muchas veces de forma intuitiva, casi sin darte cuenta, al mover el pie o la cabeza al ritmo de la música que escuchabas.  Por eso, podemos decir que el pulso o “movimiento” es como un latido regular y constante, como una especie de motor interior.</a:t>
            </a:r>
            <a:endParaRPr lang="es-CL" sz="19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2489F6-68B9-4355-B6F1-D914797B9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8" y="3901362"/>
            <a:ext cx="4954693" cy="10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, Esquemático&#10;&#10;Descripción generada automáticamente">
            <a:extLst>
              <a:ext uri="{FF2B5EF4-FFF2-40B4-BE49-F238E27FC236}">
                <a16:creationId xmlns:a16="http://schemas.microsoft.com/office/drawing/2014/main" id="{03E3D03C-4C61-438C-A768-F692F4D1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1" b="2663"/>
          <a:stretch/>
        </p:blipFill>
        <p:spPr>
          <a:xfrm>
            <a:off x="78830" y="-11422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E885029-BB24-45F0-B3BB-769516BC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CL" sz="3600"/>
              <a:t>Movimiento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2246A99-90F4-4BE6-8B0E-7953A74D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75462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b="0" i="0" dirty="0">
                <a:effectLst/>
                <a:latin typeface="Arial" panose="020B0604020202020204" pitchFamily="34" charset="0"/>
              </a:rPr>
              <a:t>Se llama movimiento o </a:t>
            </a:r>
            <a:r>
              <a:rPr lang="es-ES" sz="1800" b="1" i="1" dirty="0">
                <a:effectLst/>
                <a:latin typeface="Arial" panose="020B0604020202020204" pitchFamily="34" charset="0"/>
              </a:rPr>
              <a:t>tempo</a:t>
            </a:r>
            <a:r>
              <a:rPr lang="es-ES" sz="1800" b="0" i="0" dirty="0">
                <a:effectLst/>
                <a:latin typeface="Arial" panose="020B0604020202020204" pitchFamily="34" charset="0"/>
              </a:rPr>
              <a:t> a la velocidad con la que se interpreta una obra musical. Para saber realmente la velocidad a la que se desarrolla una pieza musical, es necesario sentir el tempo.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1884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89E282-6989-4833-8D45-34005DE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Observa el video: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1141F-E416-4D08-839A-1BE8D68B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714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https://youtu.be/XUgHlEOs2ME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8AE95E60-B169-40C5-8AFA-25B100D5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0" r="1" b="1657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B58B-FB22-4C49-A02E-7AFD193B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usan palabras italianas para el </a:t>
            </a:r>
            <a:r>
              <a:rPr lang="es-CL" i="1" dirty="0"/>
              <a:t>tempo</a:t>
            </a:r>
            <a:r>
              <a:rPr lang="es-CL" dirty="0"/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C20B45-3B82-4C05-BD4D-AA098F8FF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16" y="2076449"/>
            <a:ext cx="7748834" cy="40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4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DF9214-C1C2-4954-AEB6-7A95F1B7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95275"/>
            <a:ext cx="9563099" cy="6037074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45D06F6-D5DE-40C4-9017-886C61FC45A1}"/>
              </a:ext>
            </a:extLst>
          </p:cNvPr>
          <p:cNvCxnSpPr/>
          <p:nvPr/>
        </p:nvCxnSpPr>
        <p:spPr>
          <a:xfrm>
            <a:off x="2247900" y="4048125"/>
            <a:ext cx="16954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9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CAAA1-749D-4EAF-B3F9-CDABFC90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Musical:</a:t>
            </a:r>
            <a:endParaRPr lang="es-CL" sz="3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21BA5E0-D6AA-4BA8-B270-763582D4B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779229"/>
              </p:ext>
            </p:extLst>
          </p:nvPr>
        </p:nvGraphicFramePr>
        <p:xfrm>
          <a:off x="720725" y="2164292"/>
          <a:ext cx="6559550" cy="426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xplosión: 8 puntos 7">
            <a:extLst>
              <a:ext uri="{FF2B5EF4-FFF2-40B4-BE49-F238E27FC236}">
                <a16:creationId xmlns:a16="http://schemas.microsoft.com/office/drawing/2014/main" id="{58DE114E-B940-4574-BDFF-7AFB78C4ED14}"/>
              </a:ext>
            </a:extLst>
          </p:cNvPr>
          <p:cNvSpPr/>
          <p:nvPr/>
        </p:nvSpPr>
        <p:spPr>
          <a:xfrm>
            <a:off x="7280275" y="2053540"/>
            <a:ext cx="3895725" cy="29947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800" dirty="0"/>
              <a:t>Ordena los términos de </a:t>
            </a:r>
            <a:r>
              <a:rPr lang="es-CL" sz="1800" i="1" dirty="0"/>
              <a:t>Tempo </a:t>
            </a:r>
            <a:r>
              <a:rPr lang="es-CL" sz="1800" dirty="0"/>
              <a:t>desde </a:t>
            </a:r>
          </a:p>
          <a:p>
            <a:r>
              <a:rPr lang="es-CL" sz="1800" dirty="0"/>
              <a:t>el más lento al más rápido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956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9DE02-C662-4A79-A547-7C050877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Escribe qué significa cada término italiano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82FF8D4-ED29-487D-923F-B5A9F9E9A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92166"/>
              </p:ext>
            </p:extLst>
          </p:nvPr>
        </p:nvGraphicFramePr>
        <p:xfrm>
          <a:off x="1641474" y="2653240"/>
          <a:ext cx="8493126" cy="327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63">
                  <a:extLst>
                    <a:ext uri="{9D8B030D-6E8A-4147-A177-3AD203B41FA5}">
                      <a16:colId xmlns:a16="http://schemas.microsoft.com/office/drawing/2014/main" val="510742384"/>
                    </a:ext>
                  </a:extLst>
                </a:gridCol>
                <a:gridCol w="4246563">
                  <a:extLst>
                    <a:ext uri="{9D8B030D-6E8A-4147-A177-3AD203B41FA5}">
                      <a16:colId xmlns:a16="http://schemas.microsoft.com/office/drawing/2014/main" val="1714607276"/>
                    </a:ext>
                  </a:extLst>
                </a:gridCol>
              </a:tblGrid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Término de Tempo en Italiano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Tempo en 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56847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Presto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86601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Adagio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486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Largo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60027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Andante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782"/>
                  </a:ext>
                </a:extLst>
              </a:tr>
              <a:tr h="545218">
                <a:tc>
                  <a:txBody>
                    <a:bodyPr/>
                    <a:lstStyle/>
                    <a:p>
                      <a:r>
                        <a:rPr lang="es-CL" dirty="0"/>
                        <a:t>Allegro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5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3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4C537-FB58-44AC-9D2E-CA60F83C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9" y="500934"/>
            <a:ext cx="8277225" cy="585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90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4A2516B-BF4D-4951-AA1B-8599191F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4000"/>
              <a:t>Duración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1DEB40-BEF2-4595-BD0E-D026881B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400" b="0" i="0" dirty="0">
                <a:effectLst/>
                <a:latin typeface="Arial" panose="020B0604020202020204" pitchFamily="34" charset="0"/>
              </a:rPr>
              <a:t>La duración es una de las cualidades del sonido, en base a la cual distintos sonidos son largos o cortos. </a:t>
            </a:r>
          </a:p>
          <a:p>
            <a:r>
              <a:rPr lang="es-ES" sz="2400" b="0" i="0" dirty="0">
                <a:effectLst/>
                <a:latin typeface="Arial" panose="020B0604020202020204" pitchFamily="34" charset="0"/>
              </a:rPr>
              <a:t>Esta cualidad del sonido da lugar en música, a lo que llamamos ritmo.</a:t>
            </a:r>
            <a:endParaRPr lang="es-CL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1A7E96-9B84-495E-A6A2-1DC29B2A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3" r="-3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rítmicas (musicales)</a:t>
            </a:r>
          </a:p>
        </p:txBody>
      </p:sp>
      <p:pic>
        <p:nvPicPr>
          <p:cNvPr id="4098" name="Picture 2" descr="Figuras de nota y silencio – Hagamos Música | Tu aula de músi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88841"/>
            <a:ext cx="7344816" cy="40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2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234FFFF-2C4A-4B85-A659-C3E58B6D2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18" y="1658938"/>
            <a:ext cx="3016250" cy="17256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72206A-17A6-4BAB-8822-A6FC81C1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13" y="3384550"/>
            <a:ext cx="3016250" cy="3016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FF652B-5111-43B7-9D90-6ECCE30D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980728"/>
            <a:ext cx="2236788" cy="2236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8F4BE1-23A9-46FC-B1FE-96458EC6E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895726"/>
            <a:ext cx="2236788" cy="25066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74F13C-0CE9-4BBA-A99F-114C5339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s-CL" dirty="0"/>
              <a:t>Valores y ¿Cómo suenan?</a:t>
            </a:r>
          </a:p>
        </p:txBody>
      </p:sp>
    </p:spTree>
    <p:extLst>
      <p:ext uri="{BB962C8B-B14F-4D97-AF65-F5344CB8AC3E}">
        <p14:creationId xmlns:p14="http://schemas.microsoft.com/office/powerpoint/2010/main" val="210311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3973-9E6B-4C57-84DD-0F5322FC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Identificar figuras rítmicas</a:t>
            </a:r>
          </a:p>
        </p:txBody>
      </p:sp>
      <p:pic>
        <p:nvPicPr>
          <p:cNvPr id="1026" name="Picture 2" descr="🎼 Imágenes de notas musicales 🎵">
            <a:extLst>
              <a:ext uri="{FF2B5EF4-FFF2-40B4-BE49-F238E27FC236}">
                <a16:creationId xmlns:a16="http://schemas.microsoft.com/office/drawing/2014/main" id="{0D8B0BB6-282A-4819-8E17-F1737B11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10593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ueba figuras rítmicas | Flashcards">
            <a:extLst>
              <a:ext uri="{FF2B5EF4-FFF2-40B4-BE49-F238E27FC236}">
                <a16:creationId xmlns:a16="http://schemas.microsoft.com/office/drawing/2014/main" id="{6EB8C096-AD25-4675-9851-29ED1DC4F9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97" y="2210593"/>
            <a:ext cx="2090465" cy="24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A000D3-080C-4589-976D-5DECAEBA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982" y="1968702"/>
            <a:ext cx="2499316" cy="24993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9DBA36-0363-4178-8FB4-272712955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2104232"/>
            <a:ext cx="1800225" cy="25431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D2347A-B2BF-4E89-B2DF-0DC7D2832EC1}"/>
              </a:ext>
            </a:extLst>
          </p:cNvPr>
          <p:cNvSpPr txBox="1"/>
          <p:nvPr/>
        </p:nvSpPr>
        <p:spPr>
          <a:xfrm>
            <a:off x="5172074" y="5076825"/>
            <a:ext cx="157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5 buenas</a:t>
            </a:r>
          </a:p>
        </p:txBody>
      </p:sp>
    </p:spTree>
    <p:extLst>
      <p:ext uri="{BB962C8B-B14F-4D97-AF65-F5344CB8AC3E}">
        <p14:creationId xmlns:p14="http://schemas.microsoft.com/office/powerpoint/2010/main" val="843052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283</Words>
  <Application>Microsoft Office PowerPoint</Application>
  <PresentationFormat>Panorámica</PresentationFormat>
  <Paragraphs>51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Clases de Música 6° Educación Musical </vt:lpstr>
      <vt:lpstr>Pilares de la Música</vt:lpstr>
      <vt:lpstr>Presentación de PowerPoint</vt:lpstr>
      <vt:lpstr>Presentación de PowerPoint</vt:lpstr>
      <vt:lpstr>Cualidades del Sonido: Otros nombres…</vt:lpstr>
      <vt:lpstr>Duración</vt:lpstr>
      <vt:lpstr>Figuras rítmicas (musicales)</vt:lpstr>
      <vt:lpstr>Valores y ¿Cómo suenan?</vt:lpstr>
      <vt:lpstr>Identificar figuras rítmicas</vt:lpstr>
      <vt:lpstr>Presentación de PowerPoint</vt:lpstr>
      <vt:lpstr>Observa el video de figuras rítmicas:</vt:lpstr>
      <vt:lpstr>Movimiento …</vt:lpstr>
      <vt:lpstr>Movimiento</vt:lpstr>
      <vt:lpstr>Observa el video:</vt:lpstr>
      <vt:lpstr>Se usan palabras italianas para el tempo:</vt:lpstr>
      <vt:lpstr>Presentación de PowerPoint</vt:lpstr>
      <vt:lpstr>Actividad Musical:</vt:lpstr>
      <vt:lpstr>Escribe qué significa cada término italiano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TS Educación Musical </dc:title>
  <dc:creator>Claudia Coñuecar</dc:creator>
  <cp:lastModifiedBy>Claudia Coñuecar</cp:lastModifiedBy>
  <cp:revision>1</cp:revision>
  <dcterms:created xsi:type="dcterms:W3CDTF">2020-10-16T02:33:18Z</dcterms:created>
  <dcterms:modified xsi:type="dcterms:W3CDTF">2021-03-19T14:36:54Z</dcterms:modified>
</cp:coreProperties>
</file>