
<file path=[Content_Types].xml><?xml version="1.0" encoding="utf-8"?>
<Types xmlns="http://schemas.openxmlformats.org/package/2006/content-types">
  <Default Extension="fntdata" ContentType="application/x-fontdata"/>
  <Default Extension="jfif"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1"/>
  </p:sldMasterIdLst>
  <p:notesMasterIdLst>
    <p:notesMasterId r:id="rId14"/>
  </p:notesMasterIdLst>
  <p:sldIdLst>
    <p:sldId id="256" r:id="rId2"/>
    <p:sldId id="257" r:id="rId3"/>
    <p:sldId id="285" r:id="rId4"/>
    <p:sldId id="265" r:id="rId5"/>
    <p:sldId id="278" r:id="rId6"/>
    <p:sldId id="286" r:id="rId7"/>
    <p:sldId id="287" r:id="rId8"/>
    <p:sldId id="309" r:id="rId9"/>
    <p:sldId id="310" r:id="rId10"/>
    <p:sldId id="311" r:id="rId11"/>
    <p:sldId id="282" r:id="rId12"/>
    <p:sldId id="288" r:id="rId13"/>
  </p:sldIdLst>
  <p:sldSz cx="9144000" cy="5143500" type="screen16x9"/>
  <p:notesSz cx="6858000" cy="9144000"/>
  <p:embeddedFontLst>
    <p:embeddedFont>
      <p:font typeface="Amatic SC" panose="020B0604020202020204" charset="-79"/>
      <p:regular r:id="rId15"/>
      <p:bold r:id="rId16"/>
    </p:embeddedFont>
    <p:embeddedFont>
      <p:font typeface="Bradley Hand ITC" panose="03070402050302030203" pitchFamily="66" charset="0"/>
      <p:regular r:id="rId17"/>
    </p:embeddedFont>
    <p:embeddedFont>
      <p:font typeface="Cabin" panose="020B0604020202020204"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0F30C51-9603-432B-ABAA-ECCB74DE1836}">
  <a:tblStyle styleId="{D0F30C51-9603-432B-ABAA-ECCB74DE183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80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ga07f3e845d_0_1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5" name="Google Shape;565;ga07f3e845d_0_1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8"/>
        <p:cNvGrpSpPr/>
        <p:nvPr/>
      </p:nvGrpSpPr>
      <p:grpSpPr>
        <a:xfrm>
          <a:off x="0" y="0"/>
          <a:ext cx="0" cy="0"/>
          <a:chOff x="0" y="0"/>
          <a:chExt cx="0" cy="0"/>
        </a:xfrm>
      </p:grpSpPr>
      <p:sp>
        <p:nvSpPr>
          <p:cNvPr id="969" name="Google Shape;969;ga1c677b23b_0_10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0" name="Google Shape;970;ga1c677b23b_0_10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427028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6"/>
        <p:cNvGrpSpPr/>
        <p:nvPr/>
      </p:nvGrpSpPr>
      <p:grpSpPr>
        <a:xfrm>
          <a:off x="0" y="0"/>
          <a:ext cx="0" cy="0"/>
          <a:chOff x="0" y="0"/>
          <a:chExt cx="0" cy="0"/>
        </a:xfrm>
      </p:grpSpPr>
      <p:sp>
        <p:nvSpPr>
          <p:cNvPr id="927" name="Google Shape;927;ga1c677b23b_0_9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8" name="Google Shape;928;ga1c677b23b_0_9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0"/>
        <p:cNvGrpSpPr/>
        <p:nvPr/>
      </p:nvGrpSpPr>
      <p:grpSpPr>
        <a:xfrm>
          <a:off x="0" y="0"/>
          <a:ext cx="0" cy="0"/>
          <a:chOff x="0" y="0"/>
          <a:chExt cx="0" cy="0"/>
        </a:xfrm>
      </p:grpSpPr>
      <p:sp>
        <p:nvSpPr>
          <p:cNvPr id="991" name="Google Shape;991;ga1c677b23b_0_10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2" name="Google Shape;992;ga1c677b23b_0_10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Google Shape;571;ga1c677b23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2" name="Google Shape;572;ga1c677b23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4"/>
        <p:cNvGrpSpPr/>
        <p:nvPr/>
      </p:nvGrpSpPr>
      <p:grpSpPr>
        <a:xfrm>
          <a:off x="0" y="0"/>
          <a:ext cx="0" cy="0"/>
          <a:chOff x="0" y="0"/>
          <a:chExt cx="0" cy="0"/>
        </a:xfrm>
      </p:grpSpPr>
      <p:sp>
        <p:nvSpPr>
          <p:cNvPr id="955" name="Google Shape;955;ga1c677b23b_0_9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6" name="Google Shape;956;ga1c677b23b_0_9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Google Shape;639;ga1c677b23b_0_2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0" name="Google Shape;640;ga1c677b23b_0_2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1"/>
        <p:cNvGrpSpPr/>
        <p:nvPr/>
      </p:nvGrpSpPr>
      <p:grpSpPr>
        <a:xfrm>
          <a:off x="0" y="0"/>
          <a:ext cx="0" cy="0"/>
          <a:chOff x="0" y="0"/>
          <a:chExt cx="0" cy="0"/>
        </a:xfrm>
      </p:grpSpPr>
      <p:sp>
        <p:nvSpPr>
          <p:cNvPr id="852" name="Google Shape;852;ga4b3565073_2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3" name="Google Shape;853;ga4b3565073_2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8"/>
        <p:cNvGrpSpPr/>
        <p:nvPr/>
      </p:nvGrpSpPr>
      <p:grpSpPr>
        <a:xfrm>
          <a:off x="0" y="0"/>
          <a:ext cx="0" cy="0"/>
          <a:chOff x="0" y="0"/>
          <a:chExt cx="0" cy="0"/>
        </a:xfrm>
      </p:grpSpPr>
      <p:sp>
        <p:nvSpPr>
          <p:cNvPr id="969" name="Google Shape;969;ga1c677b23b_0_10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0" name="Google Shape;970;ga1c677b23b_0_10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8"/>
        <p:cNvGrpSpPr/>
        <p:nvPr/>
      </p:nvGrpSpPr>
      <p:grpSpPr>
        <a:xfrm>
          <a:off x="0" y="0"/>
          <a:ext cx="0" cy="0"/>
          <a:chOff x="0" y="0"/>
          <a:chExt cx="0" cy="0"/>
        </a:xfrm>
      </p:grpSpPr>
      <p:sp>
        <p:nvSpPr>
          <p:cNvPr id="979" name="Google Shape;979;ga1c677b23b_0_10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0" name="Google Shape;980;ga1c677b23b_0_10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8"/>
        <p:cNvGrpSpPr/>
        <p:nvPr/>
      </p:nvGrpSpPr>
      <p:grpSpPr>
        <a:xfrm>
          <a:off x="0" y="0"/>
          <a:ext cx="0" cy="0"/>
          <a:chOff x="0" y="0"/>
          <a:chExt cx="0" cy="0"/>
        </a:xfrm>
      </p:grpSpPr>
      <p:sp>
        <p:nvSpPr>
          <p:cNvPr id="969" name="Google Shape;969;ga1c677b23b_0_10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0" name="Google Shape;970;ga1c677b23b_0_10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398264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8"/>
        <p:cNvGrpSpPr/>
        <p:nvPr/>
      </p:nvGrpSpPr>
      <p:grpSpPr>
        <a:xfrm>
          <a:off x="0" y="0"/>
          <a:ext cx="0" cy="0"/>
          <a:chOff x="0" y="0"/>
          <a:chExt cx="0" cy="0"/>
        </a:xfrm>
      </p:grpSpPr>
      <p:sp>
        <p:nvSpPr>
          <p:cNvPr id="979" name="Google Shape;979;ga1c677b23b_0_10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0" name="Google Shape;980;ga1c677b23b_0_10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956609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285" y="2573720"/>
            <a:ext cx="1283558" cy="1287708"/>
            <a:chOff x="3799150" y="2868025"/>
            <a:chExt cx="1178225" cy="1177925"/>
          </a:xfrm>
        </p:grpSpPr>
        <p:sp>
          <p:nvSpPr>
            <p:cNvPr id="10" name="Google Shape;10;p2"/>
            <p:cNvSpPr/>
            <p:nvPr/>
          </p:nvSpPr>
          <p:spPr>
            <a:xfrm>
              <a:off x="3799150" y="2868025"/>
              <a:ext cx="1177925" cy="1177925"/>
            </a:xfrm>
            <a:custGeom>
              <a:avLst/>
              <a:gdLst/>
              <a:ahLst/>
              <a:cxnLst/>
              <a:rect l="l" t="t" r="r" b="b"/>
              <a:pathLst>
                <a:path w="47117" h="47117" extrusionOk="0">
                  <a:moveTo>
                    <a:pt x="0" y="0"/>
                  </a:moveTo>
                  <a:lnTo>
                    <a:pt x="0" y="47116"/>
                  </a:lnTo>
                  <a:lnTo>
                    <a:pt x="47116" y="47116"/>
                  </a:lnTo>
                  <a:lnTo>
                    <a:pt x="4711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4389425" y="2869200"/>
              <a:ext cx="587950" cy="1175850"/>
            </a:xfrm>
            <a:custGeom>
              <a:avLst/>
              <a:gdLst/>
              <a:ahLst/>
              <a:cxnLst/>
              <a:rect l="l" t="t" r="r" b="b"/>
              <a:pathLst>
                <a:path w="23518" h="47034" extrusionOk="0">
                  <a:moveTo>
                    <a:pt x="23517" y="1"/>
                  </a:moveTo>
                  <a:cubicBezTo>
                    <a:pt x="10529" y="1"/>
                    <a:pt x="1" y="10541"/>
                    <a:pt x="1" y="23517"/>
                  </a:cubicBezTo>
                  <a:cubicBezTo>
                    <a:pt x="1" y="36505"/>
                    <a:pt x="10529" y="47033"/>
                    <a:pt x="23517" y="47033"/>
                  </a:cubicBezTo>
                  <a:lnTo>
                    <a:pt x="23517"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2;p2"/>
          <p:cNvGrpSpPr/>
          <p:nvPr/>
        </p:nvGrpSpPr>
        <p:grpSpPr>
          <a:xfrm>
            <a:off x="-7425" y="-1400"/>
            <a:ext cx="3848587" cy="5145739"/>
            <a:chOff x="-7425" y="-1400"/>
            <a:chExt cx="3848587" cy="5145739"/>
          </a:xfrm>
        </p:grpSpPr>
        <p:sp>
          <p:nvSpPr>
            <p:cNvPr id="13" name="Google Shape;13;p2"/>
            <p:cNvSpPr/>
            <p:nvPr/>
          </p:nvSpPr>
          <p:spPr>
            <a:xfrm>
              <a:off x="-7425" y="-1400"/>
              <a:ext cx="1287311" cy="1287311"/>
            </a:xfrm>
            <a:custGeom>
              <a:avLst/>
              <a:gdLst/>
              <a:ahLst/>
              <a:cxnLst/>
              <a:rect l="l" t="t" r="r" b="b"/>
              <a:pathLst>
                <a:path w="22959" h="22959" extrusionOk="0">
                  <a:moveTo>
                    <a:pt x="0" y="0"/>
                  </a:moveTo>
                  <a:lnTo>
                    <a:pt x="0" y="22958"/>
                  </a:lnTo>
                  <a:lnTo>
                    <a:pt x="22958" y="22958"/>
                  </a:lnTo>
                  <a:lnTo>
                    <a:pt x="2295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14;p2"/>
            <p:cNvGrpSpPr/>
            <p:nvPr/>
          </p:nvGrpSpPr>
          <p:grpSpPr>
            <a:xfrm>
              <a:off x="1494" y="3861669"/>
              <a:ext cx="1280435" cy="1280435"/>
              <a:chOff x="3800983" y="1687007"/>
              <a:chExt cx="1150126" cy="1150126"/>
            </a:xfrm>
          </p:grpSpPr>
          <p:sp>
            <p:nvSpPr>
              <p:cNvPr id="15" name="Google Shape;15;p2"/>
              <p:cNvSpPr/>
              <p:nvPr/>
            </p:nvSpPr>
            <p:spPr>
              <a:xfrm>
                <a:off x="3800983" y="1687007"/>
                <a:ext cx="1150126" cy="1150126"/>
              </a:xfrm>
              <a:custGeom>
                <a:avLst/>
                <a:gdLst/>
                <a:ahLst/>
                <a:cxnLst/>
                <a:rect l="l" t="t" r="r" b="b"/>
                <a:pathLst>
                  <a:path w="47117" h="47117" extrusionOk="0">
                    <a:moveTo>
                      <a:pt x="0" y="1"/>
                    </a:moveTo>
                    <a:lnTo>
                      <a:pt x="0" y="47116"/>
                    </a:lnTo>
                    <a:lnTo>
                      <a:pt x="47116" y="47116"/>
                    </a:lnTo>
                    <a:lnTo>
                      <a:pt x="4711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4062650" y="1953325"/>
                <a:ext cx="651200" cy="651525"/>
              </a:xfrm>
              <a:custGeom>
                <a:avLst/>
                <a:gdLst/>
                <a:ahLst/>
                <a:cxnLst/>
                <a:rect l="l" t="t" r="r" b="b"/>
                <a:pathLst>
                  <a:path w="26048" h="26061" extrusionOk="0">
                    <a:moveTo>
                      <a:pt x="0" y="1"/>
                    </a:moveTo>
                    <a:lnTo>
                      <a:pt x="0" y="26060"/>
                    </a:lnTo>
                    <a:lnTo>
                      <a:pt x="26048" y="26060"/>
                    </a:lnTo>
                    <a:lnTo>
                      <a:pt x="2604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 name="Google Shape;17;p2"/>
            <p:cNvSpPr/>
            <p:nvPr/>
          </p:nvSpPr>
          <p:spPr>
            <a:xfrm>
              <a:off x="1855056" y="1918026"/>
              <a:ext cx="1315632" cy="1308068"/>
            </a:xfrm>
            <a:custGeom>
              <a:avLst/>
              <a:gdLst/>
              <a:ahLst/>
              <a:cxnLst/>
              <a:rect l="l" t="t" r="r" b="b"/>
              <a:pathLst>
                <a:path w="34960" h="34759" extrusionOk="0">
                  <a:moveTo>
                    <a:pt x="17480" y="1141"/>
                  </a:moveTo>
                  <a:cubicBezTo>
                    <a:pt x="26499" y="1141"/>
                    <a:pt x="33831" y="8425"/>
                    <a:pt x="33819" y="17385"/>
                  </a:cubicBezTo>
                  <a:cubicBezTo>
                    <a:pt x="33819" y="26333"/>
                    <a:pt x="26499" y="33617"/>
                    <a:pt x="17480" y="33617"/>
                  </a:cubicBezTo>
                  <a:cubicBezTo>
                    <a:pt x="8485" y="33617"/>
                    <a:pt x="1141" y="26333"/>
                    <a:pt x="1141" y="17385"/>
                  </a:cubicBezTo>
                  <a:cubicBezTo>
                    <a:pt x="1141" y="8425"/>
                    <a:pt x="8461" y="1141"/>
                    <a:pt x="17480" y="1141"/>
                  </a:cubicBezTo>
                  <a:close/>
                  <a:moveTo>
                    <a:pt x="17480" y="0"/>
                  </a:moveTo>
                  <a:cubicBezTo>
                    <a:pt x="7843" y="0"/>
                    <a:pt x="0" y="7796"/>
                    <a:pt x="0" y="17385"/>
                  </a:cubicBezTo>
                  <a:cubicBezTo>
                    <a:pt x="0" y="26963"/>
                    <a:pt x="7843" y="34758"/>
                    <a:pt x="17480" y="34758"/>
                  </a:cubicBezTo>
                  <a:cubicBezTo>
                    <a:pt x="27117" y="34758"/>
                    <a:pt x="34960" y="26963"/>
                    <a:pt x="34960" y="17385"/>
                  </a:cubicBezTo>
                  <a:cubicBezTo>
                    <a:pt x="34960" y="7796"/>
                    <a:pt x="27117" y="0"/>
                    <a:pt x="174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1273436" y="1285919"/>
              <a:ext cx="1287311" cy="1287311"/>
            </a:xfrm>
            <a:custGeom>
              <a:avLst/>
              <a:gdLst/>
              <a:ahLst/>
              <a:cxnLst/>
              <a:rect l="l" t="t" r="r" b="b"/>
              <a:pathLst>
                <a:path w="22959" h="22959" extrusionOk="0">
                  <a:moveTo>
                    <a:pt x="0" y="0"/>
                  </a:moveTo>
                  <a:lnTo>
                    <a:pt x="0" y="22958"/>
                  </a:lnTo>
                  <a:lnTo>
                    <a:pt x="22958" y="22958"/>
                  </a:lnTo>
                  <a:lnTo>
                    <a:pt x="2295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1273441" y="2573237"/>
              <a:ext cx="1287311" cy="1287541"/>
            </a:xfrm>
            <a:custGeom>
              <a:avLst/>
              <a:gdLst/>
              <a:ahLst/>
              <a:cxnLst/>
              <a:rect l="l" t="t" r="r" b="b"/>
              <a:pathLst>
                <a:path w="22959" h="22959" extrusionOk="0">
                  <a:moveTo>
                    <a:pt x="0" y="0"/>
                  </a:moveTo>
                  <a:lnTo>
                    <a:pt x="0" y="22958"/>
                  </a:lnTo>
                  <a:lnTo>
                    <a:pt x="22958" y="22958"/>
                  </a:lnTo>
                  <a:lnTo>
                    <a:pt x="2295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2084880" y="2146534"/>
              <a:ext cx="856403" cy="851021"/>
            </a:xfrm>
            <a:custGeom>
              <a:avLst/>
              <a:gdLst/>
              <a:ahLst/>
              <a:cxnLst/>
              <a:rect l="l" t="t" r="r" b="b"/>
              <a:pathLst>
                <a:path w="22757" h="22614" extrusionOk="0">
                  <a:moveTo>
                    <a:pt x="11373" y="1130"/>
                  </a:moveTo>
                  <a:cubicBezTo>
                    <a:pt x="17017" y="1130"/>
                    <a:pt x="21604" y="5693"/>
                    <a:pt x="21604" y="11313"/>
                  </a:cubicBezTo>
                  <a:cubicBezTo>
                    <a:pt x="21604" y="16922"/>
                    <a:pt x="17017" y="21485"/>
                    <a:pt x="11373" y="21485"/>
                  </a:cubicBezTo>
                  <a:cubicBezTo>
                    <a:pt x="5729" y="21485"/>
                    <a:pt x="1142" y="16922"/>
                    <a:pt x="1142" y="11313"/>
                  </a:cubicBezTo>
                  <a:cubicBezTo>
                    <a:pt x="1142" y="5693"/>
                    <a:pt x="5729" y="1130"/>
                    <a:pt x="11373" y="1130"/>
                  </a:cubicBezTo>
                  <a:close/>
                  <a:moveTo>
                    <a:pt x="11373" y="1"/>
                  </a:moveTo>
                  <a:cubicBezTo>
                    <a:pt x="5111" y="1"/>
                    <a:pt x="1" y="5063"/>
                    <a:pt x="1" y="11301"/>
                  </a:cubicBezTo>
                  <a:cubicBezTo>
                    <a:pt x="1" y="17540"/>
                    <a:pt x="5111" y="22614"/>
                    <a:pt x="11373" y="22614"/>
                  </a:cubicBezTo>
                  <a:cubicBezTo>
                    <a:pt x="17659" y="22614"/>
                    <a:pt x="22757" y="17552"/>
                    <a:pt x="22757" y="11301"/>
                  </a:cubicBezTo>
                  <a:cubicBezTo>
                    <a:pt x="22757" y="5063"/>
                    <a:pt x="17647" y="1"/>
                    <a:pt x="113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2560746" y="3859435"/>
              <a:ext cx="1280416" cy="1284903"/>
            </a:xfrm>
            <a:custGeom>
              <a:avLst/>
              <a:gdLst/>
              <a:ahLst/>
              <a:cxnLst/>
              <a:rect l="l" t="t" r="r" b="b"/>
              <a:pathLst>
                <a:path w="23684" h="23767" extrusionOk="0">
                  <a:moveTo>
                    <a:pt x="1" y="1"/>
                  </a:moveTo>
                  <a:lnTo>
                    <a:pt x="1" y="23767"/>
                  </a:lnTo>
                  <a:lnTo>
                    <a:pt x="2368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194900" y="195438"/>
              <a:ext cx="893625" cy="893625"/>
            </a:xfrm>
            <a:custGeom>
              <a:avLst/>
              <a:gdLst/>
              <a:ahLst/>
              <a:cxnLst/>
              <a:rect l="l" t="t" r="r" b="b"/>
              <a:pathLst>
                <a:path w="35745" h="35745" extrusionOk="0">
                  <a:moveTo>
                    <a:pt x="17872" y="0"/>
                  </a:moveTo>
                  <a:cubicBezTo>
                    <a:pt x="8009" y="0"/>
                    <a:pt x="0" y="8009"/>
                    <a:pt x="0" y="17872"/>
                  </a:cubicBezTo>
                  <a:cubicBezTo>
                    <a:pt x="0" y="27747"/>
                    <a:pt x="8009" y="35744"/>
                    <a:pt x="17872" y="35744"/>
                  </a:cubicBezTo>
                  <a:cubicBezTo>
                    <a:pt x="27735" y="35744"/>
                    <a:pt x="35744" y="27747"/>
                    <a:pt x="35744" y="17872"/>
                  </a:cubicBezTo>
                  <a:cubicBezTo>
                    <a:pt x="35744" y="8009"/>
                    <a:pt x="27735" y="0"/>
                    <a:pt x="178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Google Shape;23;p2"/>
          <p:cNvSpPr txBox="1">
            <a:spLocks noGrp="1"/>
          </p:cNvSpPr>
          <p:nvPr>
            <p:ph type="ctrTitle"/>
          </p:nvPr>
        </p:nvSpPr>
        <p:spPr>
          <a:xfrm>
            <a:off x="3340375" y="1586350"/>
            <a:ext cx="5072100" cy="1488300"/>
          </a:xfrm>
          <a:prstGeom prst="rect">
            <a:avLst/>
          </a:prstGeom>
        </p:spPr>
        <p:txBody>
          <a:bodyPr spcFirstLastPara="1" wrap="square" lIns="91425" tIns="91425" rIns="91425" bIns="91425" anchor="b" anchorCtr="0">
            <a:noAutofit/>
          </a:bodyPr>
          <a:lstStyle>
            <a:lvl1pPr lvl="0" algn="r">
              <a:spcBef>
                <a:spcPts val="0"/>
              </a:spcBef>
              <a:spcAft>
                <a:spcPts val="0"/>
              </a:spcAft>
              <a:buSzPts val="5200"/>
              <a:buNone/>
              <a:defRPr sz="4600" b="1">
                <a:latin typeface="Cabin"/>
                <a:ea typeface="Cabin"/>
                <a:cs typeface="Cabin"/>
                <a:sym typeface="Cabin"/>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24" name="Google Shape;24;p2"/>
          <p:cNvSpPr txBox="1">
            <a:spLocks noGrp="1"/>
          </p:cNvSpPr>
          <p:nvPr>
            <p:ph type="subTitle" idx="1"/>
          </p:nvPr>
        </p:nvSpPr>
        <p:spPr>
          <a:xfrm>
            <a:off x="3340375" y="3074650"/>
            <a:ext cx="5072100" cy="441300"/>
          </a:xfrm>
          <a:prstGeom prst="rect">
            <a:avLst/>
          </a:prstGeom>
        </p:spPr>
        <p:txBody>
          <a:bodyPr spcFirstLastPara="1" wrap="square" lIns="91425" tIns="91425" rIns="91425" bIns="91425" anchor="t" anchorCtr="0">
            <a:noAutofit/>
          </a:bodyPr>
          <a:lstStyle>
            <a:lvl1pPr lvl="0" algn="r">
              <a:lnSpc>
                <a:spcPct val="100000"/>
              </a:lnSpc>
              <a:spcBef>
                <a:spcPts val="0"/>
              </a:spcBef>
              <a:spcAft>
                <a:spcPts val="0"/>
              </a:spcAft>
              <a:buSzPts val="2800"/>
              <a:buNone/>
              <a:defRPr sz="1800">
                <a:solidFill>
                  <a:schemeClr val="dk1"/>
                </a:solidFill>
                <a:latin typeface="Cabin"/>
                <a:ea typeface="Cabin"/>
                <a:cs typeface="Cabin"/>
                <a:sym typeface="Cabin"/>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hanks">
  <p:cSld name="CUSTOM_19">
    <p:spTree>
      <p:nvGrpSpPr>
        <p:cNvPr id="1" name="Shape 539"/>
        <p:cNvGrpSpPr/>
        <p:nvPr/>
      </p:nvGrpSpPr>
      <p:grpSpPr>
        <a:xfrm>
          <a:off x="0" y="0"/>
          <a:ext cx="0" cy="0"/>
          <a:chOff x="0" y="0"/>
          <a:chExt cx="0" cy="0"/>
        </a:xfrm>
      </p:grpSpPr>
      <p:sp>
        <p:nvSpPr>
          <p:cNvPr id="540" name="Google Shape;540;p32"/>
          <p:cNvSpPr txBox="1">
            <a:spLocks noGrp="1"/>
          </p:cNvSpPr>
          <p:nvPr>
            <p:ph type="title"/>
          </p:nvPr>
        </p:nvSpPr>
        <p:spPr>
          <a:xfrm>
            <a:off x="597425" y="252500"/>
            <a:ext cx="4098300" cy="1419900"/>
          </a:xfrm>
          <a:prstGeom prst="rect">
            <a:avLst/>
          </a:prstGeom>
        </p:spPr>
        <p:txBody>
          <a:bodyPr spcFirstLastPara="1" wrap="square" lIns="91425" tIns="91425" rIns="91425" bIns="91425" anchor="t" anchorCtr="0">
            <a:noAutofit/>
          </a:bodyPr>
          <a:lstStyle>
            <a:lvl1pPr lvl="0">
              <a:spcBef>
                <a:spcPts val="0"/>
              </a:spcBef>
              <a:spcAft>
                <a:spcPts val="0"/>
              </a:spcAft>
              <a:buSzPts val="7200"/>
              <a:buNone/>
              <a:defRPr sz="89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41" name="Google Shape;541;p32"/>
          <p:cNvSpPr txBox="1"/>
          <p:nvPr/>
        </p:nvSpPr>
        <p:spPr>
          <a:xfrm>
            <a:off x="597425" y="3259850"/>
            <a:ext cx="3447300" cy="997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300"/>
              </a:spcBef>
              <a:spcAft>
                <a:spcPts val="0"/>
              </a:spcAft>
              <a:buNone/>
            </a:pPr>
            <a:r>
              <a:rPr lang="en" sz="1200">
                <a:solidFill>
                  <a:schemeClr val="dk1"/>
                </a:solidFill>
                <a:latin typeface="Cabin"/>
                <a:ea typeface="Cabin"/>
                <a:cs typeface="Cabin"/>
                <a:sym typeface="Cabin"/>
              </a:rPr>
              <a:t>CREDITS: This presentation template was created by </a:t>
            </a:r>
            <a:r>
              <a:rPr lang="en" sz="1200" b="1">
                <a:solidFill>
                  <a:schemeClr val="dk1"/>
                </a:solidFill>
                <a:uFill>
                  <a:noFill/>
                </a:uFill>
                <a:latin typeface="Cabin"/>
                <a:ea typeface="Cabin"/>
                <a:cs typeface="Cabin"/>
                <a:sym typeface="Cabin"/>
                <a:hlinkClick r:id="rId2">
                  <a:extLst>
                    <a:ext uri="{A12FA001-AC4F-418D-AE19-62706E023703}">
                      <ahyp:hlinkClr xmlns:ahyp="http://schemas.microsoft.com/office/drawing/2018/hyperlinkcolor" val="tx"/>
                    </a:ext>
                  </a:extLst>
                </a:hlinkClick>
              </a:rPr>
              <a:t>Slidesgo</a:t>
            </a:r>
            <a:r>
              <a:rPr lang="en" sz="1200">
                <a:solidFill>
                  <a:schemeClr val="dk1"/>
                </a:solidFill>
                <a:latin typeface="Cabin"/>
                <a:ea typeface="Cabin"/>
                <a:cs typeface="Cabin"/>
                <a:sym typeface="Cabin"/>
              </a:rPr>
              <a:t>, including icons by </a:t>
            </a:r>
            <a:r>
              <a:rPr lang="en" sz="1200" b="1">
                <a:solidFill>
                  <a:schemeClr val="dk1"/>
                </a:solidFill>
                <a:uFill>
                  <a:noFill/>
                </a:uFill>
                <a:latin typeface="Cabin"/>
                <a:ea typeface="Cabin"/>
                <a:cs typeface="Cabin"/>
                <a:sym typeface="Cabin"/>
                <a:hlinkClick r:id="rId3">
                  <a:extLst>
                    <a:ext uri="{A12FA001-AC4F-418D-AE19-62706E023703}">
                      <ahyp:hlinkClr xmlns:ahyp="http://schemas.microsoft.com/office/drawing/2018/hyperlinkcolor" val="tx"/>
                    </a:ext>
                  </a:extLst>
                </a:hlinkClick>
              </a:rPr>
              <a:t>Flaticon</a:t>
            </a:r>
            <a:r>
              <a:rPr lang="en" sz="1200">
                <a:solidFill>
                  <a:schemeClr val="dk1"/>
                </a:solidFill>
                <a:latin typeface="Cabin"/>
                <a:ea typeface="Cabin"/>
                <a:cs typeface="Cabin"/>
                <a:sym typeface="Cabin"/>
              </a:rPr>
              <a:t>, and infographics &amp; images by </a:t>
            </a:r>
            <a:r>
              <a:rPr lang="en" sz="1200" b="1">
                <a:solidFill>
                  <a:schemeClr val="dk1"/>
                </a:solidFill>
                <a:uFill>
                  <a:noFill/>
                </a:uFill>
                <a:latin typeface="Cabin"/>
                <a:ea typeface="Cabin"/>
                <a:cs typeface="Cabin"/>
                <a:sym typeface="Cabin"/>
                <a:hlinkClick r:id="rId4">
                  <a:extLst>
                    <a:ext uri="{A12FA001-AC4F-418D-AE19-62706E023703}">
                      <ahyp:hlinkClr xmlns:ahyp="http://schemas.microsoft.com/office/drawing/2018/hyperlinkcolor" val="tx"/>
                    </a:ext>
                  </a:extLst>
                </a:hlinkClick>
              </a:rPr>
              <a:t>Freepik</a:t>
            </a:r>
            <a:endParaRPr sz="1200" b="1">
              <a:solidFill>
                <a:schemeClr val="dk1"/>
              </a:solidFill>
              <a:latin typeface="Cabin"/>
              <a:ea typeface="Cabin"/>
              <a:cs typeface="Cabin"/>
              <a:sym typeface="Cabin"/>
            </a:endParaRPr>
          </a:p>
        </p:txBody>
      </p:sp>
      <p:grpSp>
        <p:nvGrpSpPr>
          <p:cNvPr id="542" name="Google Shape;542;p32"/>
          <p:cNvGrpSpPr/>
          <p:nvPr/>
        </p:nvGrpSpPr>
        <p:grpSpPr>
          <a:xfrm>
            <a:off x="5282096" y="-2850"/>
            <a:ext cx="3892714" cy="5150809"/>
            <a:chOff x="5282096" y="-2850"/>
            <a:chExt cx="3892714" cy="5150809"/>
          </a:xfrm>
        </p:grpSpPr>
        <p:grpSp>
          <p:nvGrpSpPr>
            <p:cNvPr id="543" name="Google Shape;543;p32"/>
            <p:cNvGrpSpPr/>
            <p:nvPr/>
          </p:nvGrpSpPr>
          <p:grpSpPr>
            <a:xfrm flipH="1">
              <a:off x="6551975" y="3861239"/>
              <a:ext cx="1311346" cy="1284436"/>
              <a:chOff x="17" y="-17"/>
              <a:chExt cx="840553" cy="834212"/>
            </a:xfrm>
          </p:grpSpPr>
          <p:sp>
            <p:nvSpPr>
              <p:cNvPr id="544" name="Google Shape;544;p32"/>
              <p:cNvSpPr/>
              <p:nvPr/>
            </p:nvSpPr>
            <p:spPr>
              <a:xfrm rot="5400000">
                <a:off x="6588" y="215"/>
                <a:ext cx="834212" cy="833749"/>
              </a:xfrm>
              <a:custGeom>
                <a:avLst/>
                <a:gdLst/>
                <a:ahLst/>
                <a:cxnLst/>
                <a:rect l="l" t="t" r="r" b="b"/>
                <a:pathLst>
                  <a:path w="25239" h="25225" extrusionOk="0">
                    <a:moveTo>
                      <a:pt x="0" y="0"/>
                    </a:moveTo>
                    <a:lnTo>
                      <a:pt x="0" y="25224"/>
                    </a:lnTo>
                    <a:lnTo>
                      <a:pt x="25238" y="25224"/>
                    </a:lnTo>
                    <a:lnTo>
                      <a:pt x="25238" y="0"/>
                    </a:ln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32"/>
              <p:cNvSpPr/>
              <p:nvPr/>
            </p:nvSpPr>
            <p:spPr>
              <a:xfrm rot="5400000">
                <a:off x="17" y="-17"/>
                <a:ext cx="832890" cy="832890"/>
              </a:xfrm>
              <a:custGeom>
                <a:avLst/>
                <a:gdLst/>
                <a:ahLst/>
                <a:cxnLst/>
                <a:rect l="l" t="t" r="r" b="b"/>
                <a:pathLst>
                  <a:path w="25199" h="25199" extrusionOk="0">
                    <a:moveTo>
                      <a:pt x="0" y="1"/>
                    </a:moveTo>
                    <a:lnTo>
                      <a:pt x="0" y="25199"/>
                    </a:lnTo>
                    <a:lnTo>
                      <a:pt x="25198" y="25199"/>
                    </a:lnTo>
                    <a:cubicBezTo>
                      <a:pt x="25198" y="11279"/>
                      <a:pt x="13920" y="1"/>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6" name="Google Shape;546;p32"/>
            <p:cNvSpPr/>
            <p:nvPr/>
          </p:nvSpPr>
          <p:spPr>
            <a:xfrm flipH="1">
              <a:off x="6582971" y="10"/>
              <a:ext cx="1280416" cy="1284903"/>
            </a:xfrm>
            <a:custGeom>
              <a:avLst/>
              <a:gdLst/>
              <a:ahLst/>
              <a:cxnLst/>
              <a:rect l="l" t="t" r="r" b="b"/>
              <a:pathLst>
                <a:path w="23684" h="23767" extrusionOk="0">
                  <a:moveTo>
                    <a:pt x="1" y="1"/>
                  </a:moveTo>
                  <a:lnTo>
                    <a:pt x="1" y="23767"/>
                  </a:lnTo>
                  <a:lnTo>
                    <a:pt x="2368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32"/>
            <p:cNvSpPr/>
            <p:nvPr/>
          </p:nvSpPr>
          <p:spPr>
            <a:xfrm>
              <a:off x="7856700" y="-2850"/>
              <a:ext cx="1318110" cy="5145201"/>
            </a:xfrm>
            <a:custGeom>
              <a:avLst/>
              <a:gdLst/>
              <a:ahLst/>
              <a:cxnLst/>
              <a:rect l="l" t="t" r="r" b="b"/>
              <a:pathLst>
                <a:path w="47866" h="47545" extrusionOk="0">
                  <a:moveTo>
                    <a:pt x="1" y="0"/>
                  </a:moveTo>
                  <a:lnTo>
                    <a:pt x="1" y="47544"/>
                  </a:lnTo>
                  <a:lnTo>
                    <a:pt x="47865" y="47544"/>
                  </a:lnTo>
                  <a:lnTo>
                    <a:pt x="4786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8" name="Google Shape;548;p32"/>
            <p:cNvGrpSpPr/>
            <p:nvPr/>
          </p:nvGrpSpPr>
          <p:grpSpPr>
            <a:xfrm>
              <a:off x="6346078" y="-7"/>
              <a:ext cx="1517264" cy="1508454"/>
              <a:chOff x="4659706" y="1568197"/>
              <a:chExt cx="874000" cy="868975"/>
            </a:xfrm>
          </p:grpSpPr>
          <p:sp>
            <p:nvSpPr>
              <p:cNvPr id="549" name="Google Shape;549;p32"/>
              <p:cNvSpPr/>
              <p:nvPr/>
            </p:nvSpPr>
            <p:spPr>
              <a:xfrm>
                <a:off x="4659706" y="1568197"/>
                <a:ext cx="874000" cy="868975"/>
              </a:xfrm>
              <a:custGeom>
                <a:avLst/>
                <a:gdLst/>
                <a:ahLst/>
                <a:cxnLst/>
                <a:rect l="l" t="t" r="r" b="b"/>
                <a:pathLst>
                  <a:path w="34960" h="34759" extrusionOk="0">
                    <a:moveTo>
                      <a:pt x="17480" y="1141"/>
                    </a:moveTo>
                    <a:cubicBezTo>
                      <a:pt x="26499" y="1141"/>
                      <a:pt x="33831" y="8425"/>
                      <a:pt x="33819" y="17385"/>
                    </a:cubicBezTo>
                    <a:cubicBezTo>
                      <a:pt x="33819" y="26333"/>
                      <a:pt x="26499" y="33617"/>
                      <a:pt x="17480" y="33617"/>
                    </a:cubicBezTo>
                    <a:cubicBezTo>
                      <a:pt x="8485" y="33617"/>
                      <a:pt x="1141" y="26333"/>
                      <a:pt x="1141" y="17385"/>
                    </a:cubicBezTo>
                    <a:cubicBezTo>
                      <a:pt x="1141" y="8425"/>
                      <a:pt x="8461" y="1141"/>
                      <a:pt x="17480" y="1141"/>
                    </a:cubicBezTo>
                    <a:close/>
                    <a:moveTo>
                      <a:pt x="17480" y="0"/>
                    </a:moveTo>
                    <a:cubicBezTo>
                      <a:pt x="7843" y="0"/>
                      <a:pt x="0" y="7796"/>
                      <a:pt x="0" y="17385"/>
                    </a:cubicBezTo>
                    <a:cubicBezTo>
                      <a:pt x="0" y="26963"/>
                      <a:pt x="7843" y="34758"/>
                      <a:pt x="17480" y="34758"/>
                    </a:cubicBezTo>
                    <a:cubicBezTo>
                      <a:pt x="27117" y="34758"/>
                      <a:pt x="34960" y="26963"/>
                      <a:pt x="34960" y="17385"/>
                    </a:cubicBezTo>
                    <a:cubicBezTo>
                      <a:pt x="34960" y="7796"/>
                      <a:pt x="27117" y="0"/>
                      <a:pt x="17480" y="0"/>
                    </a:cubicBezTo>
                    <a:close/>
                  </a:path>
                </a:pathLst>
              </a:custGeom>
              <a:solidFill>
                <a:srgbClr val="AA8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32"/>
              <p:cNvSpPr/>
              <p:nvPr/>
            </p:nvSpPr>
            <p:spPr>
              <a:xfrm>
                <a:off x="4812381" y="1719997"/>
                <a:ext cx="568925" cy="565350"/>
              </a:xfrm>
              <a:custGeom>
                <a:avLst/>
                <a:gdLst/>
                <a:ahLst/>
                <a:cxnLst/>
                <a:rect l="l" t="t" r="r" b="b"/>
                <a:pathLst>
                  <a:path w="22757" h="22614" extrusionOk="0">
                    <a:moveTo>
                      <a:pt x="11373" y="1130"/>
                    </a:moveTo>
                    <a:cubicBezTo>
                      <a:pt x="17017" y="1130"/>
                      <a:pt x="21604" y="5693"/>
                      <a:pt x="21604" y="11313"/>
                    </a:cubicBezTo>
                    <a:cubicBezTo>
                      <a:pt x="21604" y="16922"/>
                      <a:pt x="17017" y="21485"/>
                      <a:pt x="11373" y="21485"/>
                    </a:cubicBezTo>
                    <a:cubicBezTo>
                      <a:pt x="5729" y="21485"/>
                      <a:pt x="1142" y="16922"/>
                      <a:pt x="1142" y="11313"/>
                    </a:cubicBezTo>
                    <a:cubicBezTo>
                      <a:pt x="1142" y="5693"/>
                      <a:pt x="5729" y="1130"/>
                      <a:pt x="11373" y="1130"/>
                    </a:cubicBezTo>
                    <a:close/>
                    <a:moveTo>
                      <a:pt x="11373" y="1"/>
                    </a:moveTo>
                    <a:cubicBezTo>
                      <a:pt x="5111" y="1"/>
                      <a:pt x="1" y="5063"/>
                      <a:pt x="1" y="11301"/>
                    </a:cubicBezTo>
                    <a:cubicBezTo>
                      <a:pt x="1" y="17540"/>
                      <a:pt x="5111" y="22614"/>
                      <a:pt x="11373" y="22614"/>
                    </a:cubicBezTo>
                    <a:cubicBezTo>
                      <a:pt x="17659" y="22614"/>
                      <a:pt x="22757" y="17552"/>
                      <a:pt x="22757" y="11301"/>
                    </a:cubicBezTo>
                    <a:cubicBezTo>
                      <a:pt x="22757" y="5063"/>
                      <a:pt x="17647" y="1"/>
                      <a:pt x="11373" y="1"/>
                    </a:cubicBezTo>
                    <a:close/>
                  </a:path>
                </a:pathLst>
              </a:custGeom>
              <a:solidFill>
                <a:srgbClr val="AA8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1" name="Google Shape;551;p32"/>
            <p:cNvGrpSpPr/>
            <p:nvPr/>
          </p:nvGrpSpPr>
          <p:grpSpPr>
            <a:xfrm flipH="1">
              <a:off x="7863375" y="3865492"/>
              <a:ext cx="1311352" cy="1282468"/>
              <a:chOff x="17" y="-17"/>
              <a:chExt cx="840556" cy="837120"/>
            </a:xfrm>
          </p:grpSpPr>
          <p:sp>
            <p:nvSpPr>
              <p:cNvPr id="552" name="Google Shape;552;p32"/>
              <p:cNvSpPr/>
              <p:nvPr/>
            </p:nvSpPr>
            <p:spPr>
              <a:xfrm rot="5400000">
                <a:off x="5141" y="1671"/>
                <a:ext cx="837115" cy="833749"/>
              </a:xfrm>
              <a:custGeom>
                <a:avLst/>
                <a:gdLst/>
                <a:ahLst/>
                <a:cxnLst/>
                <a:rect l="l" t="t" r="r" b="b"/>
                <a:pathLst>
                  <a:path w="25239" h="25225" extrusionOk="0">
                    <a:moveTo>
                      <a:pt x="0" y="0"/>
                    </a:moveTo>
                    <a:lnTo>
                      <a:pt x="0" y="25224"/>
                    </a:lnTo>
                    <a:lnTo>
                      <a:pt x="25238" y="25224"/>
                    </a:lnTo>
                    <a:lnTo>
                      <a:pt x="25238" y="0"/>
                    </a:ln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32"/>
              <p:cNvSpPr/>
              <p:nvPr/>
            </p:nvSpPr>
            <p:spPr>
              <a:xfrm rot="5400000">
                <a:off x="17" y="-17"/>
                <a:ext cx="832890" cy="832890"/>
              </a:xfrm>
              <a:custGeom>
                <a:avLst/>
                <a:gdLst/>
                <a:ahLst/>
                <a:cxnLst/>
                <a:rect l="l" t="t" r="r" b="b"/>
                <a:pathLst>
                  <a:path w="25199" h="25199" extrusionOk="0">
                    <a:moveTo>
                      <a:pt x="0" y="1"/>
                    </a:moveTo>
                    <a:lnTo>
                      <a:pt x="0" y="25199"/>
                    </a:lnTo>
                    <a:lnTo>
                      <a:pt x="25198" y="25199"/>
                    </a:lnTo>
                    <a:cubicBezTo>
                      <a:pt x="25198" y="11279"/>
                      <a:pt x="13920" y="1"/>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4" name="Google Shape;554;p32"/>
            <p:cNvSpPr/>
            <p:nvPr/>
          </p:nvSpPr>
          <p:spPr>
            <a:xfrm>
              <a:off x="7215425" y="2575275"/>
              <a:ext cx="641274" cy="1282433"/>
            </a:xfrm>
            <a:custGeom>
              <a:avLst/>
              <a:gdLst/>
              <a:ahLst/>
              <a:cxnLst/>
              <a:rect l="l" t="t" r="r" b="b"/>
              <a:pathLst>
                <a:path w="23707" h="47568" extrusionOk="0">
                  <a:moveTo>
                    <a:pt x="23707" y="1"/>
                  </a:moveTo>
                  <a:cubicBezTo>
                    <a:pt x="10612" y="1"/>
                    <a:pt x="0" y="10553"/>
                    <a:pt x="0" y="23564"/>
                  </a:cubicBezTo>
                  <a:lnTo>
                    <a:pt x="0" y="24028"/>
                  </a:lnTo>
                  <a:cubicBezTo>
                    <a:pt x="0" y="37040"/>
                    <a:pt x="10612" y="47568"/>
                    <a:pt x="23707" y="47568"/>
                  </a:cubicBezTo>
                  <a:lnTo>
                    <a:pt x="23707"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32"/>
            <p:cNvSpPr/>
            <p:nvPr/>
          </p:nvSpPr>
          <p:spPr>
            <a:xfrm>
              <a:off x="7564648" y="2931041"/>
              <a:ext cx="617177" cy="613173"/>
            </a:xfrm>
            <a:custGeom>
              <a:avLst/>
              <a:gdLst/>
              <a:ahLst/>
              <a:cxnLst/>
              <a:rect l="l" t="t" r="r" b="b"/>
              <a:pathLst>
                <a:path w="22044" h="21901" extrusionOk="0">
                  <a:moveTo>
                    <a:pt x="11016" y="0"/>
                  </a:moveTo>
                  <a:cubicBezTo>
                    <a:pt x="4932" y="0"/>
                    <a:pt x="0" y="4908"/>
                    <a:pt x="0" y="10956"/>
                  </a:cubicBezTo>
                  <a:cubicBezTo>
                    <a:pt x="0" y="16993"/>
                    <a:pt x="4932" y="21900"/>
                    <a:pt x="11016" y="21900"/>
                  </a:cubicBezTo>
                  <a:cubicBezTo>
                    <a:pt x="17100" y="21900"/>
                    <a:pt x="22043" y="16993"/>
                    <a:pt x="22043" y="10956"/>
                  </a:cubicBezTo>
                  <a:cubicBezTo>
                    <a:pt x="22043" y="4908"/>
                    <a:pt x="17100" y="0"/>
                    <a:pt x="1101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32"/>
            <p:cNvSpPr/>
            <p:nvPr/>
          </p:nvSpPr>
          <p:spPr>
            <a:xfrm>
              <a:off x="8156558" y="1407885"/>
              <a:ext cx="724981" cy="725343"/>
            </a:xfrm>
            <a:custGeom>
              <a:avLst/>
              <a:gdLst/>
              <a:ahLst/>
              <a:cxnLst/>
              <a:rect l="l" t="t" r="r" b="b"/>
              <a:pathLst>
                <a:path w="26048" h="26061" extrusionOk="0">
                  <a:moveTo>
                    <a:pt x="0" y="1"/>
                  </a:moveTo>
                  <a:lnTo>
                    <a:pt x="0" y="26060"/>
                  </a:lnTo>
                  <a:lnTo>
                    <a:pt x="26048" y="26060"/>
                  </a:lnTo>
                  <a:lnTo>
                    <a:pt x="2604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32"/>
            <p:cNvSpPr/>
            <p:nvPr/>
          </p:nvSpPr>
          <p:spPr>
            <a:xfrm>
              <a:off x="6569400" y="2133225"/>
              <a:ext cx="1289007" cy="438508"/>
            </a:xfrm>
            <a:custGeom>
              <a:avLst/>
              <a:gdLst/>
              <a:ahLst/>
              <a:cxnLst/>
              <a:rect l="l" t="t" r="r" b="b"/>
              <a:pathLst>
                <a:path w="47688" h="17041" extrusionOk="0">
                  <a:moveTo>
                    <a:pt x="1" y="0"/>
                  </a:moveTo>
                  <a:lnTo>
                    <a:pt x="1" y="17040"/>
                  </a:lnTo>
                  <a:lnTo>
                    <a:pt x="47687" y="17040"/>
                  </a:lnTo>
                  <a:lnTo>
                    <a:pt x="4768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32"/>
            <p:cNvSpPr/>
            <p:nvPr/>
          </p:nvSpPr>
          <p:spPr>
            <a:xfrm>
              <a:off x="5282096" y="2574035"/>
              <a:ext cx="1280416" cy="1284903"/>
            </a:xfrm>
            <a:custGeom>
              <a:avLst/>
              <a:gdLst/>
              <a:ahLst/>
              <a:cxnLst/>
              <a:rect l="l" t="t" r="r" b="b"/>
              <a:pathLst>
                <a:path w="23684" h="23767" extrusionOk="0">
                  <a:moveTo>
                    <a:pt x="1" y="1"/>
                  </a:moveTo>
                  <a:lnTo>
                    <a:pt x="1" y="23767"/>
                  </a:lnTo>
                  <a:lnTo>
                    <a:pt x="2368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3"/>
        <p:cNvGrpSpPr/>
        <p:nvPr/>
      </p:nvGrpSpPr>
      <p:grpSpPr>
        <a:xfrm>
          <a:off x="0" y="0"/>
          <a:ext cx="0" cy="0"/>
          <a:chOff x="0" y="0"/>
          <a:chExt cx="0" cy="0"/>
        </a:xfrm>
      </p:grpSpPr>
      <p:sp>
        <p:nvSpPr>
          <p:cNvPr id="44" name="Google Shape;44;p4"/>
          <p:cNvSpPr txBox="1">
            <a:spLocks noGrp="1"/>
          </p:cNvSpPr>
          <p:nvPr>
            <p:ph type="title"/>
          </p:nvPr>
        </p:nvSpPr>
        <p:spPr>
          <a:xfrm>
            <a:off x="713125" y="408650"/>
            <a:ext cx="77148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sz="30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5" name="Google Shape;45;p4"/>
          <p:cNvSpPr txBox="1">
            <a:spLocks noGrp="1"/>
          </p:cNvSpPr>
          <p:nvPr>
            <p:ph type="body" idx="1"/>
          </p:nvPr>
        </p:nvSpPr>
        <p:spPr>
          <a:xfrm>
            <a:off x="713125" y="1213875"/>
            <a:ext cx="7714800" cy="34506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Clr>
                <a:schemeClr val="accent3"/>
              </a:buClr>
              <a:buSzPts val="1400"/>
              <a:buFont typeface="Arial"/>
              <a:buAutoNum type="arabicPeriod"/>
              <a:defRPr sz="1200"/>
            </a:lvl1pPr>
            <a:lvl2pPr marL="914400" lvl="1" indent="-304800">
              <a:spcBef>
                <a:spcPts val="0"/>
              </a:spcBef>
              <a:spcAft>
                <a:spcPts val="0"/>
              </a:spcAft>
              <a:buSzPts val="1200"/>
              <a:buFont typeface="Arial"/>
              <a:buAutoNum type="alphaLcPeriod"/>
              <a:defRPr/>
            </a:lvl2pPr>
            <a:lvl3pPr marL="1371600" lvl="2" indent="-304800">
              <a:spcBef>
                <a:spcPts val="1600"/>
              </a:spcBef>
              <a:spcAft>
                <a:spcPts val="0"/>
              </a:spcAft>
              <a:buSzPts val="1200"/>
              <a:buFont typeface="Arial"/>
              <a:buAutoNum type="romanLcPeriod"/>
              <a:defRPr/>
            </a:lvl3pPr>
            <a:lvl4pPr marL="1828800" lvl="3" indent="-304800">
              <a:spcBef>
                <a:spcPts val="1600"/>
              </a:spcBef>
              <a:spcAft>
                <a:spcPts val="0"/>
              </a:spcAft>
              <a:buSzPts val="1200"/>
              <a:buFont typeface="Arial"/>
              <a:buAutoNum type="arabicPeriod"/>
              <a:defRPr/>
            </a:lvl4pPr>
            <a:lvl5pPr marL="2286000" lvl="4" indent="-304800">
              <a:spcBef>
                <a:spcPts val="1600"/>
              </a:spcBef>
              <a:spcAft>
                <a:spcPts val="0"/>
              </a:spcAft>
              <a:buSzPts val="1200"/>
              <a:buFont typeface="Arial"/>
              <a:buAutoNum type="alphaLcPeriod"/>
              <a:defRPr/>
            </a:lvl5pPr>
            <a:lvl6pPr marL="2743200" lvl="5" indent="-304800">
              <a:spcBef>
                <a:spcPts val="1600"/>
              </a:spcBef>
              <a:spcAft>
                <a:spcPts val="0"/>
              </a:spcAft>
              <a:buSzPts val="1200"/>
              <a:buFont typeface="Arial"/>
              <a:buAutoNum type="romanLcPeriod"/>
              <a:defRPr/>
            </a:lvl6pPr>
            <a:lvl7pPr marL="3200400" lvl="6" indent="-304800">
              <a:spcBef>
                <a:spcPts val="1600"/>
              </a:spcBef>
              <a:spcAft>
                <a:spcPts val="0"/>
              </a:spcAft>
              <a:buSzPts val="1200"/>
              <a:buFont typeface="Arial"/>
              <a:buAutoNum type="arabicPeriod"/>
              <a:defRPr/>
            </a:lvl7pPr>
            <a:lvl8pPr marL="3657600" lvl="7" indent="-304800">
              <a:spcBef>
                <a:spcPts val="1600"/>
              </a:spcBef>
              <a:spcAft>
                <a:spcPts val="0"/>
              </a:spcAft>
              <a:buSzPts val="1200"/>
              <a:buFont typeface="Arial"/>
              <a:buAutoNum type="alphaLcPeriod"/>
              <a:defRPr/>
            </a:lvl8pPr>
            <a:lvl9pPr marL="4114800" lvl="8" indent="-304800">
              <a:spcBef>
                <a:spcPts val="1600"/>
              </a:spcBef>
              <a:spcAft>
                <a:spcPts val="1600"/>
              </a:spcAft>
              <a:buSzPts val="1200"/>
              <a:buFont typeface="Arial"/>
              <a:buAutoNum type="romanLcPeriod"/>
              <a:defRPr/>
            </a:lvl9pPr>
          </a:lstStyle>
          <a:p>
            <a:endParaRPr/>
          </a:p>
        </p:txBody>
      </p:sp>
      <p:sp>
        <p:nvSpPr>
          <p:cNvPr id="46" name="Google Shape;46;p4"/>
          <p:cNvSpPr/>
          <p:nvPr/>
        </p:nvSpPr>
        <p:spPr>
          <a:xfrm>
            <a:off x="0" y="0"/>
            <a:ext cx="1282725" cy="1287221"/>
          </a:xfrm>
          <a:custGeom>
            <a:avLst/>
            <a:gdLst/>
            <a:ahLst/>
            <a:cxnLst/>
            <a:rect l="l" t="t" r="r" b="b"/>
            <a:pathLst>
              <a:path w="23684" h="23767" extrusionOk="0">
                <a:moveTo>
                  <a:pt x="1" y="1"/>
                </a:moveTo>
                <a:lnTo>
                  <a:pt x="1" y="23767"/>
                </a:lnTo>
                <a:lnTo>
                  <a:pt x="2368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4"/>
          <p:cNvSpPr/>
          <p:nvPr/>
        </p:nvSpPr>
        <p:spPr>
          <a:xfrm flipH="1">
            <a:off x="-383184" y="730075"/>
            <a:ext cx="1107435" cy="1100251"/>
          </a:xfrm>
          <a:custGeom>
            <a:avLst/>
            <a:gdLst/>
            <a:ahLst/>
            <a:cxnLst/>
            <a:rect l="l" t="t" r="r" b="b"/>
            <a:pathLst>
              <a:path w="22044" h="21901" extrusionOk="0">
                <a:moveTo>
                  <a:pt x="11016" y="0"/>
                </a:moveTo>
                <a:cubicBezTo>
                  <a:pt x="4932" y="0"/>
                  <a:pt x="0" y="4908"/>
                  <a:pt x="0" y="10956"/>
                </a:cubicBezTo>
                <a:cubicBezTo>
                  <a:pt x="0" y="16993"/>
                  <a:pt x="4932" y="21900"/>
                  <a:pt x="11016" y="21900"/>
                </a:cubicBezTo>
                <a:cubicBezTo>
                  <a:pt x="17100" y="21900"/>
                  <a:pt x="22043" y="16993"/>
                  <a:pt x="22043" y="10956"/>
                </a:cubicBezTo>
                <a:cubicBezTo>
                  <a:pt x="22043" y="4908"/>
                  <a:pt x="17100" y="0"/>
                  <a:pt x="110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4"/>
          <p:cNvSpPr/>
          <p:nvPr/>
        </p:nvSpPr>
        <p:spPr>
          <a:xfrm>
            <a:off x="7856700" y="3856225"/>
            <a:ext cx="1287311" cy="1287254"/>
          </a:xfrm>
          <a:custGeom>
            <a:avLst/>
            <a:gdLst/>
            <a:ahLst/>
            <a:cxnLst/>
            <a:rect l="l" t="t" r="r" b="b"/>
            <a:pathLst>
              <a:path w="22959" h="22959" extrusionOk="0">
                <a:moveTo>
                  <a:pt x="0" y="0"/>
                </a:moveTo>
                <a:lnTo>
                  <a:pt x="0" y="22958"/>
                </a:lnTo>
                <a:lnTo>
                  <a:pt x="22958" y="22958"/>
                </a:lnTo>
                <a:lnTo>
                  <a:pt x="2295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4"/>
          <p:cNvSpPr/>
          <p:nvPr/>
        </p:nvSpPr>
        <p:spPr>
          <a:xfrm flipH="1">
            <a:off x="8440090" y="3356152"/>
            <a:ext cx="1107435" cy="1100251"/>
          </a:xfrm>
          <a:custGeom>
            <a:avLst/>
            <a:gdLst/>
            <a:ahLst/>
            <a:cxnLst/>
            <a:rect l="l" t="t" r="r" b="b"/>
            <a:pathLst>
              <a:path w="22044" h="21901" extrusionOk="0">
                <a:moveTo>
                  <a:pt x="11016" y="0"/>
                </a:moveTo>
                <a:cubicBezTo>
                  <a:pt x="4932" y="0"/>
                  <a:pt x="0" y="4908"/>
                  <a:pt x="0" y="10956"/>
                </a:cubicBezTo>
                <a:cubicBezTo>
                  <a:pt x="0" y="16993"/>
                  <a:pt x="4932" y="21900"/>
                  <a:pt x="11016" y="21900"/>
                </a:cubicBezTo>
                <a:cubicBezTo>
                  <a:pt x="17100" y="21900"/>
                  <a:pt x="22043" y="16993"/>
                  <a:pt x="22043" y="10956"/>
                </a:cubicBezTo>
                <a:cubicBezTo>
                  <a:pt x="22043" y="4908"/>
                  <a:pt x="17100" y="0"/>
                  <a:pt x="1101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9"/>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1">
  <p:cSld name="CUSTOM">
    <p:spTree>
      <p:nvGrpSpPr>
        <p:cNvPr id="1" name="Shape 160"/>
        <p:cNvGrpSpPr/>
        <p:nvPr/>
      </p:nvGrpSpPr>
      <p:grpSpPr>
        <a:xfrm>
          <a:off x="0" y="0"/>
          <a:ext cx="0" cy="0"/>
          <a:chOff x="0" y="0"/>
          <a:chExt cx="0" cy="0"/>
        </a:xfrm>
      </p:grpSpPr>
      <p:sp>
        <p:nvSpPr>
          <p:cNvPr id="161" name="Google Shape;161;p13"/>
          <p:cNvSpPr txBox="1">
            <a:spLocks noGrp="1"/>
          </p:cNvSpPr>
          <p:nvPr>
            <p:ph type="title"/>
          </p:nvPr>
        </p:nvSpPr>
        <p:spPr>
          <a:xfrm>
            <a:off x="4418875" y="1967900"/>
            <a:ext cx="3993600" cy="12828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8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62" name="Google Shape;162;p13"/>
          <p:cNvSpPr txBox="1">
            <a:spLocks noGrp="1"/>
          </p:cNvSpPr>
          <p:nvPr>
            <p:ph type="subTitle" idx="1"/>
          </p:nvPr>
        </p:nvSpPr>
        <p:spPr>
          <a:xfrm>
            <a:off x="5422375" y="3022200"/>
            <a:ext cx="2990100" cy="6321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grpSp>
        <p:nvGrpSpPr>
          <p:cNvPr id="163" name="Google Shape;163;p13"/>
          <p:cNvGrpSpPr/>
          <p:nvPr/>
        </p:nvGrpSpPr>
        <p:grpSpPr>
          <a:xfrm>
            <a:off x="6569405" y="3859050"/>
            <a:ext cx="2574594" cy="1419613"/>
            <a:chOff x="6569405" y="3859050"/>
            <a:chExt cx="2574594" cy="1419613"/>
          </a:xfrm>
        </p:grpSpPr>
        <p:sp>
          <p:nvSpPr>
            <p:cNvPr id="164" name="Google Shape;164;p13"/>
            <p:cNvSpPr/>
            <p:nvPr/>
          </p:nvSpPr>
          <p:spPr>
            <a:xfrm>
              <a:off x="7724386" y="3859050"/>
              <a:ext cx="1419613" cy="1419613"/>
            </a:xfrm>
            <a:custGeom>
              <a:avLst/>
              <a:gdLst/>
              <a:ahLst/>
              <a:cxnLst/>
              <a:rect l="l" t="t" r="r" b="b"/>
              <a:pathLst>
                <a:path w="35745" h="35745" extrusionOk="0">
                  <a:moveTo>
                    <a:pt x="17872" y="0"/>
                  </a:moveTo>
                  <a:cubicBezTo>
                    <a:pt x="8009" y="0"/>
                    <a:pt x="0" y="8009"/>
                    <a:pt x="0" y="17872"/>
                  </a:cubicBezTo>
                  <a:cubicBezTo>
                    <a:pt x="0" y="27747"/>
                    <a:pt x="8009" y="35744"/>
                    <a:pt x="17872" y="35744"/>
                  </a:cubicBezTo>
                  <a:cubicBezTo>
                    <a:pt x="27735" y="35744"/>
                    <a:pt x="35744" y="27747"/>
                    <a:pt x="35744" y="17872"/>
                  </a:cubicBezTo>
                  <a:cubicBezTo>
                    <a:pt x="35744" y="8009"/>
                    <a:pt x="27735" y="0"/>
                    <a:pt x="178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3"/>
            <p:cNvSpPr/>
            <p:nvPr/>
          </p:nvSpPr>
          <p:spPr>
            <a:xfrm>
              <a:off x="6569405" y="4333271"/>
              <a:ext cx="1432309" cy="471184"/>
            </a:xfrm>
            <a:custGeom>
              <a:avLst/>
              <a:gdLst/>
              <a:ahLst/>
              <a:cxnLst/>
              <a:rect l="l" t="t" r="r" b="b"/>
              <a:pathLst>
                <a:path w="47688" h="17041" extrusionOk="0">
                  <a:moveTo>
                    <a:pt x="1" y="0"/>
                  </a:moveTo>
                  <a:lnTo>
                    <a:pt x="1" y="17040"/>
                  </a:lnTo>
                  <a:lnTo>
                    <a:pt x="47687" y="17040"/>
                  </a:lnTo>
                  <a:lnTo>
                    <a:pt x="4768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1">
  <p:cSld name="CUSTOM_15">
    <p:spTree>
      <p:nvGrpSpPr>
        <p:cNvPr id="1" name="Shape 313"/>
        <p:cNvGrpSpPr/>
        <p:nvPr/>
      </p:nvGrpSpPr>
      <p:grpSpPr>
        <a:xfrm>
          <a:off x="0" y="0"/>
          <a:ext cx="0" cy="0"/>
          <a:chOff x="0" y="0"/>
          <a:chExt cx="0" cy="0"/>
        </a:xfrm>
      </p:grpSpPr>
      <p:grpSp>
        <p:nvGrpSpPr>
          <p:cNvPr id="314" name="Google Shape;314;p20"/>
          <p:cNvGrpSpPr/>
          <p:nvPr/>
        </p:nvGrpSpPr>
        <p:grpSpPr>
          <a:xfrm flipH="1">
            <a:off x="7834497" y="3858261"/>
            <a:ext cx="1309413" cy="1278013"/>
            <a:chOff x="17" y="-17"/>
            <a:chExt cx="840553" cy="834212"/>
          </a:xfrm>
        </p:grpSpPr>
        <p:sp>
          <p:nvSpPr>
            <p:cNvPr id="315" name="Google Shape;315;p20"/>
            <p:cNvSpPr/>
            <p:nvPr/>
          </p:nvSpPr>
          <p:spPr>
            <a:xfrm rot="5400000">
              <a:off x="6588" y="215"/>
              <a:ext cx="834212" cy="833749"/>
            </a:xfrm>
            <a:custGeom>
              <a:avLst/>
              <a:gdLst/>
              <a:ahLst/>
              <a:cxnLst/>
              <a:rect l="l" t="t" r="r" b="b"/>
              <a:pathLst>
                <a:path w="25239" h="25225" extrusionOk="0">
                  <a:moveTo>
                    <a:pt x="0" y="0"/>
                  </a:moveTo>
                  <a:lnTo>
                    <a:pt x="0" y="25224"/>
                  </a:lnTo>
                  <a:lnTo>
                    <a:pt x="25238" y="25224"/>
                  </a:lnTo>
                  <a:lnTo>
                    <a:pt x="25238" y="0"/>
                  </a:ln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0"/>
            <p:cNvSpPr/>
            <p:nvPr/>
          </p:nvSpPr>
          <p:spPr>
            <a:xfrm rot="5400000">
              <a:off x="17" y="-17"/>
              <a:ext cx="832890" cy="832890"/>
            </a:xfrm>
            <a:custGeom>
              <a:avLst/>
              <a:gdLst/>
              <a:ahLst/>
              <a:cxnLst/>
              <a:rect l="l" t="t" r="r" b="b"/>
              <a:pathLst>
                <a:path w="25199" h="25199" extrusionOk="0">
                  <a:moveTo>
                    <a:pt x="0" y="1"/>
                  </a:moveTo>
                  <a:lnTo>
                    <a:pt x="0" y="25199"/>
                  </a:lnTo>
                  <a:lnTo>
                    <a:pt x="25198" y="25199"/>
                  </a:lnTo>
                  <a:cubicBezTo>
                    <a:pt x="25198" y="11279"/>
                    <a:pt x="13920" y="1"/>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7" name="Google Shape;317;p20"/>
          <p:cNvGrpSpPr/>
          <p:nvPr/>
        </p:nvGrpSpPr>
        <p:grpSpPr>
          <a:xfrm>
            <a:off x="6568608" y="2680650"/>
            <a:ext cx="2575292" cy="2462839"/>
            <a:chOff x="6568608" y="2680650"/>
            <a:chExt cx="2575292" cy="2462839"/>
          </a:xfrm>
        </p:grpSpPr>
        <p:sp>
          <p:nvSpPr>
            <p:cNvPr id="318" name="Google Shape;318;p20"/>
            <p:cNvSpPr/>
            <p:nvPr/>
          </p:nvSpPr>
          <p:spPr>
            <a:xfrm rot="10800000">
              <a:off x="6568608" y="3858585"/>
              <a:ext cx="1280416" cy="1284903"/>
            </a:xfrm>
            <a:custGeom>
              <a:avLst/>
              <a:gdLst/>
              <a:ahLst/>
              <a:cxnLst/>
              <a:rect l="l" t="t" r="r" b="b"/>
              <a:pathLst>
                <a:path w="23684" h="23767" extrusionOk="0">
                  <a:moveTo>
                    <a:pt x="1" y="1"/>
                  </a:moveTo>
                  <a:lnTo>
                    <a:pt x="1" y="23767"/>
                  </a:lnTo>
                  <a:lnTo>
                    <a:pt x="2368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9" name="Google Shape;319;p20"/>
            <p:cNvGrpSpPr/>
            <p:nvPr/>
          </p:nvGrpSpPr>
          <p:grpSpPr>
            <a:xfrm>
              <a:off x="7092105" y="3296383"/>
              <a:ext cx="1385028" cy="1376891"/>
              <a:chOff x="4659706" y="1568197"/>
              <a:chExt cx="874000" cy="868975"/>
            </a:xfrm>
          </p:grpSpPr>
          <p:sp>
            <p:nvSpPr>
              <p:cNvPr id="320" name="Google Shape;320;p20"/>
              <p:cNvSpPr/>
              <p:nvPr/>
            </p:nvSpPr>
            <p:spPr>
              <a:xfrm>
                <a:off x="4659706" y="1568197"/>
                <a:ext cx="874000" cy="868975"/>
              </a:xfrm>
              <a:custGeom>
                <a:avLst/>
                <a:gdLst/>
                <a:ahLst/>
                <a:cxnLst/>
                <a:rect l="l" t="t" r="r" b="b"/>
                <a:pathLst>
                  <a:path w="34960" h="34759" extrusionOk="0">
                    <a:moveTo>
                      <a:pt x="17480" y="1141"/>
                    </a:moveTo>
                    <a:cubicBezTo>
                      <a:pt x="26499" y="1141"/>
                      <a:pt x="33831" y="8425"/>
                      <a:pt x="33819" y="17385"/>
                    </a:cubicBezTo>
                    <a:cubicBezTo>
                      <a:pt x="33819" y="26333"/>
                      <a:pt x="26499" y="33617"/>
                      <a:pt x="17480" y="33617"/>
                    </a:cubicBezTo>
                    <a:cubicBezTo>
                      <a:pt x="8485" y="33617"/>
                      <a:pt x="1141" y="26333"/>
                      <a:pt x="1141" y="17385"/>
                    </a:cubicBezTo>
                    <a:cubicBezTo>
                      <a:pt x="1141" y="8425"/>
                      <a:pt x="8461" y="1141"/>
                      <a:pt x="17480" y="1141"/>
                    </a:cubicBezTo>
                    <a:close/>
                    <a:moveTo>
                      <a:pt x="17480" y="0"/>
                    </a:moveTo>
                    <a:cubicBezTo>
                      <a:pt x="7843" y="0"/>
                      <a:pt x="0" y="7796"/>
                      <a:pt x="0" y="17385"/>
                    </a:cubicBezTo>
                    <a:cubicBezTo>
                      <a:pt x="0" y="26963"/>
                      <a:pt x="7843" y="34758"/>
                      <a:pt x="17480" y="34758"/>
                    </a:cubicBezTo>
                    <a:cubicBezTo>
                      <a:pt x="27117" y="34758"/>
                      <a:pt x="34960" y="26963"/>
                      <a:pt x="34960" y="17385"/>
                    </a:cubicBezTo>
                    <a:cubicBezTo>
                      <a:pt x="34960" y="7796"/>
                      <a:pt x="27117" y="0"/>
                      <a:pt x="174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0"/>
              <p:cNvSpPr/>
              <p:nvPr/>
            </p:nvSpPr>
            <p:spPr>
              <a:xfrm>
                <a:off x="4812381" y="1719997"/>
                <a:ext cx="568925" cy="565350"/>
              </a:xfrm>
              <a:custGeom>
                <a:avLst/>
                <a:gdLst/>
                <a:ahLst/>
                <a:cxnLst/>
                <a:rect l="l" t="t" r="r" b="b"/>
                <a:pathLst>
                  <a:path w="22757" h="22614" extrusionOk="0">
                    <a:moveTo>
                      <a:pt x="11373" y="1130"/>
                    </a:moveTo>
                    <a:cubicBezTo>
                      <a:pt x="17017" y="1130"/>
                      <a:pt x="21604" y="5693"/>
                      <a:pt x="21604" y="11313"/>
                    </a:cubicBezTo>
                    <a:cubicBezTo>
                      <a:pt x="21604" y="16922"/>
                      <a:pt x="17017" y="21485"/>
                      <a:pt x="11373" y="21485"/>
                    </a:cubicBezTo>
                    <a:cubicBezTo>
                      <a:pt x="5729" y="21485"/>
                      <a:pt x="1142" y="16922"/>
                      <a:pt x="1142" y="11313"/>
                    </a:cubicBezTo>
                    <a:cubicBezTo>
                      <a:pt x="1142" y="5693"/>
                      <a:pt x="5729" y="1130"/>
                      <a:pt x="11373" y="1130"/>
                    </a:cubicBezTo>
                    <a:close/>
                    <a:moveTo>
                      <a:pt x="11373" y="1"/>
                    </a:moveTo>
                    <a:cubicBezTo>
                      <a:pt x="5111" y="1"/>
                      <a:pt x="1" y="5063"/>
                      <a:pt x="1" y="11301"/>
                    </a:cubicBezTo>
                    <a:cubicBezTo>
                      <a:pt x="1" y="17540"/>
                      <a:pt x="5111" y="22614"/>
                      <a:pt x="11373" y="22614"/>
                    </a:cubicBezTo>
                    <a:cubicBezTo>
                      <a:pt x="17659" y="22614"/>
                      <a:pt x="22757" y="17552"/>
                      <a:pt x="22757" y="11301"/>
                    </a:cubicBezTo>
                    <a:cubicBezTo>
                      <a:pt x="22757" y="5063"/>
                      <a:pt x="17647" y="1"/>
                      <a:pt x="113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2" name="Google Shape;322;p20"/>
            <p:cNvSpPr/>
            <p:nvPr/>
          </p:nvSpPr>
          <p:spPr>
            <a:xfrm>
              <a:off x="8545575" y="2680650"/>
              <a:ext cx="598325" cy="1177600"/>
            </a:xfrm>
            <a:custGeom>
              <a:avLst/>
              <a:gdLst/>
              <a:ahLst/>
              <a:cxnLst/>
              <a:rect l="l" t="t" r="r" b="b"/>
              <a:pathLst>
                <a:path w="23933" h="47104" extrusionOk="0">
                  <a:moveTo>
                    <a:pt x="0" y="0"/>
                  </a:moveTo>
                  <a:lnTo>
                    <a:pt x="0" y="23172"/>
                  </a:lnTo>
                  <a:cubicBezTo>
                    <a:pt x="0" y="36374"/>
                    <a:pt x="10719" y="47104"/>
                    <a:pt x="23933" y="47104"/>
                  </a:cubicBezTo>
                  <a:lnTo>
                    <a:pt x="23933" y="23932"/>
                  </a:lnTo>
                  <a:cubicBezTo>
                    <a:pt x="23933" y="10707"/>
                    <a:pt x="13214" y="0"/>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3" name="Google Shape;323;p20"/>
          <p:cNvGrpSpPr/>
          <p:nvPr/>
        </p:nvGrpSpPr>
        <p:grpSpPr>
          <a:xfrm>
            <a:off x="-1" y="1290115"/>
            <a:ext cx="1309424" cy="2563272"/>
            <a:chOff x="-1" y="1290115"/>
            <a:chExt cx="1309424" cy="2563272"/>
          </a:xfrm>
        </p:grpSpPr>
        <p:grpSp>
          <p:nvGrpSpPr>
            <p:cNvPr id="324" name="Google Shape;324;p20"/>
            <p:cNvGrpSpPr/>
            <p:nvPr/>
          </p:nvGrpSpPr>
          <p:grpSpPr>
            <a:xfrm>
              <a:off x="11" y="1290115"/>
              <a:ext cx="1309413" cy="1278013"/>
              <a:chOff x="17" y="-17"/>
              <a:chExt cx="840553" cy="834212"/>
            </a:xfrm>
          </p:grpSpPr>
          <p:sp>
            <p:nvSpPr>
              <p:cNvPr id="325" name="Google Shape;325;p20"/>
              <p:cNvSpPr/>
              <p:nvPr/>
            </p:nvSpPr>
            <p:spPr>
              <a:xfrm rot="5400000">
                <a:off x="6588" y="215"/>
                <a:ext cx="834212" cy="833749"/>
              </a:xfrm>
              <a:custGeom>
                <a:avLst/>
                <a:gdLst/>
                <a:ahLst/>
                <a:cxnLst/>
                <a:rect l="l" t="t" r="r" b="b"/>
                <a:pathLst>
                  <a:path w="25239" h="25225" extrusionOk="0">
                    <a:moveTo>
                      <a:pt x="0" y="0"/>
                    </a:moveTo>
                    <a:lnTo>
                      <a:pt x="0" y="25224"/>
                    </a:lnTo>
                    <a:lnTo>
                      <a:pt x="25238" y="25224"/>
                    </a:lnTo>
                    <a:lnTo>
                      <a:pt x="25238" y="0"/>
                    </a:ln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0"/>
              <p:cNvSpPr/>
              <p:nvPr/>
            </p:nvSpPr>
            <p:spPr>
              <a:xfrm rot="5400000">
                <a:off x="17" y="-17"/>
                <a:ext cx="832890" cy="832890"/>
              </a:xfrm>
              <a:custGeom>
                <a:avLst/>
                <a:gdLst/>
                <a:ahLst/>
                <a:cxnLst/>
                <a:rect l="l" t="t" r="r" b="b"/>
                <a:pathLst>
                  <a:path w="25199" h="25199" extrusionOk="0">
                    <a:moveTo>
                      <a:pt x="0" y="1"/>
                    </a:moveTo>
                    <a:lnTo>
                      <a:pt x="0" y="25199"/>
                    </a:lnTo>
                    <a:lnTo>
                      <a:pt x="25198" y="25199"/>
                    </a:lnTo>
                    <a:cubicBezTo>
                      <a:pt x="25198" y="11279"/>
                      <a:pt x="13920"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7" name="Google Shape;327;p20"/>
            <p:cNvGrpSpPr/>
            <p:nvPr/>
          </p:nvGrpSpPr>
          <p:grpSpPr>
            <a:xfrm>
              <a:off x="-1" y="2575374"/>
              <a:ext cx="1290080" cy="1278013"/>
              <a:chOff x="-1" y="2630449"/>
              <a:chExt cx="1290080" cy="1278013"/>
            </a:xfrm>
          </p:grpSpPr>
          <p:sp>
            <p:nvSpPr>
              <p:cNvPr id="328" name="Google Shape;328;p20"/>
              <p:cNvSpPr/>
              <p:nvPr/>
            </p:nvSpPr>
            <p:spPr>
              <a:xfrm rot="5400000">
                <a:off x="11254" y="2629636"/>
                <a:ext cx="1278013" cy="1279638"/>
              </a:xfrm>
              <a:custGeom>
                <a:avLst/>
                <a:gdLst/>
                <a:ahLst/>
                <a:cxnLst/>
                <a:rect l="l" t="t" r="r" b="b"/>
                <a:pathLst>
                  <a:path w="25239" h="25225" extrusionOk="0">
                    <a:moveTo>
                      <a:pt x="0" y="0"/>
                    </a:moveTo>
                    <a:lnTo>
                      <a:pt x="0" y="25224"/>
                    </a:lnTo>
                    <a:lnTo>
                      <a:pt x="25238" y="25224"/>
                    </a:lnTo>
                    <a:lnTo>
                      <a:pt x="25238" y="0"/>
                    </a:ln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0"/>
              <p:cNvSpPr/>
              <p:nvPr/>
            </p:nvSpPr>
            <p:spPr>
              <a:xfrm rot="5400000">
                <a:off x="1165" y="2629283"/>
                <a:ext cx="1275987" cy="1278319"/>
              </a:xfrm>
              <a:custGeom>
                <a:avLst/>
                <a:gdLst/>
                <a:ahLst/>
                <a:cxnLst/>
                <a:rect l="l" t="t" r="r" b="b"/>
                <a:pathLst>
                  <a:path w="25199" h="25199" extrusionOk="0">
                    <a:moveTo>
                      <a:pt x="0" y="1"/>
                    </a:moveTo>
                    <a:lnTo>
                      <a:pt x="0" y="25199"/>
                    </a:lnTo>
                    <a:lnTo>
                      <a:pt x="25198" y="25199"/>
                    </a:lnTo>
                    <a:cubicBezTo>
                      <a:pt x="25198" y="11279"/>
                      <a:pt x="13920"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30" name="Google Shape;330;p20"/>
          <p:cNvSpPr txBox="1">
            <a:spLocks noGrp="1"/>
          </p:cNvSpPr>
          <p:nvPr>
            <p:ph type="title"/>
          </p:nvPr>
        </p:nvSpPr>
        <p:spPr>
          <a:xfrm>
            <a:off x="714600" y="408875"/>
            <a:ext cx="7714800" cy="572700"/>
          </a:xfrm>
          <a:prstGeom prst="rect">
            <a:avLst/>
          </a:prstGeom>
        </p:spPr>
        <p:txBody>
          <a:bodyPr spcFirstLastPara="1" wrap="square" lIns="91425" tIns="91425" rIns="91425" bIns="91425" anchor="t" anchorCtr="0">
            <a:noAutofit/>
          </a:bodyPr>
          <a:lstStyle>
            <a:lvl1pPr lvl="0" algn="ctr">
              <a:spcBef>
                <a:spcPts val="0"/>
              </a:spcBef>
              <a:spcAft>
                <a:spcPts val="0"/>
              </a:spcAft>
              <a:buSzPts val="2800"/>
              <a:buNone/>
              <a:defRPr sz="30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31" name="Google Shape;331;p20"/>
          <p:cNvSpPr txBox="1">
            <a:spLocks noGrp="1"/>
          </p:cNvSpPr>
          <p:nvPr>
            <p:ph type="subTitle" idx="1"/>
          </p:nvPr>
        </p:nvSpPr>
        <p:spPr>
          <a:xfrm>
            <a:off x="2250575" y="3174438"/>
            <a:ext cx="1911600" cy="454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000" b="1"/>
            </a:lvl1pPr>
            <a:lvl2pPr lvl="1" algn="r" rtl="0">
              <a:spcBef>
                <a:spcPts val="1600"/>
              </a:spcBef>
              <a:spcAft>
                <a:spcPts val="0"/>
              </a:spcAft>
              <a:buSzPts val="1400"/>
              <a:buNone/>
              <a:defRPr/>
            </a:lvl2pPr>
            <a:lvl3pPr lvl="2" algn="r" rtl="0">
              <a:spcBef>
                <a:spcPts val="1600"/>
              </a:spcBef>
              <a:spcAft>
                <a:spcPts val="0"/>
              </a:spcAft>
              <a:buSzPts val="1400"/>
              <a:buNone/>
              <a:defRPr/>
            </a:lvl3pPr>
            <a:lvl4pPr lvl="3" algn="r" rtl="0">
              <a:spcBef>
                <a:spcPts val="1600"/>
              </a:spcBef>
              <a:spcAft>
                <a:spcPts val="0"/>
              </a:spcAft>
              <a:buSzPts val="1400"/>
              <a:buNone/>
              <a:defRPr/>
            </a:lvl4pPr>
            <a:lvl5pPr lvl="4" algn="r" rtl="0">
              <a:spcBef>
                <a:spcPts val="1600"/>
              </a:spcBef>
              <a:spcAft>
                <a:spcPts val="0"/>
              </a:spcAft>
              <a:buSzPts val="1400"/>
              <a:buNone/>
              <a:defRPr/>
            </a:lvl5pPr>
            <a:lvl6pPr lvl="5" algn="r" rtl="0">
              <a:spcBef>
                <a:spcPts val="1600"/>
              </a:spcBef>
              <a:spcAft>
                <a:spcPts val="0"/>
              </a:spcAft>
              <a:buSzPts val="1400"/>
              <a:buNone/>
              <a:defRPr/>
            </a:lvl6pPr>
            <a:lvl7pPr lvl="6" algn="r" rtl="0">
              <a:spcBef>
                <a:spcPts val="1600"/>
              </a:spcBef>
              <a:spcAft>
                <a:spcPts val="0"/>
              </a:spcAft>
              <a:buSzPts val="1400"/>
              <a:buNone/>
              <a:defRPr/>
            </a:lvl7pPr>
            <a:lvl8pPr lvl="7" algn="r" rtl="0">
              <a:spcBef>
                <a:spcPts val="1600"/>
              </a:spcBef>
              <a:spcAft>
                <a:spcPts val="0"/>
              </a:spcAft>
              <a:buSzPts val="1400"/>
              <a:buNone/>
              <a:defRPr/>
            </a:lvl8pPr>
            <a:lvl9pPr lvl="8" algn="r" rtl="0">
              <a:spcBef>
                <a:spcPts val="1600"/>
              </a:spcBef>
              <a:spcAft>
                <a:spcPts val="1600"/>
              </a:spcAft>
              <a:buSzPts val="1400"/>
              <a:buNone/>
              <a:defRPr/>
            </a:lvl9pPr>
          </a:lstStyle>
          <a:p>
            <a:endParaRPr/>
          </a:p>
        </p:txBody>
      </p:sp>
      <p:sp>
        <p:nvSpPr>
          <p:cNvPr id="332" name="Google Shape;332;p20"/>
          <p:cNvSpPr txBox="1">
            <a:spLocks noGrp="1"/>
          </p:cNvSpPr>
          <p:nvPr>
            <p:ph type="subTitle" idx="2"/>
          </p:nvPr>
        </p:nvSpPr>
        <p:spPr>
          <a:xfrm>
            <a:off x="4874375" y="3174450"/>
            <a:ext cx="1911600" cy="454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000" b="1"/>
            </a:lvl1pPr>
            <a:lvl2pPr lvl="1" algn="r" rtl="0">
              <a:spcBef>
                <a:spcPts val="1600"/>
              </a:spcBef>
              <a:spcAft>
                <a:spcPts val="0"/>
              </a:spcAft>
              <a:buSzPts val="1400"/>
              <a:buNone/>
              <a:defRPr/>
            </a:lvl2pPr>
            <a:lvl3pPr lvl="2" algn="r" rtl="0">
              <a:spcBef>
                <a:spcPts val="1600"/>
              </a:spcBef>
              <a:spcAft>
                <a:spcPts val="0"/>
              </a:spcAft>
              <a:buSzPts val="1400"/>
              <a:buNone/>
              <a:defRPr/>
            </a:lvl3pPr>
            <a:lvl4pPr lvl="3" algn="r" rtl="0">
              <a:spcBef>
                <a:spcPts val="1600"/>
              </a:spcBef>
              <a:spcAft>
                <a:spcPts val="0"/>
              </a:spcAft>
              <a:buSzPts val="1400"/>
              <a:buNone/>
              <a:defRPr/>
            </a:lvl4pPr>
            <a:lvl5pPr lvl="4" algn="r" rtl="0">
              <a:spcBef>
                <a:spcPts val="1600"/>
              </a:spcBef>
              <a:spcAft>
                <a:spcPts val="0"/>
              </a:spcAft>
              <a:buSzPts val="1400"/>
              <a:buNone/>
              <a:defRPr/>
            </a:lvl5pPr>
            <a:lvl6pPr lvl="5" algn="r" rtl="0">
              <a:spcBef>
                <a:spcPts val="1600"/>
              </a:spcBef>
              <a:spcAft>
                <a:spcPts val="0"/>
              </a:spcAft>
              <a:buSzPts val="1400"/>
              <a:buNone/>
              <a:defRPr/>
            </a:lvl6pPr>
            <a:lvl7pPr lvl="6" algn="r" rtl="0">
              <a:spcBef>
                <a:spcPts val="1600"/>
              </a:spcBef>
              <a:spcAft>
                <a:spcPts val="0"/>
              </a:spcAft>
              <a:buSzPts val="1400"/>
              <a:buNone/>
              <a:defRPr/>
            </a:lvl7pPr>
            <a:lvl8pPr lvl="7" algn="r" rtl="0">
              <a:spcBef>
                <a:spcPts val="1600"/>
              </a:spcBef>
              <a:spcAft>
                <a:spcPts val="0"/>
              </a:spcAft>
              <a:buSzPts val="1400"/>
              <a:buNone/>
              <a:defRPr/>
            </a:lvl8pPr>
            <a:lvl9pPr lvl="8" algn="r" rtl="0">
              <a:spcBef>
                <a:spcPts val="1600"/>
              </a:spcBef>
              <a:spcAft>
                <a:spcPts val="1600"/>
              </a:spcAft>
              <a:buSzPts val="1400"/>
              <a:buNone/>
              <a:defRPr/>
            </a:lvl9pPr>
          </a:lstStyle>
          <a:p>
            <a:endParaRPr/>
          </a:p>
        </p:txBody>
      </p:sp>
      <p:sp>
        <p:nvSpPr>
          <p:cNvPr id="333" name="Google Shape;333;p20"/>
          <p:cNvSpPr txBox="1">
            <a:spLocks noGrp="1"/>
          </p:cNvSpPr>
          <p:nvPr>
            <p:ph type="subTitle" idx="3"/>
          </p:nvPr>
        </p:nvSpPr>
        <p:spPr>
          <a:xfrm>
            <a:off x="2250575" y="3566413"/>
            <a:ext cx="1911600" cy="793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algn="r" rtl="0">
              <a:spcBef>
                <a:spcPts val="0"/>
              </a:spcBef>
              <a:spcAft>
                <a:spcPts val="0"/>
              </a:spcAft>
              <a:buSzPts val="1400"/>
              <a:buNone/>
              <a:defRPr/>
            </a:lvl2pPr>
            <a:lvl3pPr lvl="2" algn="r" rtl="0">
              <a:spcBef>
                <a:spcPts val="1600"/>
              </a:spcBef>
              <a:spcAft>
                <a:spcPts val="0"/>
              </a:spcAft>
              <a:buSzPts val="1400"/>
              <a:buNone/>
              <a:defRPr/>
            </a:lvl3pPr>
            <a:lvl4pPr lvl="3" algn="r" rtl="0">
              <a:spcBef>
                <a:spcPts val="1600"/>
              </a:spcBef>
              <a:spcAft>
                <a:spcPts val="0"/>
              </a:spcAft>
              <a:buSzPts val="1400"/>
              <a:buNone/>
              <a:defRPr/>
            </a:lvl4pPr>
            <a:lvl5pPr lvl="4" algn="r" rtl="0">
              <a:spcBef>
                <a:spcPts val="1600"/>
              </a:spcBef>
              <a:spcAft>
                <a:spcPts val="0"/>
              </a:spcAft>
              <a:buSzPts val="1400"/>
              <a:buNone/>
              <a:defRPr/>
            </a:lvl5pPr>
            <a:lvl6pPr lvl="5" algn="r" rtl="0">
              <a:spcBef>
                <a:spcPts val="1600"/>
              </a:spcBef>
              <a:spcAft>
                <a:spcPts val="0"/>
              </a:spcAft>
              <a:buSzPts val="1400"/>
              <a:buNone/>
              <a:defRPr/>
            </a:lvl6pPr>
            <a:lvl7pPr lvl="6" algn="r" rtl="0">
              <a:spcBef>
                <a:spcPts val="1600"/>
              </a:spcBef>
              <a:spcAft>
                <a:spcPts val="0"/>
              </a:spcAft>
              <a:buSzPts val="1400"/>
              <a:buNone/>
              <a:defRPr/>
            </a:lvl7pPr>
            <a:lvl8pPr lvl="7" algn="r" rtl="0">
              <a:spcBef>
                <a:spcPts val="1600"/>
              </a:spcBef>
              <a:spcAft>
                <a:spcPts val="0"/>
              </a:spcAft>
              <a:buSzPts val="1400"/>
              <a:buNone/>
              <a:defRPr/>
            </a:lvl8pPr>
            <a:lvl9pPr lvl="8" algn="r" rtl="0">
              <a:spcBef>
                <a:spcPts val="1600"/>
              </a:spcBef>
              <a:spcAft>
                <a:spcPts val="1600"/>
              </a:spcAft>
              <a:buSzPts val="1400"/>
              <a:buNone/>
              <a:defRPr/>
            </a:lvl9pPr>
          </a:lstStyle>
          <a:p>
            <a:endParaRPr/>
          </a:p>
        </p:txBody>
      </p:sp>
      <p:sp>
        <p:nvSpPr>
          <p:cNvPr id="334" name="Google Shape;334;p20"/>
          <p:cNvSpPr txBox="1">
            <a:spLocks noGrp="1"/>
          </p:cNvSpPr>
          <p:nvPr>
            <p:ph type="subTitle" idx="4"/>
          </p:nvPr>
        </p:nvSpPr>
        <p:spPr>
          <a:xfrm>
            <a:off x="4874275" y="3566425"/>
            <a:ext cx="1911600" cy="793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algn="r" rtl="0">
              <a:spcBef>
                <a:spcPts val="0"/>
              </a:spcBef>
              <a:spcAft>
                <a:spcPts val="0"/>
              </a:spcAft>
              <a:buSzPts val="1400"/>
              <a:buNone/>
              <a:defRPr/>
            </a:lvl2pPr>
            <a:lvl3pPr lvl="2" algn="r" rtl="0">
              <a:spcBef>
                <a:spcPts val="1600"/>
              </a:spcBef>
              <a:spcAft>
                <a:spcPts val="0"/>
              </a:spcAft>
              <a:buSzPts val="1400"/>
              <a:buNone/>
              <a:defRPr/>
            </a:lvl3pPr>
            <a:lvl4pPr lvl="3" algn="r" rtl="0">
              <a:spcBef>
                <a:spcPts val="1600"/>
              </a:spcBef>
              <a:spcAft>
                <a:spcPts val="0"/>
              </a:spcAft>
              <a:buSzPts val="1400"/>
              <a:buNone/>
              <a:defRPr/>
            </a:lvl4pPr>
            <a:lvl5pPr lvl="4" algn="r" rtl="0">
              <a:spcBef>
                <a:spcPts val="1600"/>
              </a:spcBef>
              <a:spcAft>
                <a:spcPts val="0"/>
              </a:spcAft>
              <a:buSzPts val="1400"/>
              <a:buNone/>
              <a:defRPr/>
            </a:lvl5pPr>
            <a:lvl6pPr lvl="5" algn="r" rtl="0">
              <a:spcBef>
                <a:spcPts val="1600"/>
              </a:spcBef>
              <a:spcAft>
                <a:spcPts val="0"/>
              </a:spcAft>
              <a:buSzPts val="1400"/>
              <a:buNone/>
              <a:defRPr/>
            </a:lvl6pPr>
            <a:lvl7pPr lvl="6" algn="r" rtl="0">
              <a:spcBef>
                <a:spcPts val="1600"/>
              </a:spcBef>
              <a:spcAft>
                <a:spcPts val="0"/>
              </a:spcAft>
              <a:buSzPts val="1400"/>
              <a:buNone/>
              <a:defRPr/>
            </a:lvl7pPr>
            <a:lvl8pPr lvl="7" algn="r" rtl="0">
              <a:spcBef>
                <a:spcPts val="1600"/>
              </a:spcBef>
              <a:spcAft>
                <a:spcPts val="0"/>
              </a:spcAft>
              <a:buSzPts val="1400"/>
              <a:buNone/>
              <a:defRPr/>
            </a:lvl8pPr>
            <a:lvl9pPr lvl="8" algn="r" rtl="0">
              <a:spcBef>
                <a:spcPts val="1600"/>
              </a:spcBef>
              <a:spcAft>
                <a:spcPts val="160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1">
  <p:cSld name="CUSTOM_7">
    <p:spTree>
      <p:nvGrpSpPr>
        <p:cNvPr id="1" name="Shape 335"/>
        <p:cNvGrpSpPr/>
        <p:nvPr/>
      </p:nvGrpSpPr>
      <p:grpSpPr>
        <a:xfrm>
          <a:off x="0" y="0"/>
          <a:ext cx="0" cy="0"/>
          <a:chOff x="0" y="0"/>
          <a:chExt cx="0" cy="0"/>
        </a:xfrm>
      </p:grpSpPr>
      <p:grpSp>
        <p:nvGrpSpPr>
          <p:cNvPr id="336" name="Google Shape;336;p21"/>
          <p:cNvGrpSpPr/>
          <p:nvPr/>
        </p:nvGrpSpPr>
        <p:grpSpPr>
          <a:xfrm>
            <a:off x="6720855" y="3859050"/>
            <a:ext cx="2706044" cy="1419613"/>
            <a:chOff x="6720855" y="3859050"/>
            <a:chExt cx="2706044" cy="1419613"/>
          </a:xfrm>
        </p:grpSpPr>
        <p:sp>
          <p:nvSpPr>
            <p:cNvPr id="337" name="Google Shape;337;p21"/>
            <p:cNvSpPr/>
            <p:nvPr/>
          </p:nvSpPr>
          <p:spPr>
            <a:xfrm>
              <a:off x="8007286" y="3859050"/>
              <a:ext cx="1419613" cy="1419613"/>
            </a:xfrm>
            <a:custGeom>
              <a:avLst/>
              <a:gdLst/>
              <a:ahLst/>
              <a:cxnLst/>
              <a:rect l="l" t="t" r="r" b="b"/>
              <a:pathLst>
                <a:path w="35745" h="35745" extrusionOk="0">
                  <a:moveTo>
                    <a:pt x="17872" y="0"/>
                  </a:moveTo>
                  <a:cubicBezTo>
                    <a:pt x="8009" y="0"/>
                    <a:pt x="0" y="8009"/>
                    <a:pt x="0" y="17872"/>
                  </a:cubicBezTo>
                  <a:cubicBezTo>
                    <a:pt x="0" y="27747"/>
                    <a:pt x="8009" y="35744"/>
                    <a:pt x="17872" y="35744"/>
                  </a:cubicBezTo>
                  <a:cubicBezTo>
                    <a:pt x="27735" y="35744"/>
                    <a:pt x="35744" y="27747"/>
                    <a:pt x="35744" y="17872"/>
                  </a:cubicBezTo>
                  <a:cubicBezTo>
                    <a:pt x="35744" y="8009"/>
                    <a:pt x="27735" y="0"/>
                    <a:pt x="178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1"/>
            <p:cNvSpPr/>
            <p:nvPr/>
          </p:nvSpPr>
          <p:spPr>
            <a:xfrm>
              <a:off x="6720855" y="4333271"/>
              <a:ext cx="1432309" cy="471184"/>
            </a:xfrm>
            <a:custGeom>
              <a:avLst/>
              <a:gdLst/>
              <a:ahLst/>
              <a:cxnLst/>
              <a:rect l="l" t="t" r="r" b="b"/>
              <a:pathLst>
                <a:path w="47688" h="17041" extrusionOk="0">
                  <a:moveTo>
                    <a:pt x="1" y="0"/>
                  </a:moveTo>
                  <a:lnTo>
                    <a:pt x="1" y="17040"/>
                  </a:lnTo>
                  <a:lnTo>
                    <a:pt x="47687" y="17040"/>
                  </a:lnTo>
                  <a:lnTo>
                    <a:pt x="4768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9" name="Google Shape;339;p21"/>
          <p:cNvGrpSpPr/>
          <p:nvPr/>
        </p:nvGrpSpPr>
        <p:grpSpPr>
          <a:xfrm>
            <a:off x="-3" y="11"/>
            <a:ext cx="1309413" cy="1278013"/>
            <a:chOff x="-3" y="11"/>
            <a:chExt cx="1309413" cy="1278013"/>
          </a:xfrm>
        </p:grpSpPr>
        <p:grpSp>
          <p:nvGrpSpPr>
            <p:cNvPr id="340" name="Google Shape;340;p21"/>
            <p:cNvGrpSpPr/>
            <p:nvPr/>
          </p:nvGrpSpPr>
          <p:grpSpPr>
            <a:xfrm>
              <a:off x="-3" y="11"/>
              <a:ext cx="1309413" cy="1278013"/>
              <a:chOff x="17" y="-17"/>
              <a:chExt cx="840553" cy="834212"/>
            </a:xfrm>
          </p:grpSpPr>
          <p:sp>
            <p:nvSpPr>
              <p:cNvPr id="341" name="Google Shape;341;p21"/>
              <p:cNvSpPr/>
              <p:nvPr/>
            </p:nvSpPr>
            <p:spPr>
              <a:xfrm rot="5400000">
                <a:off x="6588" y="215"/>
                <a:ext cx="834212" cy="833749"/>
              </a:xfrm>
              <a:custGeom>
                <a:avLst/>
                <a:gdLst/>
                <a:ahLst/>
                <a:cxnLst/>
                <a:rect l="l" t="t" r="r" b="b"/>
                <a:pathLst>
                  <a:path w="25239" h="25225" extrusionOk="0">
                    <a:moveTo>
                      <a:pt x="0" y="0"/>
                    </a:moveTo>
                    <a:lnTo>
                      <a:pt x="0" y="25224"/>
                    </a:lnTo>
                    <a:lnTo>
                      <a:pt x="25238" y="25224"/>
                    </a:lnTo>
                    <a:lnTo>
                      <a:pt x="25238" y="0"/>
                    </a:ln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1"/>
              <p:cNvSpPr/>
              <p:nvPr/>
            </p:nvSpPr>
            <p:spPr>
              <a:xfrm rot="5400000">
                <a:off x="17" y="-17"/>
                <a:ext cx="832890" cy="832890"/>
              </a:xfrm>
              <a:custGeom>
                <a:avLst/>
                <a:gdLst/>
                <a:ahLst/>
                <a:cxnLst/>
                <a:rect l="l" t="t" r="r" b="b"/>
                <a:pathLst>
                  <a:path w="25199" h="25199" extrusionOk="0">
                    <a:moveTo>
                      <a:pt x="0" y="1"/>
                    </a:moveTo>
                    <a:lnTo>
                      <a:pt x="0" y="25199"/>
                    </a:lnTo>
                    <a:lnTo>
                      <a:pt x="25198" y="25199"/>
                    </a:lnTo>
                    <a:cubicBezTo>
                      <a:pt x="25198" y="11279"/>
                      <a:pt x="13920" y="1"/>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3" name="Google Shape;343;p21"/>
            <p:cNvSpPr/>
            <p:nvPr/>
          </p:nvSpPr>
          <p:spPr>
            <a:xfrm flipH="1">
              <a:off x="253502" y="184123"/>
              <a:ext cx="1055907" cy="1055907"/>
            </a:xfrm>
            <a:custGeom>
              <a:avLst/>
              <a:gdLst/>
              <a:ahLst/>
              <a:cxnLst/>
              <a:rect l="l" t="t" r="r" b="b"/>
              <a:pathLst>
                <a:path w="35745" h="35745" extrusionOk="0">
                  <a:moveTo>
                    <a:pt x="17872" y="0"/>
                  </a:moveTo>
                  <a:cubicBezTo>
                    <a:pt x="8009" y="0"/>
                    <a:pt x="0" y="8009"/>
                    <a:pt x="0" y="17872"/>
                  </a:cubicBezTo>
                  <a:cubicBezTo>
                    <a:pt x="0" y="27747"/>
                    <a:pt x="8009" y="35744"/>
                    <a:pt x="17872" y="35744"/>
                  </a:cubicBezTo>
                  <a:cubicBezTo>
                    <a:pt x="27735" y="35744"/>
                    <a:pt x="35744" y="27747"/>
                    <a:pt x="35744" y="17872"/>
                  </a:cubicBezTo>
                  <a:cubicBezTo>
                    <a:pt x="35744" y="8009"/>
                    <a:pt x="27735" y="0"/>
                    <a:pt x="178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4" name="Google Shape;344;p21"/>
          <p:cNvSpPr txBox="1">
            <a:spLocks noGrp="1"/>
          </p:cNvSpPr>
          <p:nvPr>
            <p:ph type="title"/>
          </p:nvPr>
        </p:nvSpPr>
        <p:spPr>
          <a:xfrm>
            <a:off x="713225" y="410250"/>
            <a:ext cx="7717500" cy="572700"/>
          </a:xfrm>
          <a:prstGeom prst="rect">
            <a:avLst/>
          </a:prstGeom>
        </p:spPr>
        <p:txBody>
          <a:bodyPr spcFirstLastPara="1" wrap="square" lIns="91425" tIns="91425" rIns="91425" bIns="91425" anchor="t" anchorCtr="0">
            <a:noAutofit/>
          </a:bodyPr>
          <a:lstStyle>
            <a:lvl1pPr lvl="0" algn="ctr">
              <a:spcBef>
                <a:spcPts val="0"/>
              </a:spcBef>
              <a:spcAft>
                <a:spcPts val="0"/>
              </a:spcAft>
              <a:buSzPts val="2800"/>
              <a:buNone/>
              <a:defRPr sz="30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ext">
  <p:cSld name="CUSTOM_16">
    <p:spTree>
      <p:nvGrpSpPr>
        <p:cNvPr id="1" name="Shape 472"/>
        <p:cNvGrpSpPr/>
        <p:nvPr/>
      </p:nvGrpSpPr>
      <p:grpSpPr>
        <a:xfrm>
          <a:off x="0" y="0"/>
          <a:ext cx="0" cy="0"/>
          <a:chOff x="0" y="0"/>
          <a:chExt cx="0" cy="0"/>
        </a:xfrm>
      </p:grpSpPr>
      <p:sp>
        <p:nvSpPr>
          <p:cNvPr id="473" name="Google Shape;473;p28"/>
          <p:cNvSpPr txBox="1">
            <a:spLocks noGrp="1"/>
          </p:cNvSpPr>
          <p:nvPr>
            <p:ph type="title"/>
          </p:nvPr>
        </p:nvSpPr>
        <p:spPr>
          <a:xfrm>
            <a:off x="713225" y="1859775"/>
            <a:ext cx="32223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sz="30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74" name="Google Shape;474;p28"/>
          <p:cNvSpPr txBox="1">
            <a:spLocks noGrp="1"/>
          </p:cNvSpPr>
          <p:nvPr>
            <p:ph type="subTitle" idx="1"/>
          </p:nvPr>
        </p:nvSpPr>
        <p:spPr>
          <a:xfrm>
            <a:off x="713225" y="2456775"/>
            <a:ext cx="3222300" cy="1094700"/>
          </a:xfrm>
          <a:prstGeom prst="rect">
            <a:avLst/>
          </a:prstGeom>
        </p:spPr>
        <p:txBody>
          <a:bodyPr spcFirstLastPara="1" wrap="square" lIns="91425" tIns="91425" rIns="91425" bIns="91425" anchor="t"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1600"/>
              </a:spcBef>
              <a:spcAft>
                <a:spcPts val="0"/>
              </a:spcAft>
              <a:buSzPts val="1400"/>
              <a:buNone/>
              <a:defRPr/>
            </a:lvl3pPr>
            <a:lvl4pPr lvl="3">
              <a:spcBef>
                <a:spcPts val="1600"/>
              </a:spcBef>
              <a:spcAft>
                <a:spcPts val="0"/>
              </a:spcAft>
              <a:buSzPts val="1400"/>
              <a:buNone/>
              <a:defRPr/>
            </a:lvl4pPr>
            <a:lvl5pPr lvl="4">
              <a:spcBef>
                <a:spcPts val="1600"/>
              </a:spcBef>
              <a:spcAft>
                <a:spcPts val="0"/>
              </a:spcAft>
              <a:buSzPts val="1400"/>
              <a:buNone/>
              <a:defRPr/>
            </a:lvl5pPr>
            <a:lvl6pPr lvl="5">
              <a:spcBef>
                <a:spcPts val="1600"/>
              </a:spcBef>
              <a:spcAft>
                <a:spcPts val="0"/>
              </a:spcAft>
              <a:buSzPts val="14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a:endParaRPr/>
          </a:p>
        </p:txBody>
      </p:sp>
      <p:grpSp>
        <p:nvGrpSpPr>
          <p:cNvPr id="475" name="Google Shape;475;p28"/>
          <p:cNvGrpSpPr/>
          <p:nvPr/>
        </p:nvGrpSpPr>
        <p:grpSpPr>
          <a:xfrm>
            <a:off x="0" y="0"/>
            <a:ext cx="3066831" cy="1541648"/>
            <a:chOff x="0" y="0"/>
            <a:chExt cx="3066831" cy="1541648"/>
          </a:xfrm>
        </p:grpSpPr>
        <p:sp>
          <p:nvSpPr>
            <p:cNvPr id="476" name="Google Shape;476;p28"/>
            <p:cNvSpPr/>
            <p:nvPr/>
          </p:nvSpPr>
          <p:spPr>
            <a:xfrm rot="10800000" flipH="1">
              <a:off x="0" y="2256"/>
              <a:ext cx="1278873" cy="1278873"/>
            </a:xfrm>
            <a:custGeom>
              <a:avLst/>
              <a:gdLst/>
              <a:ahLst/>
              <a:cxnLst/>
              <a:rect l="l" t="t" r="r" b="b"/>
              <a:pathLst>
                <a:path w="47117" h="47117" extrusionOk="0">
                  <a:moveTo>
                    <a:pt x="0" y="1"/>
                  </a:moveTo>
                  <a:lnTo>
                    <a:pt x="0" y="47116"/>
                  </a:lnTo>
                  <a:lnTo>
                    <a:pt x="47116" y="47116"/>
                  </a:lnTo>
                  <a:lnTo>
                    <a:pt x="4711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8"/>
            <p:cNvSpPr/>
            <p:nvPr/>
          </p:nvSpPr>
          <p:spPr>
            <a:xfrm rot="10800000" flipH="1">
              <a:off x="290960" y="260498"/>
              <a:ext cx="724134" cy="724496"/>
            </a:xfrm>
            <a:custGeom>
              <a:avLst/>
              <a:gdLst/>
              <a:ahLst/>
              <a:cxnLst/>
              <a:rect l="l" t="t" r="r" b="b"/>
              <a:pathLst>
                <a:path w="26048" h="26061" extrusionOk="0">
                  <a:moveTo>
                    <a:pt x="0" y="1"/>
                  </a:moveTo>
                  <a:lnTo>
                    <a:pt x="0" y="26060"/>
                  </a:lnTo>
                  <a:lnTo>
                    <a:pt x="26048" y="26060"/>
                  </a:lnTo>
                  <a:lnTo>
                    <a:pt x="2604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8"/>
            <p:cNvSpPr/>
            <p:nvPr/>
          </p:nvSpPr>
          <p:spPr>
            <a:xfrm flipH="1">
              <a:off x="1278868" y="0"/>
              <a:ext cx="1278877" cy="1283418"/>
            </a:xfrm>
            <a:custGeom>
              <a:avLst/>
              <a:gdLst/>
              <a:ahLst/>
              <a:cxnLst/>
              <a:rect l="l" t="t" r="r" b="b"/>
              <a:pathLst>
                <a:path w="23684" h="23767" extrusionOk="0">
                  <a:moveTo>
                    <a:pt x="1" y="1"/>
                  </a:moveTo>
                  <a:lnTo>
                    <a:pt x="1" y="23767"/>
                  </a:lnTo>
                  <a:lnTo>
                    <a:pt x="2368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9" name="Google Shape;479;p28"/>
            <p:cNvGrpSpPr/>
            <p:nvPr/>
          </p:nvGrpSpPr>
          <p:grpSpPr>
            <a:xfrm rot="10800000" flipH="1">
              <a:off x="1838075" y="320217"/>
              <a:ext cx="1228757" cy="1221431"/>
              <a:chOff x="4659706" y="1568197"/>
              <a:chExt cx="874000" cy="868975"/>
            </a:xfrm>
          </p:grpSpPr>
          <p:sp>
            <p:nvSpPr>
              <p:cNvPr id="480" name="Google Shape;480;p28"/>
              <p:cNvSpPr/>
              <p:nvPr/>
            </p:nvSpPr>
            <p:spPr>
              <a:xfrm>
                <a:off x="4659706" y="1568197"/>
                <a:ext cx="874000" cy="868975"/>
              </a:xfrm>
              <a:custGeom>
                <a:avLst/>
                <a:gdLst/>
                <a:ahLst/>
                <a:cxnLst/>
                <a:rect l="l" t="t" r="r" b="b"/>
                <a:pathLst>
                  <a:path w="34960" h="34759" extrusionOk="0">
                    <a:moveTo>
                      <a:pt x="17480" y="1141"/>
                    </a:moveTo>
                    <a:cubicBezTo>
                      <a:pt x="26499" y="1141"/>
                      <a:pt x="33831" y="8425"/>
                      <a:pt x="33819" y="17385"/>
                    </a:cubicBezTo>
                    <a:cubicBezTo>
                      <a:pt x="33819" y="26333"/>
                      <a:pt x="26499" y="33617"/>
                      <a:pt x="17480" y="33617"/>
                    </a:cubicBezTo>
                    <a:cubicBezTo>
                      <a:pt x="8485" y="33617"/>
                      <a:pt x="1141" y="26333"/>
                      <a:pt x="1141" y="17385"/>
                    </a:cubicBezTo>
                    <a:cubicBezTo>
                      <a:pt x="1141" y="8425"/>
                      <a:pt x="8461" y="1141"/>
                      <a:pt x="17480" y="1141"/>
                    </a:cubicBezTo>
                    <a:close/>
                    <a:moveTo>
                      <a:pt x="17480" y="0"/>
                    </a:moveTo>
                    <a:cubicBezTo>
                      <a:pt x="7843" y="0"/>
                      <a:pt x="0" y="7796"/>
                      <a:pt x="0" y="17385"/>
                    </a:cubicBezTo>
                    <a:cubicBezTo>
                      <a:pt x="0" y="26963"/>
                      <a:pt x="7843" y="34758"/>
                      <a:pt x="17480" y="34758"/>
                    </a:cubicBezTo>
                    <a:cubicBezTo>
                      <a:pt x="27117" y="34758"/>
                      <a:pt x="34960" y="26963"/>
                      <a:pt x="34960" y="17385"/>
                    </a:cubicBezTo>
                    <a:cubicBezTo>
                      <a:pt x="34960" y="7796"/>
                      <a:pt x="27117" y="0"/>
                      <a:pt x="17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8"/>
              <p:cNvSpPr/>
              <p:nvPr/>
            </p:nvSpPr>
            <p:spPr>
              <a:xfrm>
                <a:off x="4812381" y="1719997"/>
                <a:ext cx="568925" cy="565350"/>
              </a:xfrm>
              <a:custGeom>
                <a:avLst/>
                <a:gdLst/>
                <a:ahLst/>
                <a:cxnLst/>
                <a:rect l="l" t="t" r="r" b="b"/>
                <a:pathLst>
                  <a:path w="22757" h="22614" extrusionOk="0">
                    <a:moveTo>
                      <a:pt x="11373" y="1130"/>
                    </a:moveTo>
                    <a:cubicBezTo>
                      <a:pt x="17017" y="1130"/>
                      <a:pt x="21604" y="5693"/>
                      <a:pt x="21604" y="11313"/>
                    </a:cubicBezTo>
                    <a:cubicBezTo>
                      <a:pt x="21604" y="16922"/>
                      <a:pt x="17017" y="21485"/>
                      <a:pt x="11373" y="21485"/>
                    </a:cubicBezTo>
                    <a:cubicBezTo>
                      <a:pt x="5729" y="21485"/>
                      <a:pt x="1142" y="16922"/>
                      <a:pt x="1142" y="11313"/>
                    </a:cubicBezTo>
                    <a:cubicBezTo>
                      <a:pt x="1142" y="5693"/>
                      <a:pt x="5729" y="1130"/>
                      <a:pt x="11373" y="1130"/>
                    </a:cubicBezTo>
                    <a:close/>
                    <a:moveTo>
                      <a:pt x="11373" y="1"/>
                    </a:moveTo>
                    <a:cubicBezTo>
                      <a:pt x="5111" y="1"/>
                      <a:pt x="1" y="5063"/>
                      <a:pt x="1" y="11301"/>
                    </a:cubicBezTo>
                    <a:cubicBezTo>
                      <a:pt x="1" y="17540"/>
                      <a:pt x="5111" y="22614"/>
                      <a:pt x="11373" y="22614"/>
                    </a:cubicBezTo>
                    <a:cubicBezTo>
                      <a:pt x="17659" y="22614"/>
                      <a:pt x="22757" y="17552"/>
                      <a:pt x="22757" y="11301"/>
                    </a:cubicBezTo>
                    <a:cubicBezTo>
                      <a:pt x="22757" y="5063"/>
                      <a:pt x="17647" y="1"/>
                      <a:pt x="113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82" name="Google Shape;482;p28"/>
          <p:cNvGrpSpPr/>
          <p:nvPr/>
        </p:nvGrpSpPr>
        <p:grpSpPr>
          <a:xfrm>
            <a:off x="2567175" y="3859050"/>
            <a:ext cx="3655300" cy="1290325"/>
            <a:chOff x="2600325" y="3853125"/>
            <a:chExt cx="3655300" cy="1290325"/>
          </a:xfrm>
        </p:grpSpPr>
        <p:sp>
          <p:nvSpPr>
            <p:cNvPr id="483" name="Google Shape;483;p28"/>
            <p:cNvSpPr/>
            <p:nvPr/>
          </p:nvSpPr>
          <p:spPr>
            <a:xfrm>
              <a:off x="2600325" y="3853125"/>
              <a:ext cx="1287354" cy="1288061"/>
            </a:xfrm>
            <a:custGeom>
              <a:avLst/>
              <a:gdLst/>
              <a:ahLst/>
              <a:cxnLst/>
              <a:rect l="l" t="t" r="r" b="b"/>
              <a:pathLst>
                <a:path w="47117" h="47117" extrusionOk="0">
                  <a:moveTo>
                    <a:pt x="0" y="1"/>
                  </a:moveTo>
                  <a:lnTo>
                    <a:pt x="0" y="47116"/>
                  </a:lnTo>
                  <a:lnTo>
                    <a:pt x="47116" y="47116"/>
                  </a:lnTo>
                  <a:lnTo>
                    <a:pt x="4711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8"/>
            <p:cNvSpPr/>
            <p:nvPr/>
          </p:nvSpPr>
          <p:spPr>
            <a:xfrm rot="10800000">
              <a:off x="3887605" y="3864548"/>
              <a:ext cx="1418020" cy="1278902"/>
            </a:xfrm>
            <a:custGeom>
              <a:avLst/>
              <a:gdLst/>
              <a:ahLst/>
              <a:cxnLst/>
              <a:rect l="l" t="t" r="r" b="b"/>
              <a:pathLst>
                <a:path w="23684" h="23767" extrusionOk="0">
                  <a:moveTo>
                    <a:pt x="1" y="1"/>
                  </a:moveTo>
                  <a:lnTo>
                    <a:pt x="1" y="23767"/>
                  </a:lnTo>
                  <a:lnTo>
                    <a:pt x="2368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8"/>
            <p:cNvSpPr/>
            <p:nvPr/>
          </p:nvSpPr>
          <p:spPr>
            <a:xfrm>
              <a:off x="4981164" y="4464640"/>
              <a:ext cx="1274462" cy="419251"/>
            </a:xfrm>
            <a:custGeom>
              <a:avLst/>
              <a:gdLst/>
              <a:ahLst/>
              <a:cxnLst/>
              <a:rect l="l" t="t" r="r" b="b"/>
              <a:pathLst>
                <a:path w="47688" h="17041" extrusionOk="0">
                  <a:moveTo>
                    <a:pt x="1" y="0"/>
                  </a:moveTo>
                  <a:lnTo>
                    <a:pt x="1" y="17040"/>
                  </a:lnTo>
                  <a:lnTo>
                    <a:pt x="47687" y="17040"/>
                  </a:lnTo>
                  <a:lnTo>
                    <a:pt x="4768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8"/>
            <p:cNvSpPr/>
            <p:nvPr/>
          </p:nvSpPr>
          <p:spPr>
            <a:xfrm>
              <a:off x="2804923" y="4057905"/>
              <a:ext cx="878076" cy="878612"/>
            </a:xfrm>
            <a:custGeom>
              <a:avLst/>
              <a:gdLst/>
              <a:ahLst/>
              <a:cxnLst/>
              <a:rect l="l" t="t" r="r" b="b"/>
              <a:pathLst>
                <a:path w="35745" h="35745" extrusionOk="0">
                  <a:moveTo>
                    <a:pt x="17872" y="0"/>
                  </a:moveTo>
                  <a:cubicBezTo>
                    <a:pt x="8009" y="0"/>
                    <a:pt x="0" y="8009"/>
                    <a:pt x="0" y="17872"/>
                  </a:cubicBezTo>
                  <a:cubicBezTo>
                    <a:pt x="0" y="27747"/>
                    <a:pt x="8009" y="35744"/>
                    <a:pt x="17872" y="35744"/>
                  </a:cubicBezTo>
                  <a:cubicBezTo>
                    <a:pt x="27735" y="35744"/>
                    <a:pt x="35744" y="27747"/>
                    <a:pt x="35744" y="17872"/>
                  </a:cubicBezTo>
                  <a:cubicBezTo>
                    <a:pt x="35744" y="8009"/>
                    <a:pt x="27735" y="0"/>
                    <a:pt x="178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ext 1">
  <p:cSld name="CUSTOM_17">
    <p:spTree>
      <p:nvGrpSpPr>
        <p:cNvPr id="1" name="Shape 487"/>
        <p:cNvGrpSpPr/>
        <p:nvPr/>
      </p:nvGrpSpPr>
      <p:grpSpPr>
        <a:xfrm>
          <a:off x="0" y="0"/>
          <a:ext cx="0" cy="0"/>
          <a:chOff x="0" y="0"/>
          <a:chExt cx="0" cy="0"/>
        </a:xfrm>
      </p:grpSpPr>
      <p:sp>
        <p:nvSpPr>
          <p:cNvPr id="488" name="Google Shape;488;p29"/>
          <p:cNvSpPr txBox="1">
            <a:spLocks noGrp="1"/>
          </p:cNvSpPr>
          <p:nvPr>
            <p:ph type="title"/>
          </p:nvPr>
        </p:nvSpPr>
        <p:spPr>
          <a:xfrm>
            <a:off x="5218375" y="1856232"/>
            <a:ext cx="3194100" cy="5727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800"/>
              <a:buNone/>
              <a:defRPr sz="3000"/>
            </a:lvl1pPr>
            <a:lvl2pPr lvl="1" algn="r" rtl="0">
              <a:spcBef>
                <a:spcPts val="0"/>
              </a:spcBef>
              <a:spcAft>
                <a:spcPts val="0"/>
              </a:spcAft>
              <a:buSzPts val="2800"/>
              <a:buNone/>
              <a:defRPr/>
            </a:lvl2pPr>
            <a:lvl3pPr lvl="2" algn="r" rtl="0">
              <a:spcBef>
                <a:spcPts val="0"/>
              </a:spcBef>
              <a:spcAft>
                <a:spcPts val="0"/>
              </a:spcAft>
              <a:buSzPts val="2800"/>
              <a:buNone/>
              <a:defRPr/>
            </a:lvl3pPr>
            <a:lvl4pPr lvl="3" algn="r" rtl="0">
              <a:spcBef>
                <a:spcPts val="0"/>
              </a:spcBef>
              <a:spcAft>
                <a:spcPts val="0"/>
              </a:spcAft>
              <a:buSzPts val="2800"/>
              <a:buNone/>
              <a:defRPr/>
            </a:lvl4pPr>
            <a:lvl5pPr lvl="4" algn="r" rtl="0">
              <a:spcBef>
                <a:spcPts val="0"/>
              </a:spcBef>
              <a:spcAft>
                <a:spcPts val="0"/>
              </a:spcAft>
              <a:buSzPts val="2800"/>
              <a:buNone/>
              <a:defRPr/>
            </a:lvl5pPr>
            <a:lvl6pPr lvl="5" algn="r" rtl="0">
              <a:spcBef>
                <a:spcPts val="0"/>
              </a:spcBef>
              <a:spcAft>
                <a:spcPts val="0"/>
              </a:spcAft>
              <a:buSzPts val="2800"/>
              <a:buNone/>
              <a:defRPr/>
            </a:lvl6pPr>
            <a:lvl7pPr lvl="6" algn="r" rtl="0">
              <a:spcBef>
                <a:spcPts val="0"/>
              </a:spcBef>
              <a:spcAft>
                <a:spcPts val="0"/>
              </a:spcAft>
              <a:buSzPts val="2800"/>
              <a:buNone/>
              <a:defRPr/>
            </a:lvl7pPr>
            <a:lvl8pPr lvl="7" algn="r" rtl="0">
              <a:spcBef>
                <a:spcPts val="0"/>
              </a:spcBef>
              <a:spcAft>
                <a:spcPts val="0"/>
              </a:spcAft>
              <a:buSzPts val="2800"/>
              <a:buNone/>
              <a:defRPr/>
            </a:lvl8pPr>
            <a:lvl9pPr lvl="8" algn="r" rtl="0">
              <a:spcBef>
                <a:spcPts val="0"/>
              </a:spcBef>
              <a:spcAft>
                <a:spcPts val="0"/>
              </a:spcAft>
              <a:buSzPts val="2800"/>
              <a:buNone/>
              <a:defRPr/>
            </a:lvl9pPr>
          </a:lstStyle>
          <a:p>
            <a:endParaRPr/>
          </a:p>
        </p:txBody>
      </p:sp>
      <p:sp>
        <p:nvSpPr>
          <p:cNvPr id="489" name="Google Shape;489;p29"/>
          <p:cNvSpPr txBox="1">
            <a:spLocks noGrp="1"/>
          </p:cNvSpPr>
          <p:nvPr>
            <p:ph type="subTitle" idx="1"/>
          </p:nvPr>
        </p:nvSpPr>
        <p:spPr>
          <a:xfrm>
            <a:off x="5218375" y="2455457"/>
            <a:ext cx="3194100" cy="10947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a:lvl1pPr>
            <a:lvl2pPr lvl="1" algn="r" rtl="0">
              <a:spcBef>
                <a:spcPts val="0"/>
              </a:spcBef>
              <a:spcAft>
                <a:spcPts val="0"/>
              </a:spcAft>
              <a:buSzPts val="1400"/>
              <a:buNone/>
              <a:defRPr/>
            </a:lvl2pPr>
            <a:lvl3pPr lvl="2" algn="r" rtl="0">
              <a:spcBef>
                <a:spcPts val="1600"/>
              </a:spcBef>
              <a:spcAft>
                <a:spcPts val="0"/>
              </a:spcAft>
              <a:buSzPts val="1400"/>
              <a:buNone/>
              <a:defRPr/>
            </a:lvl3pPr>
            <a:lvl4pPr lvl="3" algn="r" rtl="0">
              <a:spcBef>
                <a:spcPts val="1600"/>
              </a:spcBef>
              <a:spcAft>
                <a:spcPts val="0"/>
              </a:spcAft>
              <a:buSzPts val="1400"/>
              <a:buNone/>
              <a:defRPr/>
            </a:lvl4pPr>
            <a:lvl5pPr lvl="4" algn="r" rtl="0">
              <a:spcBef>
                <a:spcPts val="1600"/>
              </a:spcBef>
              <a:spcAft>
                <a:spcPts val="0"/>
              </a:spcAft>
              <a:buSzPts val="1400"/>
              <a:buNone/>
              <a:defRPr/>
            </a:lvl5pPr>
            <a:lvl6pPr lvl="5" algn="r" rtl="0">
              <a:spcBef>
                <a:spcPts val="1600"/>
              </a:spcBef>
              <a:spcAft>
                <a:spcPts val="0"/>
              </a:spcAft>
              <a:buSzPts val="1400"/>
              <a:buNone/>
              <a:defRPr/>
            </a:lvl6pPr>
            <a:lvl7pPr lvl="6" algn="r" rtl="0">
              <a:spcBef>
                <a:spcPts val="1600"/>
              </a:spcBef>
              <a:spcAft>
                <a:spcPts val="0"/>
              </a:spcAft>
              <a:buSzPts val="1400"/>
              <a:buNone/>
              <a:defRPr/>
            </a:lvl7pPr>
            <a:lvl8pPr lvl="7" algn="r" rtl="0">
              <a:spcBef>
                <a:spcPts val="1600"/>
              </a:spcBef>
              <a:spcAft>
                <a:spcPts val="0"/>
              </a:spcAft>
              <a:buSzPts val="1400"/>
              <a:buNone/>
              <a:defRPr/>
            </a:lvl8pPr>
            <a:lvl9pPr lvl="8" algn="r" rtl="0">
              <a:spcBef>
                <a:spcPts val="1600"/>
              </a:spcBef>
              <a:spcAft>
                <a:spcPts val="1600"/>
              </a:spcAft>
              <a:buSzPts val="1400"/>
              <a:buNone/>
              <a:defRPr/>
            </a:lvl9pPr>
          </a:lstStyle>
          <a:p>
            <a:endParaRPr/>
          </a:p>
        </p:txBody>
      </p:sp>
      <p:grpSp>
        <p:nvGrpSpPr>
          <p:cNvPr id="490" name="Google Shape;490;p29"/>
          <p:cNvGrpSpPr/>
          <p:nvPr/>
        </p:nvGrpSpPr>
        <p:grpSpPr>
          <a:xfrm>
            <a:off x="0" y="2972375"/>
            <a:ext cx="3851669" cy="2177525"/>
            <a:chOff x="0" y="2972375"/>
            <a:chExt cx="3851669" cy="2177525"/>
          </a:xfrm>
        </p:grpSpPr>
        <p:sp>
          <p:nvSpPr>
            <p:cNvPr id="491" name="Google Shape;491;p29"/>
            <p:cNvSpPr/>
            <p:nvPr/>
          </p:nvSpPr>
          <p:spPr>
            <a:xfrm>
              <a:off x="2575300" y="4297475"/>
              <a:ext cx="1276369" cy="418314"/>
            </a:xfrm>
            <a:custGeom>
              <a:avLst/>
              <a:gdLst/>
              <a:ahLst/>
              <a:cxnLst/>
              <a:rect l="l" t="t" r="r" b="b"/>
              <a:pathLst>
                <a:path w="47688" h="17041" extrusionOk="0">
                  <a:moveTo>
                    <a:pt x="1" y="0"/>
                  </a:moveTo>
                  <a:lnTo>
                    <a:pt x="1" y="17040"/>
                  </a:lnTo>
                  <a:lnTo>
                    <a:pt x="47687" y="17040"/>
                  </a:lnTo>
                  <a:lnTo>
                    <a:pt x="4768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2" name="Google Shape;492;p29"/>
            <p:cNvGrpSpPr/>
            <p:nvPr/>
          </p:nvGrpSpPr>
          <p:grpSpPr>
            <a:xfrm rot="10800000" flipH="1">
              <a:off x="382717" y="2972375"/>
              <a:ext cx="1213199" cy="1247501"/>
              <a:chOff x="4659706" y="1568197"/>
              <a:chExt cx="874000" cy="868975"/>
            </a:xfrm>
          </p:grpSpPr>
          <p:sp>
            <p:nvSpPr>
              <p:cNvPr id="493" name="Google Shape;493;p29"/>
              <p:cNvSpPr/>
              <p:nvPr/>
            </p:nvSpPr>
            <p:spPr>
              <a:xfrm>
                <a:off x="4659706" y="1568197"/>
                <a:ext cx="874000" cy="868975"/>
              </a:xfrm>
              <a:custGeom>
                <a:avLst/>
                <a:gdLst/>
                <a:ahLst/>
                <a:cxnLst/>
                <a:rect l="l" t="t" r="r" b="b"/>
                <a:pathLst>
                  <a:path w="34960" h="34759" extrusionOk="0">
                    <a:moveTo>
                      <a:pt x="17480" y="1141"/>
                    </a:moveTo>
                    <a:cubicBezTo>
                      <a:pt x="26499" y="1141"/>
                      <a:pt x="33831" y="8425"/>
                      <a:pt x="33819" y="17385"/>
                    </a:cubicBezTo>
                    <a:cubicBezTo>
                      <a:pt x="33819" y="26333"/>
                      <a:pt x="26499" y="33617"/>
                      <a:pt x="17480" y="33617"/>
                    </a:cubicBezTo>
                    <a:cubicBezTo>
                      <a:pt x="8485" y="33617"/>
                      <a:pt x="1141" y="26333"/>
                      <a:pt x="1141" y="17385"/>
                    </a:cubicBezTo>
                    <a:cubicBezTo>
                      <a:pt x="1141" y="8425"/>
                      <a:pt x="8461" y="1141"/>
                      <a:pt x="17480" y="1141"/>
                    </a:cubicBezTo>
                    <a:close/>
                    <a:moveTo>
                      <a:pt x="17480" y="0"/>
                    </a:moveTo>
                    <a:cubicBezTo>
                      <a:pt x="7843" y="0"/>
                      <a:pt x="0" y="7796"/>
                      <a:pt x="0" y="17385"/>
                    </a:cubicBezTo>
                    <a:cubicBezTo>
                      <a:pt x="0" y="26963"/>
                      <a:pt x="7843" y="34758"/>
                      <a:pt x="17480" y="34758"/>
                    </a:cubicBezTo>
                    <a:cubicBezTo>
                      <a:pt x="27117" y="34758"/>
                      <a:pt x="34960" y="26963"/>
                      <a:pt x="34960" y="17385"/>
                    </a:cubicBezTo>
                    <a:cubicBezTo>
                      <a:pt x="34960" y="7796"/>
                      <a:pt x="27117" y="0"/>
                      <a:pt x="174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29"/>
              <p:cNvSpPr/>
              <p:nvPr/>
            </p:nvSpPr>
            <p:spPr>
              <a:xfrm>
                <a:off x="4812381" y="1719997"/>
                <a:ext cx="568925" cy="565350"/>
              </a:xfrm>
              <a:custGeom>
                <a:avLst/>
                <a:gdLst/>
                <a:ahLst/>
                <a:cxnLst/>
                <a:rect l="l" t="t" r="r" b="b"/>
                <a:pathLst>
                  <a:path w="22757" h="22614" extrusionOk="0">
                    <a:moveTo>
                      <a:pt x="11373" y="1130"/>
                    </a:moveTo>
                    <a:cubicBezTo>
                      <a:pt x="17017" y="1130"/>
                      <a:pt x="21604" y="5693"/>
                      <a:pt x="21604" y="11313"/>
                    </a:cubicBezTo>
                    <a:cubicBezTo>
                      <a:pt x="21604" y="16922"/>
                      <a:pt x="17017" y="21485"/>
                      <a:pt x="11373" y="21485"/>
                    </a:cubicBezTo>
                    <a:cubicBezTo>
                      <a:pt x="5729" y="21485"/>
                      <a:pt x="1142" y="16922"/>
                      <a:pt x="1142" y="11313"/>
                    </a:cubicBezTo>
                    <a:cubicBezTo>
                      <a:pt x="1142" y="5693"/>
                      <a:pt x="5729" y="1130"/>
                      <a:pt x="11373" y="1130"/>
                    </a:cubicBezTo>
                    <a:close/>
                    <a:moveTo>
                      <a:pt x="11373" y="1"/>
                    </a:moveTo>
                    <a:cubicBezTo>
                      <a:pt x="5111" y="1"/>
                      <a:pt x="1" y="5063"/>
                      <a:pt x="1" y="11301"/>
                    </a:cubicBezTo>
                    <a:cubicBezTo>
                      <a:pt x="1" y="17540"/>
                      <a:pt x="5111" y="22614"/>
                      <a:pt x="11373" y="22614"/>
                    </a:cubicBezTo>
                    <a:cubicBezTo>
                      <a:pt x="17659" y="22614"/>
                      <a:pt x="22757" y="17552"/>
                      <a:pt x="22757" y="11301"/>
                    </a:cubicBezTo>
                    <a:cubicBezTo>
                      <a:pt x="22757" y="5063"/>
                      <a:pt x="17647" y="1"/>
                      <a:pt x="113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5" name="Google Shape;495;p29"/>
            <p:cNvGrpSpPr/>
            <p:nvPr/>
          </p:nvGrpSpPr>
          <p:grpSpPr>
            <a:xfrm rot="10800000" flipH="1">
              <a:off x="1279874" y="3863370"/>
              <a:ext cx="1291883" cy="1286530"/>
              <a:chOff x="3799138" y="2868024"/>
              <a:chExt cx="1239335" cy="1177925"/>
            </a:xfrm>
          </p:grpSpPr>
          <p:sp>
            <p:nvSpPr>
              <p:cNvPr id="496" name="Google Shape;496;p29"/>
              <p:cNvSpPr/>
              <p:nvPr/>
            </p:nvSpPr>
            <p:spPr>
              <a:xfrm>
                <a:off x="3799138" y="2868024"/>
                <a:ext cx="1234819" cy="1177925"/>
              </a:xfrm>
              <a:custGeom>
                <a:avLst/>
                <a:gdLst/>
                <a:ahLst/>
                <a:cxnLst/>
                <a:rect l="l" t="t" r="r" b="b"/>
                <a:pathLst>
                  <a:path w="47117" h="47117" extrusionOk="0">
                    <a:moveTo>
                      <a:pt x="0" y="0"/>
                    </a:moveTo>
                    <a:lnTo>
                      <a:pt x="0" y="47116"/>
                    </a:lnTo>
                    <a:lnTo>
                      <a:pt x="47116" y="47116"/>
                    </a:lnTo>
                    <a:lnTo>
                      <a:pt x="4711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29"/>
              <p:cNvSpPr/>
              <p:nvPr/>
            </p:nvSpPr>
            <p:spPr>
              <a:xfrm>
                <a:off x="4389435" y="2869191"/>
                <a:ext cx="649038" cy="1172205"/>
              </a:xfrm>
              <a:custGeom>
                <a:avLst/>
                <a:gdLst/>
                <a:ahLst/>
                <a:cxnLst/>
                <a:rect l="l" t="t" r="r" b="b"/>
                <a:pathLst>
                  <a:path w="23518" h="47034" extrusionOk="0">
                    <a:moveTo>
                      <a:pt x="23517" y="1"/>
                    </a:moveTo>
                    <a:cubicBezTo>
                      <a:pt x="10529" y="1"/>
                      <a:pt x="1" y="10541"/>
                      <a:pt x="1" y="23517"/>
                    </a:cubicBezTo>
                    <a:cubicBezTo>
                      <a:pt x="1" y="36505"/>
                      <a:pt x="10529" y="47033"/>
                      <a:pt x="23517" y="47033"/>
                    </a:cubicBezTo>
                    <a:lnTo>
                      <a:pt x="23517" y="1"/>
                    </a:ln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8" name="Google Shape;498;p29"/>
            <p:cNvSpPr/>
            <p:nvPr/>
          </p:nvSpPr>
          <p:spPr>
            <a:xfrm rot="10800000" flipH="1">
              <a:off x="0" y="3870900"/>
              <a:ext cx="1276331" cy="1271475"/>
            </a:xfrm>
            <a:custGeom>
              <a:avLst/>
              <a:gdLst/>
              <a:ahLst/>
              <a:cxnLst/>
              <a:rect l="l" t="t" r="r" b="b"/>
              <a:pathLst>
                <a:path w="23684" h="23767" extrusionOk="0">
                  <a:moveTo>
                    <a:pt x="1" y="1"/>
                  </a:moveTo>
                  <a:lnTo>
                    <a:pt x="1" y="23767"/>
                  </a:lnTo>
                  <a:lnTo>
                    <a:pt x="2368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9" name="Google Shape;499;p29"/>
          <p:cNvGrpSpPr/>
          <p:nvPr/>
        </p:nvGrpSpPr>
        <p:grpSpPr>
          <a:xfrm>
            <a:off x="6569400" y="3"/>
            <a:ext cx="2574457" cy="1448252"/>
            <a:chOff x="6569400" y="3"/>
            <a:chExt cx="2574457" cy="1448252"/>
          </a:xfrm>
        </p:grpSpPr>
        <p:grpSp>
          <p:nvGrpSpPr>
            <p:cNvPr id="500" name="Google Shape;500;p29"/>
            <p:cNvGrpSpPr/>
            <p:nvPr/>
          </p:nvGrpSpPr>
          <p:grpSpPr>
            <a:xfrm flipH="1">
              <a:off x="7847136" y="3"/>
              <a:ext cx="1296720" cy="1285104"/>
              <a:chOff x="17" y="-17"/>
              <a:chExt cx="840553" cy="834212"/>
            </a:xfrm>
          </p:grpSpPr>
          <p:sp>
            <p:nvSpPr>
              <p:cNvPr id="501" name="Google Shape;501;p29"/>
              <p:cNvSpPr/>
              <p:nvPr/>
            </p:nvSpPr>
            <p:spPr>
              <a:xfrm rot="5400000">
                <a:off x="6588" y="215"/>
                <a:ext cx="834212" cy="833749"/>
              </a:xfrm>
              <a:custGeom>
                <a:avLst/>
                <a:gdLst/>
                <a:ahLst/>
                <a:cxnLst/>
                <a:rect l="l" t="t" r="r" b="b"/>
                <a:pathLst>
                  <a:path w="25239" h="25225" extrusionOk="0">
                    <a:moveTo>
                      <a:pt x="0" y="0"/>
                    </a:moveTo>
                    <a:lnTo>
                      <a:pt x="0" y="25224"/>
                    </a:lnTo>
                    <a:lnTo>
                      <a:pt x="25238" y="25224"/>
                    </a:lnTo>
                    <a:lnTo>
                      <a:pt x="25238" y="0"/>
                    </a:ln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9"/>
              <p:cNvSpPr/>
              <p:nvPr/>
            </p:nvSpPr>
            <p:spPr>
              <a:xfrm rot="5400000">
                <a:off x="17" y="-17"/>
                <a:ext cx="832890" cy="832890"/>
              </a:xfrm>
              <a:custGeom>
                <a:avLst/>
                <a:gdLst/>
                <a:ahLst/>
                <a:cxnLst/>
                <a:rect l="l" t="t" r="r" b="b"/>
                <a:pathLst>
                  <a:path w="25199" h="25199" extrusionOk="0">
                    <a:moveTo>
                      <a:pt x="0" y="1"/>
                    </a:moveTo>
                    <a:lnTo>
                      <a:pt x="0" y="25199"/>
                    </a:lnTo>
                    <a:lnTo>
                      <a:pt x="25198" y="25199"/>
                    </a:lnTo>
                    <a:cubicBezTo>
                      <a:pt x="25198" y="11279"/>
                      <a:pt x="13920" y="1"/>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3" name="Google Shape;503;p29"/>
            <p:cNvSpPr/>
            <p:nvPr/>
          </p:nvSpPr>
          <p:spPr>
            <a:xfrm>
              <a:off x="7789715" y="386449"/>
              <a:ext cx="998447" cy="1061805"/>
            </a:xfrm>
            <a:custGeom>
              <a:avLst/>
              <a:gdLst/>
              <a:ahLst/>
              <a:cxnLst/>
              <a:rect l="l" t="t" r="r" b="b"/>
              <a:pathLst>
                <a:path w="35745" h="35745" extrusionOk="0">
                  <a:moveTo>
                    <a:pt x="17872" y="0"/>
                  </a:moveTo>
                  <a:cubicBezTo>
                    <a:pt x="8009" y="0"/>
                    <a:pt x="0" y="8009"/>
                    <a:pt x="0" y="17872"/>
                  </a:cubicBezTo>
                  <a:cubicBezTo>
                    <a:pt x="0" y="27747"/>
                    <a:pt x="8009" y="35744"/>
                    <a:pt x="17872" y="35744"/>
                  </a:cubicBezTo>
                  <a:cubicBezTo>
                    <a:pt x="27735" y="35744"/>
                    <a:pt x="35744" y="27747"/>
                    <a:pt x="35744" y="17872"/>
                  </a:cubicBezTo>
                  <a:cubicBezTo>
                    <a:pt x="35744" y="8009"/>
                    <a:pt x="27735" y="0"/>
                    <a:pt x="178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9"/>
            <p:cNvSpPr/>
            <p:nvPr/>
          </p:nvSpPr>
          <p:spPr>
            <a:xfrm>
              <a:off x="6569400" y="25"/>
              <a:ext cx="1291903" cy="1292152"/>
            </a:xfrm>
            <a:custGeom>
              <a:avLst/>
              <a:gdLst/>
              <a:ahLst/>
              <a:cxnLst/>
              <a:rect l="l" t="t" r="r" b="b"/>
              <a:pathLst>
                <a:path w="23684" h="23767" extrusionOk="0">
                  <a:moveTo>
                    <a:pt x="1" y="1"/>
                  </a:moveTo>
                  <a:lnTo>
                    <a:pt x="1" y="23767"/>
                  </a:lnTo>
                  <a:lnTo>
                    <a:pt x="2368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ext 2">
  <p:cSld name="CUSTOM_18">
    <p:spTree>
      <p:nvGrpSpPr>
        <p:cNvPr id="1" name="Shape 505"/>
        <p:cNvGrpSpPr/>
        <p:nvPr/>
      </p:nvGrpSpPr>
      <p:grpSpPr>
        <a:xfrm>
          <a:off x="0" y="0"/>
          <a:ext cx="0" cy="0"/>
          <a:chOff x="0" y="0"/>
          <a:chExt cx="0" cy="0"/>
        </a:xfrm>
      </p:grpSpPr>
      <p:sp>
        <p:nvSpPr>
          <p:cNvPr id="506" name="Google Shape;506;p30"/>
          <p:cNvSpPr txBox="1">
            <a:spLocks noGrp="1"/>
          </p:cNvSpPr>
          <p:nvPr>
            <p:ph type="title"/>
          </p:nvPr>
        </p:nvSpPr>
        <p:spPr>
          <a:xfrm>
            <a:off x="713214" y="1856232"/>
            <a:ext cx="31983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07" name="Google Shape;507;p30"/>
          <p:cNvSpPr txBox="1">
            <a:spLocks noGrp="1"/>
          </p:cNvSpPr>
          <p:nvPr>
            <p:ph type="subTitle" idx="1"/>
          </p:nvPr>
        </p:nvSpPr>
        <p:spPr>
          <a:xfrm>
            <a:off x="713214" y="2457657"/>
            <a:ext cx="3198300" cy="1094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grpSp>
        <p:nvGrpSpPr>
          <p:cNvPr id="508" name="Google Shape;508;p30"/>
          <p:cNvGrpSpPr/>
          <p:nvPr/>
        </p:nvGrpSpPr>
        <p:grpSpPr>
          <a:xfrm>
            <a:off x="7856290" y="-5"/>
            <a:ext cx="1287708" cy="2567108"/>
            <a:chOff x="7856290" y="-5"/>
            <a:chExt cx="1287708" cy="2567108"/>
          </a:xfrm>
        </p:grpSpPr>
        <p:grpSp>
          <p:nvGrpSpPr>
            <p:cNvPr id="509" name="Google Shape;509;p30"/>
            <p:cNvGrpSpPr/>
            <p:nvPr/>
          </p:nvGrpSpPr>
          <p:grpSpPr>
            <a:xfrm rot="-5400000" flipH="1">
              <a:off x="7858365" y="-2080"/>
              <a:ext cx="1283558" cy="1287708"/>
              <a:chOff x="3799150" y="2868025"/>
              <a:chExt cx="1178225" cy="1177925"/>
            </a:xfrm>
          </p:grpSpPr>
          <p:sp>
            <p:nvSpPr>
              <p:cNvPr id="510" name="Google Shape;510;p30"/>
              <p:cNvSpPr/>
              <p:nvPr/>
            </p:nvSpPr>
            <p:spPr>
              <a:xfrm>
                <a:off x="3799150" y="2868025"/>
                <a:ext cx="1177925" cy="1177925"/>
              </a:xfrm>
              <a:custGeom>
                <a:avLst/>
                <a:gdLst/>
                <a:ahLst/>
                <a:cxnLst/>
                <a:rect l="l" t="t" r="r" b="b"/>
                <a:pathLst>
                  <a:path w="47117" h="47117" extrusionOk="0">
                    <a:moveTo>
                      <a:pt x="0" y="0"/>
                    </a:moveTo>
                    <a:lnTo>
                      <a:pt x="0" y="47116"/>
                    </a:lnTo>
                    <a:lnTo>
                      <a:pt x="47116" y="47116"/>
                    </a:lnTo>
                    <a:lnTo>
                      <a:pt x="4711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30"/>
              <p:cNvSpPr/>
              <p:nvPr/>
            </p:nvSpPr>
            <p:spPr>
              <a:xfrm>
                <a:off x="4389425" y="2869200"/>
                <a:ext cx="587950" cy="1175850"/>
              </a:xfrm>
              <a:custGeom>
                <a:avLst/>
                <a:gdLst/>
                <a:ahLst/>
                <a:cxnLst/>
                <a:rect l="l" t="t" r="r" b="b"/>
                <a:pathLst>
                  <a:path w="23518" h="47034" extrusionOk="0">
                    <a:moveTo>
                      <a:pt x="23517" y="1"/>
                    </a:moveTo>
                    <a:cubicBezTo>
                      <a:pt x="10529" y="1"/>
                      <a:pt x="1" y="10541"/>
                      <a:pt x="1" y="23517"/>
                    </a:cubicBezTo>
                    <a:cubicBezTo>
                      <a:pt x="1" y="36505"/>
                      <a:pt x="10529" y="47033"/>
                      <a:pt x="23517" y="47033"/>
                    </a:cubicBezTo>
                    <a:lnTo>
                      <a:pt x="23517" y="1"/>
                    </a:ln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2" name="Google Shape;512;p30"/>
            <p:cNvSpPr/>
            <p:nvPr/>
          </p:nvSpPr>
          <p:spPr>
            <a:xfrm rot="-5400000">
              <a:off x="7858528" y="1281634"/>
              <a:ext cx="1283231" cy="1287708"/>
            </a:xfrm>
            <a:custGeom>
              <a:avLst/>
              <a:gdLst/>
              <a:ahLst/>
              <a:cxnLst/>
              <a:rect l="l" t="t" r="r" b="b"/>
              <a:pathLst>
                <a:path w="47117" h="47117" extrusionOk="0">
                  <a:moveTo>
                    <a:pt x="0" y="0"/>
                  </a:moveTo>
                  <a:lnTo>
                    <a:pt x="0" y="47116"/>
                  </a:lnTo>
                  <a:lnTo>
                    <a:pt x="47116" y="47116"/>
                  </a:lnTo>
                  <a:lnTo>
                    <a:pt x="4711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30"/>
            <p:cNvSpPr/>
            <p:nvPr/>
          </p:nvSpPr>
          <p:spPr>
            <a:xfrm rot="-5400000">
              <a:off x="8180038" y="961082"/>
              <a:ext cx="640513" cy="1285439"/>
            </a:xfrm>
            <a:custGeom>
              <a:avLst/>
              <a:gdLst/>
              <a:ahLst/>
              <a:cxnLst/>
              <a:rect l="l" t="t" r="r" b="b"/>
              <a:pathLst>
                <a:path w="23518" h="47034" extrusionOk="0">
                  <a:moveTo>
                    <a:pt x="23517" y="1"/>
                  </a:moveTo>
                  <a:cubicBezTo>
                    <a:pt x="10529" y="1"/>
                    <a:pt x="1" y="10541"/>
                    <a:pt x="1" y="23517"/>
                  </a:cubicBezTo>
                  <a:cubicBezTo>
                    <a:pt x="1" y="36505"/>
                    <a:pt x="10529" y="47033"/>
                    <a:pt x="23517" y="47033"/>
                  </a:cubicBezTo>
                  <a:lnTo>
                    <a:pt x="23517" y="1"/>
                  </a:ln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4" name="Google Shape;514;p30"/>
          <p:cNvGrpSpPr/>
          <p:nvPr/>
        </p:nvGrpSpPr>
        <p:grpSpPr>
          <a:xfrm>
            <a:off x="-7150" y="3864472"/>
            <a:ext cx="2584223" cy="1284903"/>
            <a:chOff x="-7150" y="3864472"/>
            <a:chExt cx="2584223" cy="1284903"/>
          </a:xfrm>
        </p:grpSpPr>
        <p:grpSp>
          <p:nvGrpSpPr>
            <p:cNvPr id="515" name="Google Shape;515;p30"/>
            <p:cNvGrpSpPr/>
            <p:nvPr/>
          </p:nvGrpSpPr>
          <p:grpSpPr>
            <a:xfrm>
              <a:off x="1279849" y="3864897"/>
              <a:ext cx="1297225" cy="1284019"/>
              <a:chOff x="17" y="-17"/>
              <a:chExt cx="840553" cy="834212"/>
            </a:xfrm>
          </p:grpSpPr>
          <p:sp>
            <p:nvSpPr>
              <p:cNvPr id="516" name="Google Shape;516;p30"/>
              <p:cNvSpPr/>
              <p:nvPr/>
            </p:nvSpPr>
            <p:spPr>
              <a:xfrm rot="5400000">
                <a:off x="6588" y="215"/>
                <a:ext cx="834212" cy="833749"/>
              </a:xfrm>
              <a:custGeom>
                <a:avLst/>
                <a:gdLst/>
                <a:ahLst/>
                <a:cxnLst/>
                <a:rect l="l" t="t" r="r" b="b"/>
                <a:pathLst>
                  <a:path w="25239" h="25225" extrusionOk="0">
                    <a:moveTo>
                      <a:pt x="0" y="0"/>
                    </a:moveTo>
                    <a:lnTo>
                      <a:pt x="0" y="25224"/>
                    </a:lnTo>
                    <a:lnTo>
                      <a:pt x="25238" y="25224"/>
                    </a:lnTo>
                    <a:lnTo>
                      <a:pt x="25238" y="0"/>
                    </a:ln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30"/>
              <p:cNvSpPr/>
              <p:nvPr/>
            </p:nvSpPr>
            <p:spPr>
              <a:xfrm rot="5400000">
                <a:off x="17" y="-17"/>
                <a:ext cx="832890" cy="832890"/>
              </a:xfrm>
              <a:custGeom>
                <a:avLst/>
                <a:gdLst/>
                <a:ahLst/>
                <a:cxnLst/>
                <a:rect l="l" t="t" r="r" b="b"/>
                <a:pathLst>
                  <a:path w="25199" h="25199" extrusionOk="0">
                    <a:moveTo>
                      <a:pt x="0" y="1"/>
                    </a:moveTo>
                    <a:lnTo>
                      <a:pt x="0" y="25199"/>
                    </a:lnTo>
                    <a:lnTo>
                      <a:pt x="25198" y="25199"/>
                    </a:lnTo>
                    <a:cubicBezTo>
                      <a:pt x="25198" y="11279"/>
                      <a:pt x="13920"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8" name="Google Shape;518;p30"/>
            <p:cNvSpPr/>
            <p:nvPr/>
          </p:nvSpPr>
          <p:spPr>
            <a:xfrm rot="10800000" flipH="1">
              <a:off x="-7150" y="3864472"/>
              <a:ext cx="1288291" cy="1284903"/>
            </a:xfrm>
            <a:custGeom>
              <a:avLst/>
              <a:gdLst/>
              <a:ahLst/>
              <a:cxnLst/>
              <a:rect l="l" t="t" r="r" b="b"/>
              <a:pathLst>
                <a:path w="23684" h="23767" extrusionOk="0">
                  <a:moveTo>
                    <a:pt x="1" y="1"/>
                  </a:moveTo>
                  <a:lnTo>
                    <a:pt x="1" y="23767"/>
                  </a:lnTo>
                  <a:lnTo>
                    <a:pt x="2368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6992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Cabin"/>
              <a:buNone/>
              <a:defRPr sz="2800" b="1">
                <a:solidFill>
                  <a:schemeClr val="dk1"/>
                </a:solidFill>
                <a:latin typeface="Cabin"/>
                <a:ea typeface="Cabin"/>
                <a:cs typeface="Cabin"/>
                <a:sym typeface="Cabin"/>
              </a:defRPr>
            </a:lvl1pPr>
            <a:lvl2pPr lvl="1">
              <a:spcBef>
                <a:spcPts val="0"/>
              </a:spcBef>
              <a:spcAft>
                <a:spcPts val="0"/>
              </a:spcAft>
              <a:buClr>
                <a:schemeClr val="dk1"/>
              </a:buClr>
              <a:buSzPts val="2800"/>
              <a:buFont typeface="Cabin"/>
              <a:buNone/>
              <a:defRPr sz="2800" b="1">
                <a:solidFill>
                  <a:schemeClr val="dk1"/>
                </a:solidFill>
                <a:latin typeface="Cabin"/>
                <a:ea typeface="Cabin"/>
                <a:cs typeface="Cabin"/>
                <a:sym typeface="Cabin"/>
              </a:defRPr>
            </a:lvl2pPr>
            <a:lvl3pPr lvl="2">
              <a:spcBef>
                <a:spcPts val="0"/>
              </a:spcBef>
              <a:spcAft>
                <a:spcPts val="0"/>
              </a:spcAft>
              <a:buClr>
                <a:schemeClr val="dk1"/>
              </a:buClr>
              <a:buSzPts val="2800"/>
              <a:buFont typeface="Cabin"/>
              <a:buNone/>
              <a:defRPr sz="2800" b="1">
                <a:solidFill>
                  <a:schemeClr val="dk1"/>
                </a:solidFill>
                <a:latin typeface="Cabin"/>
                <a:ea typeface="Cabin"/>
                <a:cs typeface="Cabin"/>
                <a:sym typeface="Cabin"/>
              </a:defRPr>
            </a:lvl3pPr>
            <a:lvl4pPr lvl="3">
              <a:spcBef>
                <a:spcPts val="0"/>
              </a:spcBef>
              <a:spcAft>
                <a:spcPts val="0"/>
              </a:spcAft>
              <a:buClr>
                <a:schemeClr val="dk1"/>
              </a:buClr>
              <a:buSzPts val="2800"/>
              <a:buFont typeface="Cabin"/>
              <a:buNone/>
              <a:defRPr sz="2800" b="1">
                <a:solidFill>
                  <a:schemeClr val="dk1"/>
                </a:solidFill>
                <a:latin typeface="Cabin"/>
                <a:ea typeface="Cabin"/>
                <a:cs typeface="Cabin"/>
                <a:sym typeface="Cabin"/>
              </a:defRPr>
            </a:lvl4pPr>
            <a:lvl5pPr lvl="4">
              <a:spcBef>
                <a:spcPts val="0"/>
              </a:spcBef>
              <a:spcAft>
                <a:spcPts val="0"/>
              </a:spcAft>
              <a:buClr>
                <a:schemeClr val="dk1"/>
              </a:buClr>
              <a:buSzPts val="2800"/>
              <a:buFont typeface="Cabin"/>
              <a:buNone/>
              <a:defRPr sz="2800" b="1">
                <a:solidFill>
                  <a:schemeClr val="dk1"/>
                </a:solidFill>
                <a:latin typeface="Cabin"/>
                <a:ea typeface="Cabin"/>
                <a:cs typeface="Cabin"/>
                <a:sym typeface="Cabin"/>
              </a:defRPr>
            </a:lvl5pPr>
            <a:lvl6pPr lvl="5">
              <a:spcBef>
                <a:spcPts val="0"/>
              </a:spcBef>
              <a:spcAft>
                <a:spcPts val="0"/>
              </a:spcAft>
              <a:buClr>
                <a:schemeClr val="dk1"/>
              </a:buClr>
              <a:buSzPts val="2800"/>
              <a:buFont typeface="Cabin"/>
              <a:buNone/>
              <a:defRPr sz="2800" b="1">
                <a:solidFill>
                  <a:schemeClr val="dk1"/>
                </a:solidFill>
                <a:latin typeface="Cabin"/>
                <a:ea typeface="Cabin"/>
                <a:cs typeface="Cabin"/>
                <a:sym typeface="Cabin"/>
              </a:defRPr>
            </a:lvl6pPr>
            <a:lvl7pPr lvl="6">
              <a:spcBef>
                <a:spcPts val="0"/>
              </a:spcBef>
              <a:spcAft>
                <a:spcPts val="0"/>
              </a:spcAft>
              <a:buClr>
                <a:schemeClr val="dk1"/>
              </a:buClr>
              <a:buSzPts val="2800"/>
              <a:buFont typeface="Cabin"/>
              <a:buNone/>
              <a:defRPr sz="2800" b="1">
                <a:solidFill>
                  <a:schemeClr val="dk1"/>
                </a:solidFill>
                <a:latin typeface="Cabin"/>
                <a:ea typeface="Cabin"/>
                <a:cs typeface="Cabin"/>
                <a:sym typeface="Cabin"/>
              </a:defRPr>
            </a:lvl7pPr>
            <a:lvl8pPr lvl="7">
              <a:spcBef>
                <a:spcPts val="0"/>
              </a:spcBef>
              <a:spcAft>
                <a:spcPts val="0"/>
              </a:spcAft>
              <a:buClr>
                <a:schemeClr val="dk1"/>
              </a:buClr>
              <a:buSzPts val="2800"/>
              <a:buFont typeface="Cabin"/>
              <a:buNone/>
              <a:defRPr sz="2800" b="1">
                <a:solidFill>
                  <a:schemeClr val="dk1"/>
                </a:solidFill>
                <a:latin typeface="Cabin"/>
                <a:ea typeface="Cabin"/>
                <a:cs typeface="Cabin"/>
                <a:sym typeface="Cabin"/>
              </a:defRPr>
            </a:lvl8pPr>
            <a:lvl9pPr lvl="8">
              <a:spcBef>
                <a:spcPts val="0"/>
              </a:spcBef>
              <a:spcAft>
                <a:spcPts val="0"/>
              </a:spcAft>
              <a:buClr>
                <a:schemeClr val="dk1"/>
              </a:buClr>
              <a:buSzPts val="2800"/>
              <a:buFont typeface="Cabin"/>
              <a:buNone/>
              <a:defRPr sz="2800" b="1">
                <a:solidFill>
                  <a:schemeClr val="dk1"/>
                </a:solidFill>
                <a:latin typeface="Cabin"/>
                <a:ea typeface="Cabin"/>
                <a:cs typeface="Cabin"/>
                <a:sym typeface="Cabin"/>
              </a:defRPr>
            </a:lvl9pPr>
          </a:lstStyle>
          <a:p>
            <a:endParaRPr/>
          </a:p>
        </p:txBody>
      </p:sp>
      <p:sp>
        <p:nvSpPr>
          <p:cNvPr id="7" name="Google Shape;7;p1"/>
          <p:cNvSpPr txBox="1">
            <a:spLocks noGrp="1"/>
          </p:cNvSpPr>
          <p:nvPr>
            <p:ph type="body" idx="1"/>
          </p:nvPr>
        </p:nvSpPr>
        <p:spPr>
          <a:xfrm>
            <a:off x="713225" y="1152475"/>
            <a:ext cx="76992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Cabin"/>
              <a:buChar char="●"/>
              <a:defRPr>
                <a:solidFill>
                  <a:schemeClr val="dk1"/>
                </a:solidFill>
                <a:latin typeface="Cabin"/>
                <a:ea typeface="Cabin"/>
                <a:cs typeface="Cabin"/>
                <a:sym typeface="Cabin"/>
              </a:defRPr>
            </a:lvl1pPr>
            <a:lvl2pPr marL="914400" lvl="1" indent="-317500">
              <a:lnSpc>
                <a:spcPct val="100000"/>
              </a:lnSpc>
              <a:spcBef>
                <a:spcPts val="1600"/>
              </a:spcBef>
              <a:spcAft>
                <a:spcPts val="0"/>
              </a:spcAft>
              <a:buClr>
                <a:schemeClr val="dk1"/>
              </a:buClr>
              <a:buSzPts val="1400"/>
              <a:buFont typeface="Cabin"/>
              <a:buChar char="○"/>
              <a:defRPr>
                <a:solidFill>
                  <a:schemeClr val="dk1"/>
                </a:solidFill>
                <a:latin typeface="Cabin"/>
                <a:ea typeface="Cabin"/>
                <a:cs typeface="Cabin"/>
                <a:sym typeface="Cabin"/>
              </a:defRPr>
            </a:lvl2pPr>
            <a:lvl3pPr marL="1371600" lvl="2" indent="-317500">
              <a:lnSpc>
                <a:spcPct val="100000"/>
              </a:lnSpc>
              <a:spcBef>
                <a:spcPts val="1600"/>
              </a:spcBef>
              <a:spcAft>
                <a:spcPts val="0"/>
              </a:spcAft>
              <a:buClr>
                <a:schemeClr val="dk1"/>
              </a:buClr>
              <a:buSzPts val="1400"/>
              <a:buFont typeface="Cabin"/>
              <a:buChar char="■"/>
              <a:defRPr>
                <a:solidFill>
                  <a:schemeClr val="dk1"/>
                </a:solidFill>
                <a:latin typeface="Cabin"/>
                <a:ea typeface="Cabin"/>
                <a:cs typeface="Cabin"/>
                <a:sym typeface="Cabin"/>
              </a:defRPr>
            </a:lvl3pPr>
            <a:lvl4pPr marL="1828800" lvl="3" indent="-317500">
              <a:lnSpc>
                <a:spcPct val="100000"/>
              </a:lnSpc>
              <a:spcBef>
                <a:spcPts val="1600"/>
              </a:spcBef>
              <a:spcAft>
                <a:spcPts val="0"/>
              </a:spcAft>
              <a:buClr>
                <a:schemeClr val="dk1"/>
              </a:buClr>
              <a:buSzPts val="1400"/>
              <a:buFont typeface="Cabin"/>
              <a:buChar char="●"/>
              <a:defRPr>
                <a:solidFill>
                  <a:schemeClr val="dk1"/>
                </a:solidFill>
                <a:latin typeface="Cabin"/>
                <a:ea typeface="Cabin"/>
                <a:cs typeface="Cabin"/>
                <a:sym typeface="Cabin"/>
              </a:defRPr>
            </a:lvl4pPr>
            <a:lvl5pPr marL="2286000" lvl="4" indent="-317500">
              <a:lnSpc>
                <a:spcPct val="100000"/>
              </a:lnSpc>
              <a:spcBef>
                <a:spcPts val="1600"/>
              </a:spcBef>
              <a:spcAft>
                <a:spcPts val="0"/>
              </a:spcAft>
              <a:buClr>
                <a:schemeClr val="dk1"/>
              </a:buClr>
              <a:buSzPts val="1400"/>
              <a:buFont typeface="Cabin"/>
              <a:buChar char="○"/>
              <a:defRPr>
                <a:solidFill>
                  <a:schemeClr val="dk1"/>
                </a:solidFill>
                <a:latin typeface="Cabin"/>
                <a:ea typeface="Cabin"/>
                <a:cs typeface="Cabin"/>
                <a:sym typeface="Cabin"/>
              </a:defRPr>
            </a:lvl5pPr>
            <a:lvl6pPr marL="2743200" lvl="5" indent="-317500">
              <a:lnSpc>
                <a:spcPct val="100000"/>
              </a:lnSpc>
              <a:spcBef>
                <a:spcPts val="1600"/>
              </a:spcBef>
              <a:spcAft>
                <a:spcPts val="0"/>
              </a:spcAft>
              <a:buClr>
                <a:schemeClr val="dk1"/>
              </a:buClr>
              <a:buSzPts val="1400"/>
              <a:buFont typeface="Cabin"/>
              <a:buChar char="■"/>
              <a:defRPr>
                <a:solidFill>
                  <a:schemeClr val="dk1"/>
                </a:solidFill>
                <a:latin typeface="Cabin"/>
                <a:ea typeface="Cabin"/>
                <a:cs typeface="Cabin"/>
                <a:sym typeface="Cabin"/>
              </a:defRPr>
            </a:lvl6pPr>
            <a:lvl7pPr marL="3200400" lvl="6" indent="-317500">
              <a:lnSpc>
                <a:spcPct val="100000"/>
              </a:lnSpc>
              <a:spcBef>
                <a:spcPts val="1600"/>
              </a:spcBef>
              <a:spcAft>
                <a:spcPts val="0"/>
              </a:spcAft>
              <a:buClr>
                <a:schemeClr val="dk1"/>
              </a:buClr>
              <a:buSzPts val="1400"/>
              <a:buFont typeface="Cabin"/>
              <a:buChar char="●"/>
              <a:defRPr>
                <a:solidFill>
                  <a:schemeClr val="dk1"/>
                </a:solidFill>
                <a:latin typeface="Cabin"/>
                <a:ea typeface="Cabin"/>
                <a:cs typeface="Cabin"/>
                <a:sym typeface="Cabin"/>
              </a:defRPr>
            </a:lvl7pPr>
            <a:lvl8pPr marL="3657600" lvl="7" indent="-317500">
              <a:lnSpc>
                <a:spcPct val="100000"/>
              </a:lnSpc>
              <a:spcBef>
                <a:spcPts val="1600"/>
              </a:spcBef>
              <a:spcAft>
                <a:spcPts val="0"/>
              </a:spcAft>
              <a:buClr>
                <a:schemeClr val="dk1"/>
              </a:buClr>
              <a:buSzPts val="1400"/>
              <a:buFont typeface="Cabin"/>
              <a:buChar char="○"/>
              <a:defRPr>
                <a:solidFill>
                  <a:schemeClr val="dk1"/>
                </a:solidFill>
                <a:latin typeface="Cabin"/>
                <a:ea typeface="Cabin"/>
                <a:cs typeface="Cabin"/>
                <a:sym typeface="Cabin"/>
              </a:defRPr>
            </a:lvl8pPr>
            <a:lvl9pPr marL="4114800" lvl="8" indent="-317500">
              <a:lnSpc>
                <a:spcPct val="100000"/>
              </a:lnSpc>
              <a:spcBef>
                <a:spcPts val="1600"/>
              </a:spcBef>
              <a:spcAft>
                <a:spcPts val="1600"/>
              </a:spcAft>
              <a:buClr>
                <a:schemeClr val="dk1"/>
              </a:buClr>
              <a:buSzPts val="1400"/>
              <a:buFont typeface="Cabin"/>
              <a:buChar char="■"/>
              <a:defRPr>
                <a:solidFill>
                  <a:schemeClr val="dk1"/>
                </a:solidFill>
                <a:latin typeface="Cabin"/>
                <a:ea typeface="Cabin"/>
                <a:cs typeface="Cabin"/>
                <a:sym typeface="Cabin"/>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8" r:id="rId3"/>
    <p:sldLayoutId id="2147483659" r:id="rId4"/>
    <p:sldLayoutId id="2147483666" r:id="rId5"/>
    <p:sldLayoutId id="2147483667" r:id="rId6"/>
    <p:sldLayoutId id="2147483674" r:id="rId7"/>
    <p:sldLayoutId id="2147483675" r:id="rId8"/>
    <p:sldLayoutId id="2147483676" r:id="rId9"/>
    <p:sldLayoutId id="214748367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7.jfif"/><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66"/>
        <p:cNvGrpSpPr/>
        <p:nvPr/>
      </p:nvGrpSpPr>
      <p:grpSpPr>
        <a:xfrm>
          <a:off x="0" y="0"/>
          <a:ext cx="0" cy="0"/>
          <a:chOff x="0" y="0"/>
          <a:chExt cx="0" cy="0"/>
        </a:xfrm>
      </p:grpSpPr>
      <p:sp>
        <p:nvSpPr>
          <p:cNvPr id="567" name="Google Shape;567;p35"/>
          <p:cNvSpPr txBox="1">
            <a:spLocks noGrp="1"/>
          </p:cNvSpPr>
          <p:nvPr>
            <p:ph type="ctrTitle"/>
          </p:nvPr>
        </p:nvSpPr>
        <p:spPr>
          <a:xfrm>
            <a:off x="3394163" y="1955184"/>
            <a:ext cx="5072100" cy="14883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sz="4000" dirty="0">
                <a:latin typeface="Amatic SC" panose="020B0604020202020204" charset="-79"/>
                <a:cs typeface="Amatic SC" panose="020B0604020202020204" charset="-79"/>
              </a:rPr>
              <a:t>¿Cuántas respuestas posibles hay y qué caracteriza a una respuesta filosófica?</a:t>
            </a:r>
            <a:endParaRPr sz="6000" dirty="0">
              <a:latin typeface="Amatic SC" panose="020B0604020202020204" charset="-79"/>
              <a:cs typeface="Amatic SC" panose="020B0604020202020204" charset="-79"/>
            </a:endParaRPr>
          </a:p>
        </p:txBody>
      </p:sp>
      <p:sp>
        <p:nvSpPr>
          <p:cNvPr id="568" name="Google Shape;568;p35"/>
          <p:cNvSpPr txBox="1">
            <a:spLocks noGrp="1"/>
          </p:cNvSpPr>
          <p:nvPr>
            <p:ph type="subTitle" idx="1"/>
          </p:nvPr>
        </p:nvSpPr>
        <p:spPr>
          <a:xfrm>
            <a:off x="3394163" y="3513511"/>
            <a:ext cx="5072100" cy="4413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dirty="0"/>
              <a:t>Semana 3 / 22 al 26 marzo</a:t>
            </a:r>
            <a:endParaRPr dirty="0"/>
          </a:p>
        </p:txBody>
      </p:sp>
      <p:sp>
        <p:nvSpPr>
          <p:cNvPr id="569" name="Google Shape;569;p35"/>
          <p:cNvSpPr/>
          <p:nvPr/>
        </p:nvSpPr>
        <p:spPr>
          <a:xfrm>
            <a:off x="1494" y="3861669"/>
            <a:ext cx="1280435" cy="1280435"/>
          </a:xfrm>
          <a:custGeom>
            <a:avLst/>
            <a:gdLst/>
            <a:ahLst/>
            <a:cxnLst/>
            <a:rect l="l" t="t" r="r" b="b"/>
            <a:pathLst>
              <a:path w="47117" h="47117" extrusionOk="0">
                <a:moveTo>
                  <a:pt x="0" y="1"/>
                </a:moveTo>
                <a:lnTo>
                  <a:pt x="0" y="47116"/>
                </a:lnTo>
                <a:lnTo>
                  <a:pt x="47116" y="47116"/>
                </a:lnTo>
                <a:lnTo>
                  <a:pt x="4711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Imagen 2" descr="Logotipo, nombre de la empresa&#10;&#10;Descripción generada automáticamente">
            <a:extLst>
              <a:ext uri="{FF2B5EF4-FFF2-40B4-BE49-F238E27FC236}">
                <a16:creationId xmlns:a16="http://schemas.microsoft.com/office/drawing/2014/main" id="{BA8B51B8-3D44-4708-B915-50ACD62E55EB}"/>
              </a:ext>
            </a:extLst>
          </p:cNvPr>
          <p:cNvPicPr>
            <a:picLocks noChangeAspect="1"/>
          </p:cNvPicPr>
          <p:nvPr/>
        </p:nvPicPr>
        <p:blipFill>
          <a:blip r:embed="rId3"/>
          <a:stretch>
            <a:fillRect/>
          </a:stretch>
        </p:blipFill>
        <p:spPr>
          <a:xfrm>
            <a:off x="8024042" y="230520"/>
            <a:ext cx="350013" cy="37358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71"/>
        <p:cNvGrpSpPr/>
        <p:nvPr/>
      </p:nvGrpSpPr>
      <p:grpSpPr>
        <a:xfrm>
          <a:off x="0" y="0"/>
          <a:ext cx="0" cy="0"/>
          <a:chOff x="0" y="0"/>
          <a:chExt cx="0" cy="0"/>
        </a:xfrm>
      </p:grpSpPr>
      <p:sp>
        <p:nvSpPr>
          <p:cNvPr id="972" name="Google Shape;972;p65"/>
          <p:cNvSpPr txBox="1">
            <a:spLocks noGrp="1"/>
          </p:cNvSpPr>
          <p:nvPr>
            <p:ph type="title"/>
          </p:nvPr>
        </p:nvSpPr>
        <p:spPr>
          <a:xfrm>
            <a:off x="5218375" y="1856232"/>
            <a:ext cx="3194100" cy="5727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s-CL" dirty="0"/>
              <a:t>L</a:t>
            </a:r>
            <a:r>
              <a:rPr lang="en" dirty="0"/>
              <a:t>a prioridad </a:t>
            </a:r>
            <a:r>
              <a:rPr lang="en" dirty="0">
                <a:solidFill>
                  <a:schemeClr val="accent3"/>
                </a:solidFill>
              </a:rPr>
              <a:t>de la razón</a:t>
            </a:r>
            <a:endParaRPr dirty="0">
              <a:solidFill>
                <a:schemeClr val="accent3"/>
              </a:solidFill>
            </a:endParaRPr>
          </a:p>
        </p:txBody>
      </p:sp>
      <p:sp>
        <p:nvSpPr>
          <p:cNvPr id="973" name="Google Shape;973;p65"/>
          <p:cNvSpPr txBox="1">
            <a:spLocks noGrp="1"/>
          </p:cNvSpPr>
          <p:nvPr>
            <p:ph type="subTitle" idx="1"/>
          </p:nvPr>
        </p:nvSpPr>
        <p:spPr>
          <a:xfrm>
            <a:off x="5218375" y="2885763"/>
            <a:ext cx="3194100" cy="2007148"/>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chemeClr val="dk1"/>
              </a:buClr>
              <a:buSzPts val="1100"/>
              <a:buFont typeface="Arial"/>
              <a:buNone/>
            </a:pPr>
            <a:r>
              <a:rPr lang="en" sz="1200" dirty="0"/>
              <a:t>En relación con el conocimiento, el </a:t>
            </a:r>
            <a:r>
              <a:rPr lang="en" sz="1200" b="1" dirty="0"/>
              <a:t>racionalismo </a:t>
            </a:r>
            <a:r>
              <a:rPr lang="en" sz="1200" dirty="0">
                <a:solidFill>
                  <a:schemeClr val="accent4"/>
                </a:solidFill>
              </a:rPr>
              <a:t>afirma la primacía de la razón sobre la experiencia</a:t>
            </a:r>
            <a:r>
              <a:rPr lang="en" sz="1200" dirty="0"/>
              <a:t>. La razón se constituye en fuente y criterio de dicho conocimiento, aunque pueda tener también en cuenta lo dado a los sentidos. </a:t>
            </a:r>
            <a:r>
              <a:rPr lang="es-CL" sz="1200" dirty="0">
                <a:solidFill>
                  <a:schemeClr val="accent4"/>
                </a:solidFill>
              </a:rPr>
              <a:t>L</a:t>
            </a:r>
            <a:r>
              <a:rPr lang="en" sz="1200" dirty="0">
                <a:solidFill>
                  <a:schemeClr val="accent4"/>
                </a:solidFill>
              </a:rPr>
              <a:t>os principios del conocimiento son las verdades de razón</a:t>
            </a:r>
            <a:r>
              <a:rPr lang="en" sz="1200" dirty="0"/>
              <a:t>, que juzgan de lo verdadero y conveniente, y nos infunden certeza sobre nuestros conocimientos. </a:t>
            </a:r>
            <a:endParaRPr sz="1200" dirty="0"/>
          </a:p>
        </p:txBody>
      </p:sp>
      <p:grpSp>
        <p:nvGrpSpPr>
          <p:cNvPr id="975" name="Google Shape;975;p65"/>
          <p:cNvGrpSpPr/>
          <p:nvPr/>
        </p:nvGrpSpPr>
        <p:grpSpPr>
          <a:xfrm>
            <a:off x="1442142" y="130629"/>
            <a:ext cx="3529427" cy="4762282"/>
            <a:chOff x="2641950" y="3481825"/>
            <a:chExt cx="469125" cy="635475"/>
          </a:xfrm>
        </p:grpSpPr>
        <p:sp>
          <p:nvSpPr>
            <p:cNvPr id="976" name="Google Shape;976;p65"/>
            <p:cNvSpPr/>
            <p:nvPr/>
          </p:nvSpPr>
          <p:spPr>
            <a:xfrm>
              <a:off x="2641950" y="3481825"/>
              <a:ext cx="469125" cy="635475"/>
            </a:xfrm>
            <a:custGeom>
              <a:avLst/>
              <a:gdLst/>
              <a:ahLst/>
              <a:cxnLst/>
              <a:rect l="l" t="t" r="r" b="b"/>
              <a:pathLst>
                <a:path w="18765" h="25419" extrusionOk="0">
                  <a:moveTo>
                    <a:pt x="17861" y="1055"/>
                  </a:moveTo>
                  <a:lnTo>
                    <a:pt x="17861" y="24364"/>
                  </a:lnTo>
                  <a:lnTo>
                    <a:pt x="896" y="24364"/>
                  </a:lnTo>
                  <a:lnTo>
                    <a:pt x="896" y="1055"/>
                  </a:lnTo>
                  <a:close/>
                  <a:moveTo>
                    <a:pt x="419" y="1"/>
                  </a:moveTo>
                  <a:cubicBezTo>
                    <a:pt x="185" y="1"/>
                    <a:pt x="1" y="193"/>
                    <a:pt x="1" y="428"/>
                  </a:cubicBezTo>
                  <a:lnTo>
                    <a:pt x="1" y="24992"/>
                  </a:lnTo>
                  <a:cubicBezTo>
                    <a:pt x="1" y="25226"/>
                    <a:pt x="185" y="25418"/>
                    <a:pt x="419" y="25418"/>
                  </a:cubicBezTo>
                  <a:lnTo>
                    <a:pt x="18338" y="25418"/>
                  </a:lnTo>
                  <a:cubicBezTo>
                    <a:pt x="18572" y="25418"/>
                    <a:pt x="18764" y="25226"/>
                    <a:pt x="18764" y="24992"/>
                  </a:cubicBezTo>
                  <a:lnTo>
                    <a:pt x="18764" y="428"/>
                  </a:lnTo>
                  <a:cubicBezTo>
                    <a:pt x="18764" y="193"/>
                    <a:pt x="18572" y="1"/>
                    <a:pt x="183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65"/>
            <p:cNvSpPr/>
            <p:nvPr/>
          </p:nvSpPr>
          <p:spPr>
            <a:xfrm>
              <a:off x="2872325" y="3491050"/>
              <a:ext cx="8175" cy="7975"/>
            </a:xfrm>
            <a:custGeom>
              <a:avLst/>
              <a:gdLst/>
              <a:ahLst/>
              <a:cxnLst/>
              <a:rect l="l" t="t" r="r" b="b"/>
              <a:pathLst>
                <a:path w="327" h="319" extrusionOk="0">
                  <a:moveTo>
                    <a:pt x="168" y="0"/>
                  </a:moveTo>
                  <a:cubicBezTo>
                    <a:pt x="75" y="0"/>
                    <a:pt x="0" y="76"/>
                    <a:pt x="0" y="159"/>
                  </a:cubicBezTo>
                  <a:cubicBezTo>
                    <a:pt x="0" y="251"/>
                    <a:pt x="75" y="318"/>
                    <a:pt x="168" y="318"/>
                  </a:cubicBezTo>
                  <a:cubicBezTo>
                    <a:pt x="251" y="318"/>
                    <a:pt x="327" y="251"/>
                    <a:pt x="327" y="159"/>
                  </a:cubicBezTo>
                  <a:cubicBezTo>
                    <a:pt x="327" y="76"/>
                    <a:pt x="251" y="0"/>
                    <a:pt x="1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CuadroTexto 1">
            <a:extLst>
              <a:ext uri="{FF2B5EF4-FFF2-40B4-BE49-F238E27FC236}">
                <a16:creationId xmlns:a16="http://schemas.microsoft.com/office/drawing/2014/main" id="{9BA29A18-8271-4402-BB0E-17364ED3B968}"/>
              </a:ext>
            </a:extLst>
          </p:cNvPr>
          <p:cNvSpPr txBox="1"/>
          <p:nvPr/>
        </p:nvSpPr>
        <p:spPr>
          <a:xfrm>
            <a:off x="1626834" y="328660"/>
            <a:ext cx="3198739" cy="4093428"/>
          </a:xfrm>
          <a:prstGeom prst="rect">
            <a:avLst/>
          </a:prstGeom>
          <a:noFill/>
        </p:spPr>
        <p:txBody>
          <a:bodyPr wrap="square" rtlCol="0">
            <a:spAutoFit/>
          </a:bodyPr>
          <a:lstStyle/>
          <a:p>
            <a:pPr algn="just"/>
            <a:r>
              <a:rPr lang="es-CL" sz="1200" dirty="0"/>
              <a:t>El primero de los preceptos consistía en </a:t>
            </a:r>
            <a:r>
              <a:rPr lang="es-CL" sz="1200" dirty="0">
                <a:solidFill>
                  <a:schemeClr val="accent1"/>
                </a:solidFill>
              </a:rPr>
              <a:t>no recibir como verdadero lo que con toda evidencia no reconociese como tal, evitando cuidadosamente la precipitación y los prejuicios, y no aceptando como cierto sino lo presente a mi espíritu de manera tan clara y distinta que acerca de su certeza no pudiera caber la menor duda. </a:t>
            </a:r>
            <a:r>
              <a:rPr lang="es-CL" sz="1200" dirty="0"/>
              <a:t>(…) no debemos dejarnos persuadir nunca sino por la </a:t>
            </a:r>
            <a:r>
              <a:rPr lang="es-CL" sz="1200" b="1" dirty="0">
                <a:solidFill>
                  <a:schemeClr val="accent2"/>
                </a:solidFill>
              </a:rPr>
              <a:t>evidencia de la razón</a:t>
            </a:r>
            <a:r>
              <a:rPr lang="es-CL" sz="1200" dirty="0"/>
              <a:t>. Y nótese bien que digo de la razón, no de la imaginación ni de los sentidos; como asimismo, porque veamos el Sol muy claramente, no debemos por ello juzgar que sea del tamaño que lo vemos; y muy bien podemos imaginar distintamente una cabeza de león pegada al cuerpo de una cabra, sin que por eso haya de concluir que en el mundo exista la quimera.</a:t>
            </a:r>
          </a:p>
          <a:p>
            <a:endParaRPr lang="es-CL" sz="1050" dirty="0"/>
          </a:p>
          <a:p>
            <a:pPr algn="r"/>
            <a:r>
              <a:rPr lang="es-CL" sz="900" i="1" dirty="0"/>
              <a:t>             Descartes, R. </a:t>
            </a:r>
          </a:p>
          <a:p>
            <a:pPr algn="r"/>
            <a:r>
              <a:rPr lang="es-CL" sz="900" i="1" dirty="0"/>
              <a:t>Discurso del Método (1637)</a:t>
            </a:r>
            <a:endParaRPr lang="es-CL" sz="1000" i="1" dirty="0"/>
          </a:p>
        </p:txBody>
      </p:sp>
      <p:sp>
        <p:nvSpPr>
          <p:cNvPr id="3" name="CuadroTexto 2">
            <a:extLst>
              <a:ext uri="{FF2B5EF4-FFF2-40B4-BE49-F238E27FC236}">
                <a16:creationId xmlns:a16="http://schemas.microsoft.com/office/drawing/2014/main" id="{77C07924-95A4-42B6-A376-AF7F25C134CF}"/>
              </a:ext>
            </a:extLst>
          </p:cNvPr>
          <p:cNvSpPr txBox="1"/>
          <p:nvPr/>
        </p:nvSpPr>
        <p:spPr>
          <a:xfrm rot="18833129">
            <a:off x="6840024" y="635350"/>
            <a:ext cx="1198709" cy="307777"/>
          </a:xfrm>
          <a:prstGeom prst="rect">
            <a:avLst/>
          </a:prstGeom>
          <a:noFill/>
        </p:spPr>
        <p:txBody>
          <a:bodyPr wrap="square" rtlCol="0">
            <a:spAutoFit/>
          </a:bodyPr>
          <a:lstStyle/>
          <a:p>
            <a:r>
              <a:rPr lang="es-CL" b="1" dirty="0"/>
              <a:t>RECURSO</a:t>
            </a:r>
          </a:p>
        </p:txBody>
      </p:sp>
      <p:sp>
        <p:nvSpPr>
          <p:cNvPr id="4" name="CuadroTexto 3">
            <a:extLst>
              <a:ext uri="{FF2B5EF4-FFF2-40B4-BE49-F238E27FC236}">
                <a16:creationId xmlns:a16="http://schemas.microsoft.com/office/drawing/2014/main" id="{E74E3F9B-D074-4A85-9C30-AA81C393CC9C}"/>
              </a:ext>
            </a:extLst>
          </p:cNvPr>
          <p:cNvSpPr txBox="1"/>
          <p:nvPr/>
        </p:nvSpPr>
        <p:spPr>
          <a:xfrm>
            <a:off x="8098971" y="530231"/>
            <a:ext cx="313504" cy="707886"/>
          </a:xfrm>
          <a:prstGeom prst="rect">
            <a:avLst/>
          </a:prstGeom>
          <a:noFill/>
        </p:spPr>
        <p:txBody>
          <a:bodyPr wrap="square" rtlCol="0">
            <a:spAutoFit/>
          </a:bodyPr>
          <a:lstStyle/>
          <a:p>
            <a:pPr algn="ctr"/>
            <a:r>
              <a:rPr lang="es-CL" sz="4000" b="1" dirty="0"/>
              <a:t>5</a:t>
            </a:r>
          </a:p>
        </p:txBody>
      </p:sp>
    </p:spTree>
    <p:extLst>
      <p:ext uri="{BB962C8B-B14F-4D97-AF65-F5344CB8AC3E}">
        <p14:creationId xmlns:p14="http://schemas.microsoft.com/office/powerpoint/2010/main" val="1598206590"/>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29"/>
        <p:cNvGrpSpPr/>
        <p:nvPr/>
      </p:nvGrpSpPr>
      <p:grpSpPr>
        <a:xfrm>
          <a:off x="0" y="0"/>
          <a:ext cx="0" cy="0"/>
          <a:chOff x="0" y="0"/>
          <a:chExt cx="0" cy="0"/>
        </a:xfrm>
      </p:grpSpPr>
      <p:sp>
        <p:nvSpPr>
          <p:cNvPr id="931" name="Google Shape;931;p61"/>
          <p:cNvSpPr txBox="1">
            <a:spLocks noGrp="1"/>
          </p:cNvSpPr>
          <p:nvPr>
            <p:ph type="subTitle" idx="1"/>
          </p:nvPr>
        </p:nvSpPr>
        <p:spPr>
          <a:xfrm>
            <a:off x="1561663" y="2146903"/>
            <a:ext cx="1911600" cy="4545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dirty="0">
                <a:latin typeface="Amatic SC" panose="020B0604020202020204" charset="-79"/>
                <a:cs typeface="Amatic SC" panose="020B0604020202020204" charset="-79"/>
              </a:rPr>
              <a:t>Hegel</a:t>
            </a:r>
            <a:endParaRPr dirty="0">
              <a:latin typeface="Amatic SC" panose="020B0604020202020204" charset="-79"/>
              <a:cs typeface="Amatic SC" panose="020B0604020202020204" charset="-79"/>
            </a:endParaRPr>
          </a:p>
        </p:txBody>
      </p:sp>
      <p:sp>
        <p:nvSpPr>
          <p:cNvPr id="22" name="Diagrama de flujo: conector 21">
            <a:extLst>
              <a:ext uri="{FF2B5EF4-FFF2-40B4-BE49-F238E27FC236}">
                <a16:creationId xmlns:a16="http://schemas.microsoft.com/office/drawing/2014/main" id="{BCC80257-2048-42C6-B270-B679B8CAE64F}"/>
              </a:ext>
            </a:extLst>
          </p:cNvPr>
          <p:cNvSpPr/>
          <p:nvPr/>
        </p:nvSpPr>
        <p:spPr>
          <a:xfrm>
            <a:off x="1650813" y="391225"/>
            <a:ext cx="1803400" cy="1733550"/>
          </a:xfrm>
          <a:prstGeom prst="flowChartConnector">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CL"/>
          </a:p>
        </p:txBody>
      </p:sp>
      <p:sp>
        <p:nvSpPr>
          <p:cNvPr id="23" name="Diagrama de flujo: conector 22">
            <a:extLst>
              <a:ext uri="{FF2B5EF4-FFF2-40B4-BE49-F238E27FC236}">
                <a16:creationId xmlns:a16="http://schemas.microsoft.com/office/drawing/2014/main" id="{F4DB24A2-4F30-41FF-8656-61FF7D838D1E}"/>
              </a:ext>
            </a:extLst>
          </p:cNvPr>
          <p:cNvSpPr/>
          <p:nvPr/>
        </p:nvSpPr>
        <p:spPr>
          <a:xfrm>
            <a:off x="3733613" y="465520"/>
            <a:ext cx="1803400" cy="1733550"/>
          </a:xfrm>
          <a:prstGeom prst="flowChartConnector">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CL"/>
          </a:p>
        </p:txBody>
      </p:sp>
      <p:sp>
        <p:nvSpPr>
          <p:cNvPr id="24" name="Diagrama de flujo: conector 23">
            <a:extLst>
              <a:ext uri="{FF2B5EF4-FFF2-40B4-BE49-F238E27FC236}">
                <a16:creationId xmlns:a16="http://schemas.microsoft.com/office/drawing/2014/main" id="{EB3DDDC8-52A8-4E1D-814D-23186BE9A06A}"/>
              </a:ext>
            </a:extLst>
          </p:cNvPr>
          <p:cNvSpPr/>
          <p:nvPr/>
        </p:nvSpPr>
        <p:spPr>
          <a:xfrm>
            <a:off x="5797363" y="499175"/>
            <a:ext cx="1803400" cy="1733550"/>
          </a:xfrm>
          <a:prstGeom prst="flowChartConnector">
            <a:avLst/>
          </a:prstGeom>
          <a:blipFill dpi="0" rotWithShape="1">
            <a:blip r:embed="rId5">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CL"/>
          </a:p>
        </p:txBody>
      </p:sp>
      <p:sp>
        <p:nvSpPr>
          <p:cNvPr id="25" name="Diagrama de flujo: conector 24">
            <a:extLst>
              <a:ext uri="{FF2B5EF4-FFF2-40B4-BE49-F238E27FC236}">
                <a16:creationId xmlns:a16="http://schemas.microsoft.com/office/drawing/2014/main" id="{521F7470-CF57-4661-8D89-51675841063F}"/>
              </a:ext>
            </a:extLst>
          </p:cNvPr>
          <p:cNvSpPr/>
          <p:nvPr/>
        </p:nvSpPr>
        <p:spPr>
          <a:xfrm>
            <a:off x="1650813" y="2931225"/>
            <a:ext cx="1803400" cy="1733550"/>
          </a:xfrm>
          <a:prstGeom prst="flowChartConnector">
            <a:avLst/>
          </a:prstGeom>
          <a:blipFill dpi="0" rotWithShape="1">
            <a:blip r:embed="rId6">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CL"/>
          </a:p>
        </p:txBody>
      </p:sp>
      <p:sp>
        <p:nvSpPr>
          <p:cNvPr id="26" name="Diagrama de flujo: conector 25">
            <a:extLst>
              <a:ext uri="{FF2B5EF4-FFF2-40B4-BE49-F238E27FC236}">
                <a16:creationId xmlns:a16="http://schemas.microsoft.com/office/drawing/2014/main" id="{4ECBF03B-2765-4617-B7C6-5D616686BEFB}"/>
              </a:ext>
            </a:extLst>
          </p:cNvPr>
          <p:cNvSpPr/>
          <p:nvPr/>
        </p:nvSpPr>
        <p:spPr>
          <a:xfrm>
            <a:off x="3993963" y="3001075"/>
            <a:ext cx="1803400" cy="1733550"/>
          </a:xfrm>
          <a:prstGeom prst="flowChartConnector">
            <a:avLst/>
          </a:prstGeom>
          <a:blipFill dpi="0" rotWithShape="1">
            <a:blip r:embed="rId7">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CL"/>
          </a:p>
        </p:txBody>
      </p:sp>
      <p:sp>
        <p:nvSpPr>
          <p:cNvPr id="27" name="Google Shape;931;p61">
            <a:extLst>
              <a:ext uri="{FF2B5EF4-FFF2-40B4-BE49-F238E27FC236}">
                <a16:creationId xmlns:a16="http://schemas.microsoft.com/office/drawing/2014/main" id="{21DD496E-62EF-42C4-96D4-EEEBF383F90B}"/>
              </a:ext>
            </a:extLst>
          </p:cNvPr>
          <p:cNvSpPr txBox="1">
            <a:spLocks/>
          </p:cNvSpPr>
          <p:nvPr/>
        </p:nvSpPr>
        <p:spPr>
          <a:xfrm>
            <a:off x="3679513" y="2199070"/>
            <a:ext cx="1911600" cy="454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800"/>
              <a:buFont typeface="Cabin"/>
              <a:buNone/>
              <a:defRPr sz="2000" b="1" i="0" u="none" strike="noStrike" cap="none">
                <a:solidFill>
                  <a:schemeClr val="dk1"/>
                </a:solidFill>
                <a:latin typeface="Cabin"/>
                <a:ea typeface="Cabin"/>
                <a:cs typeface="Cabin"/>
                <a:sym typeface="Cabin"/>
              </a:defRPr>
            </a:lvl1pPr>
            <a:lvl2pPr marL="914400" marR="0" lvl="1" indent="-317500" algn="r" rtl="0">
              <a:lnSpc>
                <a:spcPct val="100000"/>
              </a:lnSpc>
              <a:spcBef>
                <a:spcPts val="160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2pPr>
            <a:lvl3pPr marL="1371600" marR="0" lvl="2" indent="-317500" algn="r" rtl="0">
              <a:lnSpc>
                <a:spcPct val="100000"/>
              </a:lnSpc>
              <a:spcBef>
                <a:spcPts val="160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3pPr>
            <a:lvl4pPr marL="1828800" marR="0" lvl="3" indent="-317500" algn="r" rtl="0">
              <a:lnSpc>
                <a:spcPct val="100000"/>
              </a:lnSpc>
              <a:spcBef>
                <a:spcPts val="160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4pPr>
            <a:lvl5pPr marL="2286000" marR="0" lvl="4" indent="-317500" algn="r" rtl="0">
              <a:lnSpc>
                <a:spcPct val="100000"/>
              </a:lnSpc>
              <a:spcBef>
                <a:spcPts val="160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5pPr>
            <a:lvl6pPr marL="2743200" marR="0" lvl="5" indent="-317500" algn="r" rtl="0">
              <a:lnSpc>
                <a:spcPct val="100000"/>
              </a:lnSpc>
              <a:spcBef>
                <a:spcPts val="160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6pPr>
            <a:lvl7pPr marL="3200400" marR="0" lvl="6" indent="-317500" algn="r" rtl="0">
              <a:lnSpc>
                <a:spcPct val="100000"/>
              </a:lnSpc>
              <a:spcBef>
                <a:spcPts val="160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7pPr>
            <a:lvl8pPr marL="3657600" marR="0" lvl="7" indent="-317500" algn="r" rtl="0">
              <a:lnSpc>
                <a:spcPct val="100000"/>
              </a:lnSpc>
              <a:spcBef>
                <a:spcPts val="160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8pPr>
            <a:lvl9pPr marL="4114800" marR="0" lvl="8" indent="-317500" algn="r" rtl="0">
              <a:lnSpc>
                <a:spcPct val="100000"/>
              </a:lnSpc>
              <a:spcBef>
                <a:spcPts val="1600"/>
              </a:spcBef>
              <a:spcAft>
                <a:spcPts val="1600"/>
              </a:spcAft>
              <a:buClr>
                <a:schemeClr val="dk1"/>
              </a:buClr>
              <a:buSzPts val="1400"/>
              <a:buFont typeface="Cabin"/>
              <a:buNone/>
              <a:defRPr sz="1400" b="0" i="0" u="none" strike="noStrike" cap="none">
                <a:solidFill>
                  <a:schemeClr val="dk1"/>
                </a:solidFill>
                <a:latin typeface="Cabin"/>
                <a:ea typeface="Cabin"/>
                <a:cs typeface="Cabin"/>
                <a:sym typeface="Cabin"/>
              </a:defRPr>
            </a:lvl9pPr>
          </a:lstStyle>
          <a:p>
            <a:pPr marL="0" indent="0">
              <a:spcAft>
                <a:spcPts val="1600"/>
              </a:spcAft>
            </a:pPr>
            <a:r>
              <a:rPr lang="es-CL" dirty="0">
                <a:latin typeface="Amatic SC" panose="020B0604020202020204" charset="-79"/>
                <a:cs typeface="Amatic SC" panose="020B0604020202020204" charset="-79"/>
              </a:rPr>
              <a:t>Carla Cordua</a:t>
            </a:r>
          </a:p>
        </p:txBody>
      </p:sp>
      <p:sp>
        <p:nvSpPr>
          <p:cNvPr id="28" name="Google Shape;931;p61">
            <a:extLst>
              <a:ext uri="{FF2B5EF4-FFF2-40B4-BE49-F238E27FC236}">
                <a16:creationId xmlns:a16="http://schemas.microsoft.com/office/drawing/2014/main" id="{3F474A9D-EC0A-4F37-B871-B15F37718522}"/>
              </a:ext>
            </a:extLst>
          </p:cNvPr>
          <p:cNvSpPr txBox="1">
            <a:spLocks/>
          </p:cNvSpPr>
          <p:nvPr/>
        </p:nvSpPr>
        <p:spPr>
          <a:xfrm>
            <a:off x="5743263" y="2232725"/>
            <a:ext cx="1911600" cy="454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800"/>
              <a:buFont typeface="Cabin"/>
              <a:buNone/>
              <a:defRPr sz="2000" b="1" i="0" u="none" strike="noStrike" cap="none">
                <a:solidFill>
                  <a:schemeClr val="dk1"/>
                </a:solidFill>
                <a:latin typeface="Cabin"/>
                <a:ea typeface="Cabin"/>
                <a:cs typeface="Cabin"/>
                <a:sym typeface="Cabin"/>
              </a:defRPr>
            </a:lvl1pPr>
            <a:lvl2pPr marL="914400" marR="0" lvl="1" indent="-317500" algn="r" rtl="0">
              <a:lnSpc>
                <a:spcPct val="100000"/>
              </a:lnSpc>
              <a:spcBef>
                <a:spcPts val="160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2pPr>
            <a:lvl3pPr marL="1371600" marR="0" lvl="2" indent="-317500" algn="r" rtl="0">
              <a:lnSpc>
                <a:spcPct val="100000"/>
              </a:lnSpc>
              <a:spcBef>
                <a:spcPts val="160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3pPr>
            <a:lvl4pPr marL="1828800" marR="0" lvl="3" indent="-317500" algn="r" rtl="0">
              <a:lnSpc>
                <a:spcPct val="100000"/>
              </a:lnSpc>
              <a:spcBef>
                <a:spcPts val="160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4pPr>
            <a:lvl5pPr marL="2286000" marR="0" lvl="4" indent="-317500" algn="r" rtl="0">
              <a:lnSpc>
                <a:spcPct val="100000"/>
              </a:lnSpc>
              <a:spcBef>
                <a:spcPts val="160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5pPr>
            <a:lvl6pPr marL="2743200" marR="0" lvl="5" indent="-317500" algn="r" rtl="0">
              <a:lnSpc>
                <a:spcPct val="100000"/>
              </a:lnSpc>
              <a:spcBef>
                <a:spcPts val="160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6pPr>
            <a:lvl7pPr marL="3200400" marR="0" lvl="6" indent="-317500" algn="r" rtl="0">
              <a:lnSpc>
                <a:spcPct val="100000"/>
              </a:lnSpc>
              <a:spcBef>
                <a:spcPts val="160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7pPr>
            <a:lvl8pPr marL="3657600" marR="0" lvl="7" indent="-317500" algn="r" rtl="0">
              <a:lnSpc>
                <a:spcPct val="100000"/>
              </a:lnSpc>
              <a:spcBef>
                <a:spcPts val="160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8pPr>
            <a:lvl9pPr marL="4114800" marR="0" lvl="8" indent="-317500" algn="r" rtl="0">
              <a:lnSpc>
                <a:spcPct val="100000"/>
              </a:lnSpc>
              <a:spcBef>
                <a:spcPts val="1600"/>
              </a:spcBef>
              <a:spcAft>
                <a:spcPts val="1600"/>
              </a:spcAft>
              <a:buClr>
                <a:schemeClr val="dk1"/>
              </a:buClr>
              <a:buSzPts val="1400"/>
              <a:buFont typeface="Cabin"/>
              <a:buNone/>
              <a:defRPr sz="1400" b="0" i="0" u="none" strike="noStrike" cap="none">
                <a:solidFill>
                  <a:schemeClr val="dk1"/>
                </a:solidFill>
                <a:latin typeface="Cabin"/>
                <a:ea typeface="Cabin"/>
                <a:cs typeface="Cabin"/>
                <a:sym typeface="Cabin"/>
              </a:defRPr>
            </a:lvl9pPr>
          </a:lstStyle>
          <a:p>
            <a:pPr marL="0" indent="0">
              <a:spcAft>
                <a:spcPts val="1600"/>
              </a:spcAft>
            </a:pPr>
            <a:r>
              <a:rPr lang="es-CL" dirty="0">
                <a:latin typeface="Amatic SC" panose="020B0604020202020204" charset="-79"/>
                <a:cs typeface="Amatic SC" panose="020B0604020202020204" charset="-79"/>
              </a:rPr>
              <a:t>Hume</a:t>
            </a:r>
          </a:p>
        </p:txBody>
      </p:sp>
      <p:sp>
        <p:nvSpPr>
          <p:cNvPr id="29" name="Google Shape;931;p61">
            <a:extLst>
              <a:ext uri="{FF2B5EF4-FFF2-40B4-BE49-F238E27FC236}">
                <a16:creationId xmlns:a16="http://schemas.microsoft.com/office/drawing/2014/main" id="{5BF8EE5E-A527-4684-BEB8-B407D6451BBB}"/>
              </a:ext>
            </a:extLst>
          </p:cNvPr>
          <p:cNvSpPr txBox="1">
            <a:spLocks/>
          </p:cNvSpPr>
          <p:nvPr/>
        </p:nvSpPr>
        <p:spPr>
          <a:xfrm>
            <a:off x="1452282" y="4593672"/>
            <a:ext cx="2020981" cy="454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800"/>
              <a:buFont typeface="Cabin"/>
              <a:buNone/>
              <a:defRPr sz="2000" b="1" i="0" u="none" strike="noStrike" cap="none">
                <a:solidFill>
                  <a:schemeClr val="dk1"/>
                </a:solidFill>
                <a:latin typeface="Cabin"/>
                <a:ea typeface="Cabin"/>
                <a:cs typeface="Cabin"/>
                <a:sym typeface="Cabin"/>
              </a:defRPr>
            </a:lvl1pPr>
            <a:lvl2pPr marL="914400" marR="0" lvl="1" indent="-317500" algn="r" rtl="0">
              <a:lnSpc>
                <a:spcPct val="100000"/>
              </a:lnSpc>
              <a:spcBef>
                <a:spcPts val="160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2pPr>
            <a:lvl3pPr marL="1371600" marR="0" lvl="2" indent="-317500" algn="r" rtl="0">
              <a:lnSpc>
                <a:spcPct val="100000"/>
              </a:lnSpc>
              <a:spcBef>
                <a:spcPts val="160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3pPr>
            <a:lvl4pPr marL="1828800" marR="0" lvl="3" indent="-317500" algn="r" rtl="0">
              <a:lnSpc>
                <a:spcPct val="100000"/>
              </a:lnSpc>
              <a:spcBef>
                <a:spcPts val="160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4pPr>
            <a:lvl5pPr marL="2286000" marR="0" lvl="4" indent="-317500" algn="r" rtl="0">
              <a:lnSpc>
                <a:spcPct val="100000"/>
              </a:lnSpc>
              <a:spcBef>
                <a:spcPts val="160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5pPr>
            <a:lvl6pPr marL="2743200" marR="0" lvl="5" indent="-317500" algn="r" rtl="0">
              <a:lnSpc>
                <a:spcPct val="100000"/>
              </a:lnSpc>
              <a:spcBef>
                <a:spcPts val="160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6pPr>
            <a:lvl7pPr marL="3200400" marR="0" lvl="6" indent="-317500" algn="r" rtl="0">
              <a:lnSpc>
                <a:spcPct val="100000"/>
              </a:lnSpc>
              <a:spcBef>
                <a:spcPts val="160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7pPr>
            <a:lvl8pPr marL="3657600" marR="0" lvl="7" indent="-317500" algn="r" rtl="0">
              <a:lnSpc>
                <a:spcPct val="100000"/>
              </a:lnSpc>
              <a:spcBef>
                <a:spcPts val="160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8pPr>
            <a:lvl9pPr marL="4114800" marR="0" lvl="8" indent="-317500" algn="r" rtl="0">
              <a:lnSpc>
                <a:spcPct val="100000"/>
              </a:lnSpc>
              <a:spcBef>
                <a:spcPts val="1600"/>
              </a:spcBef>
              <a:spcAft>
                <a:spcPts val="1600"/>
              </a:spcAft>
              <a:buClr>
                <a:schemeClr val="dk1"/>
              </a:buClr>
              <a:buSzPts val="1400"/>
              <a:buFont typeface="Cabin"/>
              <a:buNone/>
              <a:defRPr sz="1400" b="0" i="0" u="none" strike="noStrike" cap="none">
                <a:solidFill>
                  <a:schemeClr val="dk1"/>
                </a:solidFill>
                <a:latin typeface="Cabin"/>
                <a:ea typeface="Cabin"/>
                <a:cs typeface="Cabin"/>
                <a:sym typeface="Cabin"/>
              </a:defRPr>
            </a:lvl9pPr>
          </a:lstStyle>
          <a:p>
            <a:pPr marL="0" indent="0">
              <a:spcAft>
                <a:spcPts val="1600"/>
              </a:spcAft>
            </a:pPr>
            <a:r>
              <a:rPr lang="es-CL" dirty="0">
                <a:latin typeface="Amatic SC" panose="020B0604020202020204" charset="-79"/>
                <a:cs typeface="Amatic SC" panose="020B0604020202020204" charset="-79"/>
              </a:rPr>
              <a:t>Ortega y Gasset</a:t>
            </a:r>
          </a:p>
        </p:txBody>
      </p:sp>
      <p:sp>
        <p:nvSpPr>
          <p:cNvPr id="30" name="Google Shape;931;p61">
            <a:extLst>
              <a:ext uri="{FF2B5EF4-FFF2-40B4-BE49-F238E27FC236}">
                <a16:creationId xmlns:a16="http://schemas.microsoft.com/office/drawing/2014/main" id="{129126C2-0934-4B7E-AF06-57D53BB64E5E}"/>
              </a:ext>
            </a:extLst>
          </p:cNvPr>
          <p:cNvSpPr txBox="1">
            <a:spLocks/>
          </p:cNvSpPr>
          <p:nvPr/>
        </p:nvSpPr>
        <p:spPr>
          <a:xfrm>
            <a:off x="3939863" y="4652459"/>
            <a:ext cx="1911600" cy="454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800"/>
              <a:buFont typeface="Cabin"/>
              <a:buNone/>
              <a:defRPr sz="2000" b="1" i="0" u="none" strike="noStrike" cap="none">
                <a:solidFill>
                  <a:schemeClr val="dk1"/>
                </a:solidFill>
                <a:latin typeface="Cabin"/>
                <a:ea typeface="Cabin"/>
                <a:cs typeface="Cabin"/>
                <a:sym typeface="Cabin"/>
              </a:defRPr>
            </a:lvl1pPr>
            <a:lvl2pPr marL="914400" marR="0" lvl="1" indent="-317500" algn="r" rtl="0">
              <a:lnSpc>
                <a:spcPct val="100000"/>
              </a:lnSpc>
              <a:spcBef>
                <a:spcPts val="160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2pPr>
            <a:lvl3pPr marL="1371600" marR="0" lvl="2" indent="-317500" algn="r" rtl="0">
              <a:lnSpc>
                <a:spcPct val="100000"/>
              </a:lnSpc>
              <a:spcBef>
                <a:spcPts val="160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3pPr>
            <a:lvl4pPr marL="1828800" marR="0" lvl="3" indent="-317500" algn="r" rtl="0">
              <a:lnSpc>
                <a:spcPct val="100000"/>
              </a:lnSpc>
              <a:spcBef>
                <a:spcPts val="160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4pPr>
            <a:lvl5pPr marL="2286000" marR="0" lvl="4" indent="-317500" algn="r" rtl="0">
              <a:lnSpc>
                <a:spcPct val="100000"/>
              </a:lnSpc>
              <a:spcBef>
                <a:spcPts val="160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5pPr>
            <a:lvl6pPr marL="2743200" marR="0" lvl="5" indent="-317500" algn="r" rtl="0">
              <a:lnSpc>
                <a:spcPct val="100000"/>
              </a:lnSpc>
              <a:spcBef>
                <a:spcPts val="160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6pPr>
            <a:lvl7pPr marL="3200400" marR="0" lvl="6" indent="-317500" algn="r" rtl="0">
              <a:lnSpc>
                <a:spcPct val="100000"/>
              </a:lnSpc>
              <a:spcBef>
                <a:spcPts val="160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7pPr>
            <a:lvl8pPr marL="3657600" marR="0" lvl="7" indent="-317500" algn="r" rtl="0">
              <a:lnSpc>
                <a:spcPct val="100000"/>
              </a:lnSpc>
              <a:spcBef>
                <a:spcPts val="160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8pPr>
            <a:lvl9pPr marL="4114800" marR="0" lvl="8" indent="-317500" algn="r" rtl="0">
              <a:lnSpc>
                <a:spcPct val="100000"/>
              </a:lnSpc>
              <a:spcBef>
                <a:spcPts val="1600"/>
              </a:spcBef>
              <a:spcAft>
                <a:spcPts val="1600"/>
              </a:spcAft>
              <a:buClr>
                <a:schemeClr val="dk1"/>
              </a:buClr>
              <a:buSzPts val="1400"/>
              <a:buFont typeface="Cabin"/>
              <a:buNone/>
              <a:defRPr sz="1400" b="0" i="0" u="none" strike="noStrike" cap="none">
                <a:solidFill>
                  <a:schemeClr val="dk1"/>
                </a:solidFill>
                <a:latin typeface="Cabin"/>
                <a:ea typeface="Cabin"/>
                <a:cs typeface="Cabin"/>
                <a:sym typeface="Cabin"/>
              </a:defRPr>
            </a:lvl9pPr>
          </a:lstStyle>
          <a:p>
            <a:pPr marL="0" indent="0">
              <a:spcAft>
                <a:spcPts val="1600"/>
              </a:spcAft>
            </a:pPr>
            <a:r>
              <a:rPr lang="es-CL" dirty="0">
                <a:latin typeface="Amatic SC" panose="020B0604020202020204" charset="-79"/>
                <a:cs typeface="Amatic SC" panose="020B0604020202020204" charset="-79"/>
              </a:rPr>
              <a:t>Descartes</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93"/>
        <p:cNvGrpSpPr/>
        <p:nvPr/>
      </p:nvGrpSpPr>
      <p:grpSpPr>
        <a:xfrm>
          <a:off x="0" y="0"/>
          <a:ext cx="0" cy="0"/>
          <a:chOff x="0" y="0"/>
          <a:chExt cx="0" cy="0"/>
        </a:xfrm>
      </p:grpSpPr>
      <p:sp>
        <p:nvSpPr>
          <p:cNvPr id="994" name="Google Shape;994;p67"/>
          <p:cNvSpPr txBox="1">
            <a:spLocks noGrp="1"/>
          </p:cNvSpPr>
          <p:nvPr>
            <p:ph type="title"/>
          </p:nvPr>
        </p:nvSpPr>
        <p:spPr>
          <a:xfrm>
            <a:off x="597425" y="252500"/>
            <a:ext cx="4098300" cy="1419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Gracias!</a:t>
            </a:r>
            <a:endParaRPr dirty="0"/>
          </a:p>
        </p:txBody>
      </p:sp>
      <p:sp>
        <p:nvSpPr>
          <p:cNvPr id="995" name="Google Shape;995;p67"/>
          <p:cNvSpPr txBox="1"/>
          <p:nvPr/>
        </p:nvSpPr>
        <p:spPr>
          <a:xfrm>
            <a:off x="597425" y="1609800"/>
            <a:ext cx="3000000" cy="131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b="1" dirty="0">
                <a:solidFill>
                  <a:schemeClr val="accent4"/>
                </a:solidFill>
                <a:latin typeface="Amatic SC" panose="020B0604020202020204" charset="-79"/>
                <a:ea typeface="Cabin"/>
                <a:cs typeface="Amatic SC" panose="020B0604020202020204" charset="-79"/>
                <a:sym typeface="Cabin"/>
              </a:rPr>
              <a:t>¿Tiene alguna pregunta?</a:t>
            </a:r>
          </a:p>
          <a:p>
            <a:pPr marL="0" lvl="0" indent="0" algn="l" rtl="0">
              <a:spcBef>
                <a:spcPts val="0"/>
              </a:spcBef>
              <a:spcAft>
                <a:spcPts val="0"/>
              </a:spcAft>
              <a:buNone/>
            </a:pPr>
            <a:endParaRPr dirty="0">
              <a:solidFill>
                <a:schemeClr val="dk1"/>
              </a:solidFill>
              <a:latin typeface="Cabin"/>
              <a:ea typeface="Cabin"/>
              <a:cs typeface="Cabin"/>
              <a:sym typeface="Cabin"/>
            </a:endParaRPr>
          </a:p>
          <a:p>
            <a:pPr marL="0" lvl="0" indent="0" algn="l" rtl="0">
              <a:spcBef>
                <a:spcPts val="0"/>
              </a:spcBef>
              <a:spcAft>
                <a:spcPts val="0"/>
              </a:spcAft>
              <a:buNone/>
            </a:pPr>
            <a:r>
              <a:rPr lang="en" dirty="0">
                <a:solidFill>
                  <a:schemeClr val="dk1"/>
                </a:solidFill>
                <a:latin typeface="Cabin"/>
                <a:ea typeface="Cabin"/>
                <a:cs typeface="Cabin"/>
                <a:sym typeface="Cabin"/>
              </a:rPr>
              <a:t>kfuenzalida@emmanuel.cl</a:t>
            </a:r>
            <a:endParaRPr dirty="0">
              <a:solidFill>
                <a:schemeClr val="dk1"/>
              </a:solidFill>
              <a:latin typeface="Cabin"/>
              <a:ea typeface="Cabin"/>
              <a:cs typeface="Cabin"/>
              <a:sym typeface="Cabin"/>
            </a:endParaRPr>
          </a:p>
          <a:p>
            <a:pPr marL="0" lvl="0" indent="0" algn="l" rtl="0">
              <a:spcBef>
                <a:spcPts val="0"/>
              </a:spcBef>
              <a:spcAft>
                <a:spcPts val="0"/>
              </a:spcAft>
              <a:buNone/>
            </a:pPr>
            <a:endParaRPr dirty="0">
              <a:solidFill>
                <a:schemeClr val="dk1"/>
              </a:solidFill>
              <a:latin typeface="Cabin"/>
              <a:ea typeface="Cabin"/>
              <a:cs typeface="Cabin"/>
              <a:sym typeface="Cabin"/>
            </a:endParaRPr>
          </a:p>
        </p:txBody>
      </p:sp>
      <p:sp>
        <p:nvSpPr>
          <p:cNvPr id="2" name="CuadroTexto 1">
            <a:extLst>
              <a:ext uri="{FF2B5EF4-FFF2-40B4-BE49-F238E27FC236}">
                <a16:creationId xmlns:a16="http://schemas.microsoft.com/office/drawing/2014/main" id="{48FAA96C-8C3D-4A05-8379-610C7916BF72}"/>
              </a:ext>
            </a:extLst>
          </p:cNvPr>
          <p:cNvSpPr txBox="1"/>
          <p:nvPr/>
        </p:nvSpPr>
        <p:spPr>
          <a:xfrm>
            <a:off x="683865" y="3262106"/>
            <a:ext cx="3528901" cy="930455"/>
          </a:xfrm>
          <a:prstGeom prst="rect">
            <a:avLst/>
          </a:prstGeom>
          <a:solidFill>
            <a:schemeClr val="bg1"/>
          </a:solidFill>
        </p:spPr>
        <p:txBody>
          <a:bodyPr wrap="square" rtlCol="0">
            <a:spAutoFit/>
          </a:bodyPr>
          <a:lstStyle/>
          <a:p>
            <a:endParaRPr lang="es-CL" dirty="0"/>
          </a:p>
        </p:txBody>
      </p:sp>
      <p:grpSp>
        <p:nvGrpSpPr>
          <p:cNvPr id="19" name="Google Shape;10247;p83">
            <a:extLst>
              <a:ext uri="{FF2B5EF4-FFF2-40B4-BE49-F238E27FC236}">
                <a16:creationId xmlns:a16="http://schemas.microsoft.com/office/drawing/2014/main" id="{C7AF0B8E-C39F-4FFE-9C7E-2D0E4331B36C}"/>
              </a:ext>
            </a:extLst>
          </p:cNvPr>
          <p:cNvGrpSpPr/>
          <p:nvPr/>
        </p:nvGrpSpPr>
        <p:grpSpPr>
          <a:xfrm>
            <a:off x="831990" y="2713043"/>
            <a:ext cx="898486" cy="930455"/>
            <a:chOff x="-35854750" y="2272675"/>
            <a:chExt cx="293000" cy="291450"/>
          </a:xfrm>
        </p:grpSpPr>
        <p:sp>
          <p:nvSpPr>
            <p:cNvPr id="20" name="Google Shape;10248;p83">
              <a:extLst>
                <a:ext uri="{FF2B5EF4-FFF2-40B4-BE49-F238E27FC236}">
                  <a16:creationId xmlns:a16="http://schemas.microsoft.com/office/drawing/2014/main" id="{1F4F193A-FA4B-4D1C-8C19-B4003517A09F}"/>
                </a:ext>
              </a:extLst>
            </p:cNvPr>
            <p:cNvSpPr/>
            <p:nvPr/>
          </p:nvSpPr>
          <p:spPr>
            <a:xfrm>
              <a:off x="-35854750" y="2272675"/>
              <a:ext cx="293000" cy="291450"/>
            </a:xfrm>
            <a:custGeom>
              <a:avLst/>
              <a:gdLst/>
              <a:ahLst/>
              <a:cxnLst/>
              <a:rect l="l" t="t" r="r" b="b"/>
              <a:pathLst>
                <a:path w="11720" h="11658" extrusionOk="0">
                  <a:moveTo>
                    <a:pt x="5844" y="654"/>
                  </a:moveTo>
                  <a:cubicBezTo>
                    <a:pt x="6144" y="654"/>
                    <a:pt x="6443" y="773"/>
                    <a:pt x="6679" y="1009"/>
                  </a:cubicBezTo>
                  <a:lnTo>
                    <a:pt x="7057" y="1355"/>
                  </a:lnTo>
                  <a:lnTo>
                    <a:pt x="4600" y="1355"/>
                  </a:lnTo>
                  <a:lnTo>
                    <a:pt x="5009" y="1009"/>
                  </a:lnTo>
                  <a:cubicBezTo>
                    <a:pt x="5246" y="773"/>
                    <a:pt x="5545" y="654"/>
                    <a:pt x="5844" y="654"/>
                  </a:cubicBezTo>
                  <a:close/>
                  <a:moveTo>
                    <a:pt x="2080" y="3939"/>
                  </a:moveTo>
                  <a:lnTo>
                    <a:pt x="2080" y="6365"/>
                  </a:lnTo>
                  <a:lnTo>
                    <a:pt x="819" y="5136"/>
                  </a:lnTo>
                  <a:lnTo>
                    <a:pt x="2080" y="3939"/>
                  </a:lnTo>
                  <a:close/>
                  <a:moveTo>
                    <a:pt x="9609" y="3876"/>
                  </a:moveTo>
                  <a:lnTo>
                    <a:pt x="10869" y="5136"/>
                  </a:lnTo>
                  <a:lnTo>
                    <a:pt x="9609" y="6365"/>
                  </a:lnTo>
                  <a:lnTo>
                    <a:pt x="9609" y="3876"/>
                  </a:lnTo>
                  <a:close/>
                  <a:moveTo>
                    <a:pt x="8570" y="2080"/>
                  </a:moveTo>
                  <a:cubicBezTo>
                    <a:pt x="8790" y="2080"/>
                    <a:pt x="8948" y="2238"/>
                    <a:pt x="8948" y="2427"/>
                  </a:cubicBezTo>
                  <a:lnTo>
                    <a:pt x="8948" y="7089"/>
                  </a:lnTo>
                  <a:lnTo>
                    <a:pt x="8286" y="7751"/>
                  </a:lnTo>
                  <a:cubicBezTo>
                    <a:pt x="7593" y="7152"/>
                    <a:pt x="6774" y="6837"/>
                    <a:pt x="5860" y="6837"/>
                  </a:cubicBezTo>
                  <a:cubicBezTo>
                    <a:pt x="4978" y="6837"/>
                    <a:pt x="4127" y="7152"/>
                    <a:pt x="3466" y="7751"/>
                  </a:cubicBezTo>
                  <a:lnTo>
                    <a:pt x="2804" y="7089"/>
                  </a:lnTo>
                  <a:lnTo>
                    <a:pt x="2804" y="2427"/>
                  </a:lnTo>
                  <a:cubicBezTo>
                    <a:pt x="2804" y="2238"/>
                    <a:pt x="2962" y="2080"/>
                    <a:pt x="3119" y="2080"/>
                  </a:cubicBezTo>
                  <a:close/>
                  <a:moveTo>
                    <a:pt x="693" y="5987"/>
                  </a:moveTo>
                  <a:lnTo>
                    <a:pt x="2993" y="8223"/>
                  </a:lnTo>
                  <a:lnTo>
                    <a:pt x="693" y="10492"/>
                  </a:lnTo>
                  <a:lnTo>
                    <a:pt x="693" y="5987"/>
                  </a:lnTo>
                  <a:close/>
                  <a:moveTo>
                    <a:pt x="11027" y="5987"/>
                  </a:moveTo>
                  <a:lnTo>
                    <a:pt x="11027" y="10492"/>
                  </a:lnTo>
                  <a:lnTo>
                    <a:pt x="8727" y="8223"/>
                  </a:lnTo>
                  <a:lnTo>
                    <a:pt x="11027" y="5987"/>
                  </a:lnTo>
                  <a:close/>
                  <a:moveTo>
                    <a:pt x="5829" y="7499"/>
                  </a:moveTo>
                  <a:cubicBezTo>
                    <a:pt x="6616" y="7499"/>
                    <a:pt x="7309" y="7814"/>
                    <a:pt x="7876" y="8381"/>
                  </a:cubicBezTo>
                  <a:lnTo>
                    <a:pt x="10523" y="10964"/>
                  </a:lnTo>
                  <a:lnTo>
                    <a:pt x="1166" y="10964"/>
                  </a:lnTo>
                  <a:lnTo>
                    <a:pt x="3781" y="8381"/>
                  </a:lnTo>
                  <a:cubicBezTo>
                    <a:pt x="4316" y="7814"/>
                    <a:pt x="5041" y="7499"/>
                    <a:pt x="5829" y="7499"/>
                  </a:cubicBezTo>
                  <a:close/>
                  <a:moveTo>
                    <a:pt x="5864" y="1"/>
                  </a:moveTo>
                  <a:cubicBezTo>
                    <a:pt x="5380" y="1"/>
                    <a:pt x="4899" y="190"/>
                    <a:pt x="4537" y="568"/>
                  </a:cubicBezTo>
                  <a:lnTo>
                    <a:pt x="3655" y="1387"/>
                  </a:lnTo>
                  <a:lnTo>
                    <a:pt x="3119" y="1387"/>
                  </a:lnTo>
                  <a:cubicBezTo>
                    <a:pt x="2552" y="1387"/>
                    <a:pt x="2080" y="1859"/>
                    <a:pt x="2080" y="2427"/>
                  </a:cubicBezTo>
                  <a:lnTo>
                    <a:pt x="2080" y="2962"/>
                  </a:lnTo>
                  <a:lnTo>
                    <a:pt x="315" y="4726"/>
                  </a:lnTo>
                  <a:cubicBezTo>
                    <a:pt x="126" y="4915"/>
                    <a:pt x="0" y="5136"/>
                    <a:pt x="0" y="5420"/>
                  </a:cubicBezTo>
                  <a:lnTo>
                    <a:pt x="0" y="10618"/>
                  </a:lnTo>
                  <a:cubicBezTo>
                    <a:pt x="32" y="11216"/>
                    <a:pt x="473" y="11657"/>
                    <a:pt x="1071" y="11657"/>
                  </a:cubicBezTo>
                  <a:lnTo>
                    <a:pt x="10680" y="11657"/>
                  </a:lnTo>
                  <a:cubicBezTo>
                    <a:pt x="11216" y="11657"/>
                    <a:pt x="11720" y="11185"/>
                    <a:pt x="11720" y="10618"/>
                  </a:cubicBezTo>
                  <a:lnTo>
                    <a:pt x="11720" y="5420"/>
                  </a:lnTo>
                  <a:cubicBezTo>
                    <a:pt x="11720" y="5136"/>
                    <a:pt x="11626" y="4915"/>
                    <a:pt x="11405" y="4726"/>
                  </a:cubicBezTo>
                  <a:lnTo>
                    <a:pt x="9641" y="2962"/>
                  </a:lnTo>
                  <a:lnTo>
                    <a:pt x="9641" y="2427"/>
                  </a:lnTo>
                  <a:cubicBezTo>
                    <a:pt x="9641" y="1859"/>
                    <a:pt x="9168" y="1387"/>
                    <a:pt x="8633" y="1387"/>
                  </a:cubicBezTo>
                  <a:lnTo>
                    <a:pt x="8065" y="1387"/>
                  </a:lnTo>
                  <a:lnTo>
                    <a:pt x="7215" y="568"/>
                  </a:lnTo>
                  <a:cubicBezTo>
                    <a:pt x="6837" y="190"/>
                    <a:pt x="6348" y="1"/>
                    <a:pt x="586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249;p83">
              <a:extLst>
                <a:ext uri="{FF2B5EF4-FFF2-40B4-BE49-F238E27FC236}">
                  <a16:creationId xmlns:a16="http://schemas.microsoft.com/office/drawing/2014/main" id="{FDA99A6A-5308-4EBF-9CD0-42C8ECBC6989}"/>
                </a:ext>
              </a:extLst>
            </p:cNvPr>
            <p:cNvSpPr/>
            <p:nvPr/>
          </p:nvSpPr>
          <p:spPr>
            <a:xfrm>
              <a:off x="-35733475" y="2340425"/>
              <a:ext cx="51225" cy="68550"/>
            </a:xfrm>
            <a:custGeom>
              <a:avLst/>
              <a:gdLst/>
              <a:ahLst/>
              <a:cxnLst/>
              <a:rect l="l" t="t" r="r" b="b"/>
              <a:pathLst>
                <a:path w="2049" h="2742" extrusionOk="0">
                  <a:moveTo>
                    <a:pt x="1009" y="0"/>
                  </a:moveTo>
                  <a:cubicBezTo>
                    <a:pt x="474" y="0"/>
                    <a:pt x="1" y="473"/>
                    <a:pt x="1" y="1008"/>
                  </a:cubicBezTo>
                  <a:cubicBezTo>
                    <a:pt x="1" y="1260"/>
                    <a:pt x="158" y="1418"/>
                    <a:pt x="316" y="1418"/>
                  </a:cubicBezTo>
                  <a:cubicBezTo>
                    <a:pt x="505" y="1418"/>
                    <a:pt x="663" y="1260"/>
                    <a:pt x="663" y="1040"/>
                  </a:cubicBezTo>
                  <a:cubicBezTo>
                    <a:pt x="663" y="851"/>
                    <a:pt x="820" y="693"/>
                    <a:pt x="1009" y="693"/>
                  </a:cubicBezTo>
                  <a:cubicBezTo>
                    <a:pt x="1198" y="693"/>
                    <a:pt x="1356" y="851"/>
                    <a:pt x="1356" y="1040"/>
                  </a:cubicBezTo>
                  <a:cubicBezTo>
                    <a:pt x="1356" y="1229"/>
                    <a:pt x="1293" y="1323"/>
                    <a:pt x="1135" y="1386"/>
                  </a:cubicBezTo>
                  <a:cubicBezTo>
                    <a:pt x="852" y="1449"/>
                    <a:pt x="663" y="1733"/>
                    <a:pt x="663" y="2016"/>
                  </a:cubicBezTo>
                  <a:lnTo>
                    <a:pt x="663" y="2394"/>
                  </a:lnTo>
                  <a:cubicBezTo>
                    <a:pt x="663" y="2583"/>
                    <a:pt x="820" y="2741"/>
                    <a:pt x="1009" y="2741"/>
                  </a:cubicBezTo>
                  <a:cubicBezTo>
                    <a:pt x="1230" y="2741"/>
                    <a:pt x="1387" y="2583"/>
                    <a:pt x="1387" y="2394"/>
                  </a:cubicBezTo>
                  <a:lnTo>
                    <a:pt x="1387" y="2016"/>
                  </a:lnTo>
                  <a:cubicBezTo>
                    <a:pt x="1765" y="1827"/>
                    <a:pt x="2049" y="1449"/>
                    <a:pt x="2049" y="1008"/>
                  </a:cubicBezTo>
                  <a:cubicBezTo>
                    <a:pt x="2049" y="473"/>
                    <a:pt x="1576" y="0"/>
                    <a:pt x="100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0250;p83">
              <a:extLst>
                <a:ext uri="{FF2B5EF4-FFF2-40B4-BE49-F238E27FC236}">
                  <a16:creationId xmlns:a16="http://schemas.microsoft.com/office/drawing/2014/main" id="{A8213F88-CF47-4FF1-B49E-917025476138}"/>
                </a:ext>
              </a:extLst>
            </p:cNvPr>
            <p:cNvSpPr/>
            <p:nvPr/>
          </p:nvSpPr>
          <p:spPr>
            <a:xfrm>
              <a:off x="-35716925" y="2418400"/>
              <a:ext cx="17350" cy="17350"/>
            </a:xfrm>
            <a:custGeom>
              <a:avLst/>
              <a:gdLst/>
              <a:ahLst/>
              <a:cxnLst/>
              <a:rect l="l" t="t" r="r" b="b"/>
              <a:pathLst>
                <a:path w="694" h="694" extrusionOk="0">
                  <a:moveTo>
                    <a:pt x="347" y="0"/>
                  </a:moveTo>
                  <a:cubicBezTo>
                    <a:pt x="158" y="0"/>
                    <a:pt x="1" y="158"/>
                    <a:pt x="1" y="347"/>
                  </a:cubicBezTo>
                  <a:cubicBezTo>
                    <a:pt x="1" y="536"/>
                    <a:pt x="158" y="693"/>
                    <a:pt x="347" y="693"/>
                  </a:cubicBezTo>
                  <a:cubicBezTo>
                    <a:pt x="536" y="693"/>
                    <a:pt x="694" y="536"/>
                    <a:pt x="694" y="347"/>
                  </a:cubicBezTo>
                  <a:cubicBezTo>
                    <a:pt x="662" y="158"/>
                    <a:pt x="536" y="0"/>
                    <a:pt x="34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Google Shape;9638;p81">
            <a:extLst>
              <a:ext uri="{FF2B5EF4-FFF2-40B4-BE49-F238E27FC236}">
                <a16:creationId xmlns:a16="http://schemas.microsoft.com/office/drawing/2014/main" id="{A15A6B24-8006-4813-8C73-DA0B1BDD7090}"/>
              </a:ext>
            </a:extLst>
          </p:cNvPr>
          <p:cNvSpPr/>
          <p:nvPr/>
        </p:nvSpPr>
        <p:spPr>
          <a:xfrm>
            <a:off x="2102003" y="2717786"/>
            <a:ext cx="898487" cy="867342"/>
          </a:xfrm>
          <a:custGeom>
            <a:avLst/>
            <a:gdLst/>
            <a:ahLst/>
            <a:cxnLst/>
            <a:rect l="l" t="t" r="r" b="b"/>
            <a:pathLst>
              <a:path w="12698" h="11563" extrusionOk="0">
                <a:moveTo>
                  <a:pt x="2490" y="820"/>
                </a:moveTo>
                <a:cubicBezTo>
                  <a:pt x="3529" y="914"/>
                  <a:pt x="4600" y="1292"/>
                  <a:pt x="5483" y="2017"/>
                </a:cubicBezTo>
                <a:lnTo>
                  <a:pt x="5798" y="2237"/>
                </a:lnTo>
                <a:lnTo>
                  <a:pt x="5798" y="10334"/>
                </a:lnTo>
                <a:lnTo>
                  <a:pt x="5766" y="10334"/>
                </a:lnTo>
                <a:cubicBezTo>
                  <a:pt x="4789" y="9609"/>
                  <a:pt x="3655" y="9168"/>
                  <a:pt x="2490" y="9105"/>
                </a:cubicBezTo>
                <a:lnTo>
                  <a:pt x="2490" y="820"/>
                </a:lnTo>
                <a:close/>
                <a:moveTo>
                  <a:pt x="9925" y="883"/>
                </a:moveTo>
                <a:lnTo>
                  <a:pt x="9925" y="9137"/>
                </a:lnTo>
                <a:cubicBezTo>
                  <a:pt x="8728" y="9200"/>
                  <a:pt x="7593" y="9609"/>
                  <a:pt x="6617" y="10334"/>
                </a:cubicBezTo>
                <a:lnTo>
                  <a:pt x="6617" y="2300"/>
                </a:lnTo>
                <a:lnTo>
                  <a:pt x="6932" y="2048"/>
                </a:lnTo>
                <a:cubicBezTo>
                  <a:pt x="7782" y="1355"/>
                  <a:pt x="8854" y="946"/>
                  <a:pt x="9925" y="883"/>
                </a:cubicBezTo>
                <a:close/>
                <a:moveTo>
                  <a:pt x="1702" y="2458"/>
                </a:moveTo>
                <a:lnTo>
                  <a:pt x="1702" y="9483"/>
                </a:lnTo>
                <a:cubicBezTo>
                  <a:pt x="1702" y="9735"/>
                  <a:pt x="1891" y="9924"/>
                  <a:pt x="2080" y="9924"/>
                </a:cubicBezTo>
                <a:cubicBezTo>
                  <a:pt x="3057" y="9924"/>
                  <a:pt x="4096" y="10208"/>
                  <a:pt x="4978" y="10744"/>
                </a:cubicBezTo>
                <a:lnTo>
                  <a:pt x="1261" y="10744"/>
                </a:lnTo>
                <a:cubicBezTo>
                  <a:pt x="1009" y="10744"/>
                  <a:pt x="851" y="10555"/>
                  <a:pt x="851" y="10334"/>
                </a:cubicBezTo>
                <a:lnTo>
                  <a:pt x="851" y="2867"/>
                </a:lnTo>
                <a:cubicBezTo>
                  <a:pt x="851" y="2647"/>
                  <a:pt x="1040" y="2489"/>
                  <a:pt x="1261" y="2458"/>
                </a:cubicBezTo>
                <a:close/>
                <a:moveTo>
                  <a:pt x="11406" y="2458"/>
                </a:moveTo>
                <a:cubicBezTo>
                  <a:pt x="11658" y="2458"/>
                  <a:pt x="11815" y="2647"/>
                  <a:pt x="11847" y="2867"/>
                </a:cubicBezTo>
                <a:lnTo>
                  <a:pt x="11847" y="10334"/>
                </a:lnTo>
                <a:cubicBezTo>
                  <a:pt x="11847" y="10555"/>
                  <a:pt x="11658" y="10712"/>
                  <a:pt x="11406" y="10744"/>
                </a:cubicBezTo>
                <a:lnTo>
                  <a:pt x="7436" y="10744"/>
                </a:lnTo>
                <a:cubicBezTo>
                  <a:pt x="8255" y="10239"/>
                  <a:pt x="9295" y="9924"/>
                  <a:pt x="10303" y="9924"/>
                </a:cubicBezTo>
                <a:cubicBezTo>
                  <a:pt x="10555" y="9924"/>
                  <a:pt x="10712" y="9735"/>
                  <a:pt x="10712" y="9483"/>
                </a:cubicBezTo>
                <a:lnTo>
                  <a:pt x="10712" y="2458"/>
                </a:lnTo>
                <a:close/>
                <a:moveTo>
                  <a:pt x="2080" y="0"/>
                </a:moveTo>
                <a:cubicBezTo>
                  <a:pt x="1828" y="0"/>
                  <a:pt x="1670" y="189"/>
                  <a:pt x="1670" y="410"/>
                </a:cubicBezTo>
                <a:lnTo>
                  <a:pt x="1670" y="1670"/>
                </a:lnTo>
                <a:lnTo>
                  <a:pt x="1261" y="1670"/>
                </a:lnTo>
                <a:cubicBezTo>
                  <a:pt x="568" y="1670"/>
                  <a:pt x="1" y="2206"/>
                  <a:pt x="32" y="2930"/>
                </a:cubicBezTo>
                <a:lnTo>
                  <a:pt x="32" y="10334"/>
                </a:lnTo>
                <a:cubicBezTo>
                  <a:pt x="32" y="10996"/>
                  <a:pt x="568" y="11563"/>
                  <a:pt x="1261" y="11563"/>
                </a:cubicBezTo>
                <a:lnTo>
                  <a:pt x="11437" y="11563"/>
                </a:lnTo>
                <a:cubicBezTo>
                  <a:pt x="12130" y="11563"/>
                  <a:pt x="12697" y="11027"/>
                  <a:pt x="12697" y="10334"/>
                </a:cubicBezTo>
                <a:lnTo>
                  <a:pt x="12697" y="2867"/>
                </a:lnTo>
                <a:cubicBezTo>
                  <a:pt x="12666" y="2206"/>
                  <a:pt x="12130" y="1670"/>
                  <a:pt x="11437" y="1670"/>
                </a:cubicBezTo>
                <a:lnTo>
                  <a:pt x="10744" y="1670"/>
                </a:lnTo>
                <a:lnTo>
                  <a:pt x="10744" y="410"/>
                </a:lnTo>
                <a:cubicBezTo>
                  <a:pt x="10744" y="158"/>
                  <a:pt x="10555" y="0"/>
                  <a:pt x="10334" y="0"/>
                </a:cubicBezTo>
                <a:cubicBezTo>
                  <a:pt x="8980" y="0"/>
                  <a:pt x="7562" y="473"/>
                  <a:pt x="6396" y="1387"/>
                </a:cubicBezTo>
                <a:lnTo>
                  <a:pt x="6207" y="1544"/>
                </a:lnTo>
                <a:lnTo>
                  <a:pt x="6018" y="1387"/>
                </a:lnTo>
                <a:cubicBezTo>
                  <a:pt x="4915" y="473"/>
                  <a:pt x="3498" y="0"/>
                  <a:pt x="208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 name="Google Shape;10078;p82">
            <a:extLst>
              <a:ext uri="{FF2B5EF4-FFF2-40B4-BE49-F238E27FC236}">
                <a16:creationId xmlns:a16="http://schemas.microsoft.com/office/drawing/2014/main" id="{A514F2DF-750A-4962-91CB-F740260EE78A}"/>
              </a:ext>
            </a:extLst>
          </p:cNvPr>
          <p:cNvGrpSpPr/>
          <p:nvPr/>
        </p:nvGrpSpPr>
        <p:grpSpPr>
          <a:xfrm>
            <a:off x="3510297" y="2656715"/>
            <a:ext cx="925232" cy="930455"/>
            <a:chOff x="685475" y="2318350"/>
            <a:chExt cx="297750" cy="296200"/>
          </a:xfrm>
        </p:grpSpPr>
        <p:sp>
          <p:nvSpPr>
            <p:cNvPr id="25" name="Google Shape;10079;p82">
              <a:extLst>
                <a:ext uri="{FF2B5EF4-FFF2-40B4-BE49-F238E27FC236}">
                  <a16:creationId xmlns:a16="http://schemas.microsoft.com/office/drawing/2014/main" id="{446233CF-4C5A-4A28-8955-E69CE97EC75A}"/>
                </a:ext>
              </a:extLst>
            </p:cNvPr>
            <p:cNvSpPr/>
            <p:nvPr/>
          </p:nvSpPr>
          <p:spPr>
            <a:xfrm>
              <a:off x="685475" y="2371925"/>
              <a:ext cx="142600" cy="241975"/>
            </a:xfrm>
            <a:custGeom>
              <a:avLst/>
              <a:gdLst/>
              <a:ahLst/>
              <a:cxnLst/>
              <a:rect l="l" t="t" r="r" b="b"/>
              <a:pathLst>
                <a:path w="5704" h="9679" extrusionOk="0">
                  <a:moveTo>
                    <a:pt x="2080" y="662"/>
                  </a:moveTo>
                  <a:cubicBezTo>
                    <a:pt x="2458" y="662"/>
                    <a:pt x="2773" y="977"/>
                    <a:pt x="2773" y="1387"/>
                  </a:cubicBezTo>
                  <a:cubicBezTo>
                    <a:pt x="2773" y="1765"/>
                    <a:pt x="2458" y="2080"/>
                    <a:pt x="2080" y="2080"/>
                  </a:cubicBezTo>
                  <a:cubicBezTo>
                    <a:pt x="1671" y="2080"/>
                    <a:pt x="1356" y="1765"/>
                    <a:pt x="1356" y="1387"/>
                  </a:cubicBezTo>
                  <a:cubicBezTo>
                    <a:pt x="1356" y="977"/>
                    <a:pt x="1734" y="662"/>
                    <a:pt x="2080" y="662"/>
                  </a:cubicBezTo>
                  <a:close/>
                  <a:moveTo>
                    <a:pt x="2962" y="6900"/>
                  </a:moveTo>
                  <a:lnTo>
                    <a:pt x="3120" y="7593"/>
                  </a:lnTo>
                  <a:lnTo>
                    <a:pt x="1135" y="7593"/>
                  </a:lnTo>
                  <a:lnTo>
                    <a:pt x="1293" y="6900"/>
                  </a:lnTo>
                  <a:close/>
                  <a:moveTo>
                    <a:pt x="1742" y="2767"/>
                  </a:moveTo>
                  <a:cubicBezTo>
                    <a:pt x="1866" y="2767"/>
                    <a:pt x="1991" y="2831"/>
                    <a:pt x="2049" y="2962"/>
                  </a:cubicBezTo>
                  <a:lnTo>
                    <a:pt x="2553" y="3938"/>
                  </a:lnTo>
                  <a:cubicBezTo>
                    <a:pt x="2584" y="4064"/>
                    <a:pt x="2742" y="4127"/>
                    <a:pt x="2868" y="4127"/>
                  </a:cubicBezTo>
                  <a:lnTo>
                    <a:pt x="3813" y="4127"/>
                  </a:lnTo>
                  <a:cubicBezTo>
                    <a:pt x="4002" y="4127"/>
                    <a:pt x="4159" y="4285"/>
                    <a:pt x="4159" y="4474"/>
                  </a:cubicBezTo>
                  <a:cubicBezTo>
                    <a:pt x="4159" y="4695"/>
                    <a:pt x="4002" y="4852"/>
                    <a:pt x="3813" y="4852"/>
                  </a:cubicBezTo>
                  <a:lnTo>
                    <a:pt x="2427" y="4852"/>
                  </a:lnTo>
                  <a:cubicBezTo>
                    <a:pt x="2301" y="4852"/>
                    <a:pt x="2175" y="4758"/>
                    <a:pt x="2112" y="4631"/>
                  </a:cubicBezTo>
                  <a:cubicBezTo>
                    <a:pt x="2042" y="4515"/>
                    <a:pt x="1919" y="4450"/>
                    <a:pt x="1784" y="4450"/>
                  </a:cubicBezTo>
                  <a:cubicBezTo>
                    <a:pt x="1737" y="4450"/>
                    <a:pt x="1688" y="4458"/>
                    <a:pt x="1639" y="4474"/>
                  </a:cubicBezTo>
                  <a:cubicBezTo>
                    <a:pt x="1482" y="4568"/>
                    <a:pt x="1387" y="4758"/>
                    <a:pt x="1482" y="4947"/>
                  </a:cubicBezTo>
                  <a:cubicBezTo>
                    <a:pt x="1671" y="5325"/>
                    <a:pt x="2017" y="5545"/>
                    <a:pt x="2427" y="5545"/>
                  </a:cubicBezTo>
                  <a:lnTo>
                    <a:pt x="3813" y="5545"/>
                  </a:lnTo>
                  <a:cubicBezTo>
                    <a:pt x="3970" y="5545"/>
                    <a:pt x="4128" y="5671"/>
                    <a:pt x="4159" y="5829"/>
                  </a:cubicBezTo>
                  <a:lnTo>
                    <a:pt x="4853" y="8570"/>
                  </a:lnTo>
                  <a:cubicBezTo>
                    <a:pt x="4916" y="8790"/>
                    <a:pt x="4790" y="8979"/>
                    <a:pt x="4632" y="9011"/>
                  </a:cubicBezTo>
                  <a:cubicBezTo>
                    <a:pt x="4608" y="9015"/>
                    <a:pt x="4584" y="9017"/>
                    <a:pt x="4560" y="9017"/>
                  </a:cubicBezTo>
                  <a:cubicBezTo>
                    <a:pt x="4403" y="9017"/>
                    <a:pt x="4273" y="8927"/>
                    <a:pt x="4191" y="8790"/>
                  </a:cubicBezTo>
                  <a:lnTo>
                    <a:pt x="3655" y="6522"/>
                  </a:lnTo>
                  <a:cubicBezTo>
                    <a:pt x="3592" y="6364"/>
                    <a:pt x="3498" y="6270"/>
                    <a:pt x="3277" y="6270"/>
                  </a:cubicBezTo>
                  <a:lnTo>
                    <a:pt x="1040" y="6270"/>
                  </a:lnTo>
                  <a:cubicBezTo>
                    <a:pt x="914" y="6270"/>
                    <a:pt x="851" y="6207"/>
                    <a:pt x="757" y="6144"/>
                  </a:cubicBezTo>
                  <a:cubicBezTo>
                    <a:pt x="694" y="5986"/>
                    <a:pt x="694" y="5892"/>
                    <a:pt x="694" y="5797"/>
                  </a:cubicBezTo>
                  <a:lnTo>
                    <a:pt x="1419" y="3025"/>
                  </a:lnTo>
                  <a:cubicBezTo>
                    <a:pt x="1453" y="2855"/>
                    <a:pt x="1597" y="2767"/>
                    <a:pt x="1742" y="2767"/>
                  </a:cubicBezTo>
                  <a:close/>
                  <a:moveTo>
                    <a:pt x="2143" y="0"/>
                  </a:moveTo>
                  <a:cubicBezTo>
                    <a:pt x="1419" y="0"/>
                    <a:pt x="788" y="630"/>
                    <a:pt x="788" y="1387"/>
                  </a:cubicBezTo>
                  <a:cubicBezTo>
                    <a:pt x="788" y="1733"/>
                    <a:pt x="946" y="2080"/>
                    <a:pt x="1135" y="2332"/>
                  </a:cubicBezTo>
                  <a:cubicBezTo>
                    <a:pt x="977" y="2426"/>
                    <a:pt x="851" y="2647"/>
                    <a:pt x="788" y="2867"/>
                  </a:cubicBezTo>
                  <a:lnTo>
                    <a:pt x="64" y="5640"/>
                  </a:lnTo>
                  <a:cubicBezTo>
                    <a:pt x="1" y="5955"/>
                    <a:pt x="64" y="6270"/>
                    <a:pt x="253" y="6522"/>
                  </a:cubicBezTo>
                  <a:cubicBezTo>
                    <a:pt x="347" y="6648"/>
                    <a:pt x="473" y="6774"/>
                    <a:pt x="631" y="6805"/>
                  </a:cubicBezTo>
                  <a:lnTo>
                    <a:pt x="32" y="9263"/>
                  </a:lnTo>
                  <a:cubicBezTo>
                    <a:pt x="1" y="9452"/>
                    <a:pt x="95" y="9609"/>
                    <a:pt x="253" y="9672"/>
                  </a:cubicBezTo>
                  <a:cubicBezTo>
                    <a:pt x="281" y="9676"/>
                    <a:pt x="309" y="9678"/>
                    <a:pt x="335" y="9678"/>
                  </a:cubicBezTo>
                  <a:cubicBezTo>
                    <a:pt x="513" y="9678"/>
                    <a:pt x="639" y="9589"/>
                    <a:pt x="694" y="9452"/>
                  </a:cubicBezTo>
                  <a:lnTo>
                    <a:pt x="977" y="8318"/>
                  </a:lnTo>
                  <a:lnTo>
                    <a:pt x="3372" y="8318"/>
                  </a:lnTo>
                  <a:lnTo>
                    <a:pt x="3529" y="8885"/>
                  </a:lnTo>
                  <a:cubicBezTo>
                    <a:pt x="3661" y="9359"/>
                    <a:pt x="4079" y="9679"/>
                    <a:pt x="4526" y="9679"/>
                  </a:cubicBezTo>
                  <a:cubicBezTo>
                    <a:pt x="4613" y="9679"/>
                    <a:pt x="4702" y="9667"/>
                    <a:pt x="4790" y="9641"/>
                  </a:cubicBezTo>
                  <a:cubicBezTo>
                    <a:pt x="5357" y="9483"/>
                    <a:pt x="5703" y="8916"/>
                    <a:pt x="5546" y="8381"/>
                  </a:cubicBezTo>
                  <a:lnTo>
                    <a:pt x="4821" y="5640"/>
                  </a:lnTo>
                  <a:cubicBezTo>
                    <a:pt x="4790" y="5482"/>
                    <a:pt x="4727" y="5325"/>
                    <a:pt x="4601" y="5199"/>
                  </a:cubicBezTo>
                  <a:cubicBezTo>
                    <a:pt x="4758" y="5010"/>
                    <a:pt x="4884" y="4758"/>
                    <a:pt x="4884" y="4474"/>
                  </a:cubicBezTo>
                  <a:cubicBezTo>
                    <a:pt x="4884" y="3907"/>
                    <a:pt x="4412" y="3466"/>
                    <a:pt x="3844" y="3466"/>
                  </a:cubicBezTo>
                  <a:lnTo>
                    <a:pt x="3088" y="3466"/>
                  </a:lnTo>
                  <a:lnTo>
                    <a:pt x="2710" y="2647"/>
                  </a:lnTo>
                  <a:cubicBezTo>
                    <a:pt x="3183" y="2395"/>
                    <a:pt x="3529" y="1922"/>
                    <a:pt x="3529" y="1387"/>
                  </a:cubicBezTo>
                  <a:cubicBezTo>
                    <a:pt x="3529" y="630"/>
                    <a:pt x="2899" y="0"/>
                    <a:pt x="214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0080;p82">
              <a:extLst>
                <a:ext uri="{FF2B5EF4-FFF2-40B4-BE49-F238E27FC236}">
                  <a16:creationId xmlns:a16="http://schemas.microsoft.com/office/drawing/2014/main" id="{8F17DC3F-3428-4CE8-80BD-2B89DBD01417}"/>
                </a:ext>
              </a:extLst>
            </p:cNvPr>
            <p:cNvSpPr/>
            <p:nvPr/>
          </p:nvSpPr>
          <p:spPr>
            <a:xfrm>
              <a:off x="839850" y="2371925"/>
              <a:ext cx="143375" cy="242625"/>
            </a:xfrm>
            <a:custGeom>
              <a:avLst/>
              <a:gdLst/>
              <a:ahLst/>
              <a:cxnLst/>
              <a:rect l="l" t="t" r="r" b="b"/>
              <a:pathLst>
                <a:path w="5735" h="9705" extrusionOk="0">
                  <a:moveTo>
                    <a:pt x="3624" y="662"/>
                  </a:moveTo>
                  <a:cubicBezTo>
                    <a:pt x="4002" y="662"/>
                    <a:pt x="4317" y="977"/>
                    <a:pt x="4317" y="1355"/>
                  </a:cubicBezTo>
                  <a:cubicBezTo>
                    <a:pt x="4317" y="1765"/>
                    <a:pt x="4002" y="2080"/>
                    <a:pt x="3624" y="2080"/>
                  </a:cubicBezTo>
                  <a:cubicBezTo>
                    <a:pt x="3214" y="2080"/>
                    <a:pt x="2899" y="1765"/>
                    <a:pt x="2899" y="1355"/>
                  </a:cubicBezTo>
                  <a:cubicBezTo>
                    <a:pt x="2899" y="977"/>
                    <a:pt x="3214" y="662"/>
                    <a:pt x="3624" y="662"/>
                  </a:cubicBezTo>
                  <a:close/>
                  <a:moveTo>
                    <a:pt x="4317" y="6900"/>
                  </a:moveTo>
                  <a:lnTo>
                    <a:pt x="4474" y="7593"/>
                  </a:lnTo>
                  <a:lnTo>
                    <a:pt x="2490" y="7593"/>
                  </a:lnTo>
                  <a:lnTo>
                    <a:pt x="2647" y="6900"/>
                  </a:lnTo>
                  <a:close/>
                  <a:moveTo>
                    <a:pt x="3962" y="2731"/>
                  </a:moveTo>
                  <a:cubicBezTo>
                    <a:pt x="4108" y="2731"/>
                    <a:pt x="4250" y="2818"/>
                    <a:pt x="4285" y="2993"/>
                  </a:cubicBezTo>
                  <a:lnTo>
                    <a:pt x="4979" y="5734"/>
                  </a:lnTo>
                  <a:cubicBezTo>
                    <a:pt x="5010" y="6018"/>
                    <a:pt x="4853" y="6207"/>
                    <a:pt x="4632" y="6207"/>
                  </a:cubicBezTo>
                  <a:lnTo>
                    <a:pt x="2395" y="6207"/>
                  </a:lnTo>
                  <a:cubicBezTo>
                    <a:pt x="2238" y="6207"/>
                    <a:pt x="2080" y="6333"/>
                    <a:pt x="2049" y="6490"/>
                  </a:cubicBezTo>
                  <a:lnTo>
                    <a:pt x="1482" y="8727"/>
                  </a:lnTo>
                  <a:cubicBezTo>
                    <a:pt x="1456" y="8883"/>
                    <a:pt x="1323" y="8996"/>
                    <a:pt x="1154" y="8996"/>
                  </a:cubicBezTo>
                  <a:cubicBezTo>
                    <a:pt x="1118" y="8996"/>
                    <a:pt x="1080" y="8990"/>
                    <a:pt x="1040" y="8979"/>
                  </a:cubicBezTo>
                  <a:cubicBezTo>
                    <a:pt x="851" y="8916"/>
                    <a:pt x="725" y="8727"/>
                    <a:pt x="820" y="8538"/>
                  </a:cubicBezTo>
                  <a:lnTo>
                    <a:pt x="1513" y="5766"/>
                  </a:lnTo>
                  <a:cubicBezTo>
                    <a:pt x="1576" y="5608"/>
                    <a:pt x="1671" y="5514"/>
                    <a:pt x="1891" y="5514"/>
                  </a:cubicBezTo>
                  <a:lnTo>
                    <a:pt x="3246" y="5514"/>
                  </a:lnTo>
                  <a:cubicBezTo>
                    <a:pt x="3655" y="5514"/>
                    <a:pt x="4002" y="5262"/>
                    <a:pt x="4222" y="4915"/>
                  </a:cubicBezTo>
                  <a:cubicBezTo>
                    <a:pt x="4285" y="4758"/>
                    <a:pt x="4222" y="4537"/>
                    <a:pt x="4033" y="4442"/>
                  </a:cubicBezTo>
                  <a:cubicBezTo>
                    <a:pt x="3993" y="4426"/>
                    <a:pt x="3948" y="4418"/>
                    <a:pt x="3902" y="4418"/>
                  </a:cubicBezTo>
                  <a:cubicBezTo>
                    <a:pt x="3770" y="4418"/>
                    <a:pt x="3631" y="4483"/>
                    <a:pt x="3561" y="4600"/>
                  </a:cubicBezTo>
                  <a:cubicBezTo>
                    <a:pt x="3529" y="4726"/>
                    <a:pt x="3372" y="4789"/>
                    <a:pt x="3246" y="4789"/>
                  </a:cubicBezTo>
                  <a:lnTo>
                    <a:pt x="1891" y="4789"/>
                  </a:lnTo>
                  <a:cubicBezTo>
                    <a:pt x="1671" y="4789"/>
                    <a:pt x="1513" y="4631"/>
                    <a:pt x="1513" y="4442"/>
                  </a:cubicBezTo>
                  <a:cubicBezTo>
                    <a:pt x="1513" y="4253"/>
                    <a:pt x="1671" y="4096"/>
                    <a:pt x="1891" y="4096"/>
                  </a:cubicBezTo>
                  <a:lnTo>
                    <a:pt x="2836" y="4096"/>
                  </a:lnTo>
                  <a:cubicBezTo>
                    <a:pt x="2931" y="4096"/>
                    <a:pt x="3057" y="4001"/>
                    <a:pt x="3151" y="3907"/>
                  </a:cubicBezTo>
                  <a:cubicBezTo>
                    <a:pt x="3151" y="3844"/>
                    <a:pt x="3655" y="2899"/>
                    <a:pt x="3655" y="2899"/>
                  </a:cubicBezTo>
                  <a:cubicBezTo>
                    <a:pt x="3725" y="2787"/>
                    <a:pt x="3845" y="2731"/>
                    <a:pt x="3962" y="2731"/>
                  </a:cubicBezTo>
                  <a:close/>
                  <a:moveTo>
                    <a:pt x="3529" y="0"/>
                  </a:moveTo>
                  <a:cubicBezTo>
                    <a:pt x="2805" y="0"/>
                    <a:pt x="2175" y="630"/>
                    <a:pt x="2175" y="1355"/>
                  </a:cubicBezTo>
                  <a:cubicBezTo>
                    <a:pt x="2175" y="1922"/>
                    <a:pt x="2490" y="2395"/>
                    <a:pt x="2994" y="2615"/>
                  </a:cubicBezTo>
                  <a:lnTo>
                    <a:pt x="2584" y="3466"/>
                  </a:lnTo>
                  <a:lnTo>
                    <a:pt x="1860" y="3466"/>
                  </a:lnTo>
                  <a:cubicBezTo>
                    <a:pt x="1261" y="3466"/>
                    <a:pt x="820" y="3938"/>
                    <a:pt x="820" y="4474"/>
                  </a:cubicBezTo>
                  <a:cubicBezTo>
                    <a:pt x="820" y="4758"/>
                    <a:pt x="946" y="4978"/>
                    <a:pt x="1103" y="5199"/>
                  </a:cubicBezTo>
                  <a:cubicBezTo>
                    <a:pt x="977" y="5325"/>
                    <a:pt x="914" y="5451"/>
                    <a:pt x="851" y="5608"/>
                  </a:cubicBezTo>
                  <a:lnTo>
                    <a:pt x="158" y="8381"/>
                  </a:lnTo>
                  <a:cubicBezTo>
                    <a:pt x="1" y="8916"/>
                    <a:pt x="347" y="9483"/>
                    <a:pt x="914" y="9641"/>
                  </a:cubicBezTo>
                  <a:cubicBezTo>
                    <a:pt x="1002" y="9667"/>
                    <a:pt x="1091" y="9679"/>
                    <a:pt x="1178" y="9679"/>
                  </a:cubicBezTo>
                  <a:cubicBezTo>
                    <a:pt x="1624" y="9679"/>
                    <a:pt x="2038" y="9359"/>
                    <a:pt x="2143" y="8885"/>
                  </a:cubicBezTo>
                  <a:lnTo>
                    <a:pt x="2332" y="8286"/>
                  </a:lnTo>
                  <a:lnTo>
                    <a:pt x="4695" y="8286"/>
                  </a:lnTo>
                  <a:lnTo>
                    <a:pt x="4947" y="9452"/>
                  </a:lnTo>
                  <a:cubicBezTo>
                    <a:pt x="4995" y="9597"/>
                    <a:pt x="5118" y="9704"/>
                    <a:pt x="5257" y="9704"/>
                  </a:cubicBezTo>
                  <a:cubicBezTo>
                    <a:pt x="5300" y="9704"/>
                    <a:pt x="5344" y="9694"/>
                    <a:pt x="5388" y="9672"/>
                  </a:cubicBezTo>
                  <a:cubicBezTo>
                    <a:pt x="5577" y="9641"/>
                    <a:pt x="5703" y="9452"/>
                    <a:pt x="5609" y="9231"/>
                  </a:cubicBezTo>
                  <a:lnTo>
                    <a:pt x="5042" y="6805"/>
                  </a:lnTo>
                  <a:cubicBezTo>
                    <a:pt x="5514" y="6616"/>
                    <a:pt x="5735" y="6144"/>
                    <a:pt x="5640" y="5640"/>
                  </a:cubicBezTo>
                  <a:lnTo>
                    <a:pt x="4916" y="2867"/>
                  </a:lnTo>
                  <a:cubicBezTo>
                    <a:pt x="4884" y="2647"/>
                    <a:pt x="4758" y="2489"/>
                    <a:pt x="4569" y="2332"/>
                  </a:cubicBezTo>
                  <a:cubicBezTo>
                    <a:pt x="4790" y="2080"/>
                    <a:pt x="4916" y="1733"/>
                    <a:pt x="4916" y="1355"/>
                  </a:cubicBezTo>
                  <a:cubicBezTo>
                    <a:pt x="4916" y="630"/>
                    <a:pt x="4285" y="0"/>
                    <a:pt x="352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81;p82">
              <a:extLst>
                <a:ext uri="{FF2B5EF4-FFF2-40B4-BE49-F238E27FC236}">
                  <a16:creationId xmlns:a16="http://schemas.microsoft.com/office/drawing/2014/main" id="{6FF8496C-A62A-4473-8B6D-F8B105570D33}"/>
                </a:ext>
              </a:extLst>
            </p:cNvPr>
            <p:cNvSpPr/>
            <p:nvPr/>
          </p:nvSpPr>
          <p:spPr>
            <a:xfrm>
              <a:off x="772900" y="2318350"/>
              <a:ext cx="122125" cy="105075"/>
            </a:xfrm>
            <a:custGeom>
              <a:avLst/>
              <a:gdLst/>
              <a:ahLst/>
              <a:cxnLst/>
              <a:rect l="l" t="t" r="r" b="b"/>
              <a:pathLst>
                <a:path w="4885" h="4203" extrusionOk="0">
                  <a:moveTo>
                    <a:pt x="3844" y="631"/>
                  </a:moveTo>
                  <a:cubicBezTo>
                    <a:pt x="4034" y="631"/>
                    <a:pt x="4223" y="789"/>
                    <a:pt x="4223" y="978"/>
                  </a:cubicBezTo>
                  <a:lnTo>
                    <a:pt x="4223" y="1734"/>
                  </a:lnTo>
                  <a:cubicBezTo>
                    <a:pt x="4223" y="1923"/>
                    <a:pt x="4034" y="2112"/>
                    <a:pt x="3844" y="2112"/>
                  </a:cubicBezTo>
                  <a:cubicBezTo>
                    <a:pt x="3655" y="2143"/>
                    <a:pt x="3498" y="2301"/>
                    <a:pt x="3498" y="2458"/>
                  </a:cubicBezTo>
                  <a:lnTo>
                    <a:pt x="3498" y="2994"/>
                  </a:lnTo>
                  <a:lnTo>
                    <a:pt x="2679" y="2206"/>
                  </a:lnTo>
                  <a:cubicBezTo>
                    <a:pt x="2584" y="2143"/>
                    <a:pt x="2521" y="2112"/>
                    <a:pt x="2427" y="2112"/>
                  </a:cubicBezTo>
                  <a:lnTo>
                    <a:pt x="1009" y="2112"/>
                  </a:lnTo>
                  <a:cubicBezTo>
                    <a:pt x="820" y="2112"/>
                    <a:pt x="662" y="1923"/>
                    <a:pt x="662" y="1734"/>
                  </a:cubicBezTo>
                  <a:lnTo>
                    <a:pt x="662" y="978"/>
                  </a:lnTo>
                  <a:cubicBezTo>
                    <a:pt x="662" y="789"/>
                    <a:pt x="820" y="631"/>
                    <a:pt x="1009" y="631"/>
                  </a:cubicBezTo>
                  <a:close/>
                  <a:moveTo>
                    <a:pt x="1009" y="1"/>
                  </a:moveTo>
                  <a:cubicBezTo>
                    <a:pt x="442" y="1"/>
                    <a:pt x="1" y="474"/>
                    <a:pt x="1" y="1041"/>
                  </a:cubicBezTo>
                  <a:lnTo>
                    <a:pt x="1" y="1765"/>
                  </a:lnTo>
                  <a:cubicBezTo>
                    <a:pt x="1" y="2364"/>
                    <a:pt x="473" y="2805"/>
                    <a:pt x="1009" y="2805"/>
                  </a:cubicBezTo>
                  <a:lnTo>
                    <a:pt x="2269" y="2805"/>
                  </a:lnTo>
                  <a:lnTo>
                    <a:pt x="3592" y="4097"/>
                  </a:lnTo>
                  <a:cubicBezTo>
                    <a:pt x="3663" y="4167"/>
                    <a:pt x="3770" y="4203"/>
                    <a:pt x="3872" y="4203"/>
                  </a:cubicBezTo>
                  <a:cubicBezTo>
                    <a:pt x="3906" y="4203"/>
                    <a:pt x="3939" y="4199"/>
                    <a:pt x="3970" y="4191"/>
                  </a:cubicBezTo>
                  <a:cubicBezTo>
                    <a:pt x="4097" y="4160"/>
                    <a:pt x="4160" y="4002"/>
                    <a:pt x="4160" y="3876"/>
                  </a:cubicBezTo>
                  <a:lnTo>
                    <a:pt x="4160" y="2773"/>
                  </a:lnTo>
                  <a:cubicBezTo>
                    <a:pt x="4569" y="2616"/>
                    <a:pt x="4884" y="2238"/>
                    <a:pt x="4884" y="1765"/>
                  </a:cubicBezTo>
                  <a:lnTo>
                    <a:pt x="4884" y="1041"/>
                  </a:lnTo>
                  <a:cubicBezTo>
                    <a:pt x="4884" y="442"/>
                    <a:pt x="4412" y="1"/>
                    <a:pt x="384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 name="Imagen 3" descr="Logotipo, nombre de la empresa&#10;&#10;Descripción generada automáticamente">
            <a:extLst>
              <a:ext uri="{FF2B5EF4-FFF2-40B4-BE49-F238E27FC236}">
                <a16:creationId xmlns:a16="http://schemas.microsoft.com/office/drawing/2014/main" id="{9C419F21-80BC-4053-B799-1CD795FCEE4E}"/>
              </a:ext>
            </a:extLst>
          </p:cNvPr>
          <p:cNvPicPr>
            <a:picLocks noChangeAspect="1"/>
          </p:cNvPicPr>
          <p:nvPr/>
        </p:nvPicPr>
        <p:blipFill>
          <a:blip r:embed="rId3"/>
          <a:stretch>
            <a:fillRect/>
          </a:stretch>
        </p:blipFill>
        <p:spPr>
          <a:xfrm>
            <a:off x="4572000" y="652205"/>
            <a:ext cx="261171" cy="27876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574" name="Google Shape;574;p36"/>
          <p:cNvSpPr txBox="1">
            <a:spLocks noGrp="1"/>
          </p:cNvSpPr>
          <p:nvPr>
            <p:ph type="title"/>
          </p:nvPr>
        </p:nvSpPr>
        <p:spPr>
          <a:xfrm>
            <a:off x="713125" y="408650"/>
            <a:ext cx="77148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accent3"/>
                </a:solidFill>
              </a:rPr>
              <a:t>Propósito</a:t>
            </a:r>
            <a:r>
              <a:rPr lang="en" dirty="0"/>
              <a:t> de nuestra clase</a:t>
            </a:r>
            <a:endParaRPr dirty="0"/>
          </a:p>
        </p:txBody>
      </p:sp>
      <p:sp>
        <p:nvSpPr>
          <p:cNvPr id="575" name="Google Shape;575;p36"/>
          <p:cNvSpPr txBox="1">
            <a:spLocks noGrp="1"/>
          </p:cNvSpPr>
          <p:nvPr>
            <p:ph type="body" idx="1"/>
          </p:nvPr>
        </p:nvSpPr>
        <p:spPr>
          <a:xfrm>
            <a:off x="713125" y="1213875"/>
            <a:ext cx="7714800" cy="3450600"/>
          </a:xfrm>
          <a:prstGeom prst="rect">
            <a:avLst/>
          </a:prstGeom>
        </p:spPr>
        <p:txBody>
          <a:bodyPr spcFirstLastPara="1" wrap="square" lIns="91425" tIns="91425" rIns="91425" bIns="91425" anchor="t" anchorCtr="0">
            <a:noAutofit/>
          </a:bodyPr>
          <a:lstStyle/>
          <a:p>
            <a:pPr marL="0" lvl="0" indent="0" algn="ctr" rtl="0">
              <a:lnSpc>
                <a:spcPct val="150000"/>
              </a:lnSpc>
              <a:spcBef>
                <a:spcPts val="0"/>
              </a:spcBef>
              <a:spcAft>
                <a:spcPts val="0"/>
              </a:spcAft>
              <a:buClr>
                <a:schemeClr val="dk1"/>
              </a:buClr>
              <a:buSzPts val="1100"/>
              <a:buFont typeface="Arial"/>
              <a:buNone/>
            </a:pPr>
            <a:r>
              <a:rPr lang="es-CL" sz="2400" dirty="0">
                <a:solidFill>
                  <a:srgbClr val="7030A0"/>
                </a:solidFill>
              </a:rPr>
              <a:t>Conocer </a:t>
            </a:r>
            <a:r>
              <a:rPr lang="es-CL" sz="2400" dirty="0"/>
              <a:t>algunas </a:t>
            </a:r>
            <a:r>
              <a:rPr lang="es-CL" sz="2400" b="1" dirty="0">
                <a:solidFill>
                  <a:schemeClr val="accent6"/>
                </a:solidFill>
              </a:rPr>
              <a:t>características del quehacer filosófico </a:t>
            </a:r>
            <a:r>
              <a:rPr lang="es-CL" sz="2400" dirty="0"/>
              <a:t>a partir de los planteamientos de diversos filósofos , </a:t>
            </a:r>
            <a:r>
              <a:rPr lang="es-CL" sz="2400" dirty="0">
                <a:solidFill>
                  <a:schemeClr val="accent4"/>
                </a:solidFill>
              </a:rPr>
              <a:t>para </a:t>
            </a:r>
            <a:r>
              <a:rPr lang="es-CL" sz="2400" dirty="0"/>
              <a:t>proponer respuestas posibles a una pregunta filosófica , y </a:t>
            </a:r>
            <a:r>
              <a:rPr lang="es-CL" sz="2400" dirty="0">
                <a:solidFill>
                  <a:srgbClr val="7030A0"/>
                </a:solidFill>
              </a:rPr>
              <a:t>comprender</a:t>
            </a:r>
            <a:r>
              <a:rPr lang="es-CL" sz="2400" dirty="0"/>
              <a:t> que existe una </a:t>
            </a:r>
            <a:r>
              <a:rPr lang="es-CL" sz="2400" b="1" dirty="0">
                <a:solidFill>
                  <a:schemeClr val="accent6"/>
                </a:solidFill>
              </a:rPr>
              <a:t>diversidad de posibilidades de pensar </a:t>
            </a:r>
            <a:r>
              <a:rPr lang="es-CL" sz="2400" dirty="0"/>
              <a:t>, dando lugar a múltiples perspectivas.</a:t>
            </a:r>
            <a:endParaRPr sz="2400" dirty="0"/>
          </a:p>
        </p:txBody>
      </p:sp>
      <p:sp>
        <p:nvSpPr>
          <p:cNvPr id="5" name="Google Shape;11043;p85">
            <a:extLst>
              <a:ext uri="{FF2B5EF4-FFF2-40B4-BE49-F238E27FC236}">
                <a16:creationId xmlns:a16="http://schemas.microsoft.com/office/drawing/2014/main" id="{8F626C16-AA87-4C01-BA63-E7D90C5006AD}"/>
              </a:ext>
            </a:extLst>
          </p:cNvPr>
          <p:cNvSpPr/>
          <p:nvPr/>
        </p:nvSpPr>
        <p:spPr>
          <a:xfrm>
            <a:off x="5253213" y="458059"/>
            <a:ext cx="415117" cy="473881"/>
          </a:xfrm>
          <a:custGeom>
            <a:avLst/>
            <a:gdLst/>
            <a:ahLst/>
            <a:cxnLst/>
            <a:rect l="l" t="t" r="r" b="b"/>
            <a:pathLst>
              <a:path w="10681" h="12193" extrusionOk="0">
                <a:moveTo>
                  <a:pt x="8475" y="693"/>
                </a:moveTo>
                <a:cubicBezTo>
                  <a:pt x="8318" y="1513"/>
                  <a:pt x="7562" y="2111"/>
                  <a:pt x="6742" y="2111"/>
                </a:cubicBezTo>
                <a:cubicBezTo>
                  <a:pt x="6333" y="2111"/>
                  <a:pt x="5986" y="2237"/>
                  <a:pt x="5671" y="2426"/>
                </a:cubicBezTo>
                <a:lnTo>
                  <a:pt x="5671" y="1765"/>
                </a:lnTo>
                <a:cubicBezTo>
                  <a:pt x="5671" y="1166"/>
                  <a:pt x="6144" y="693"/>
                  <a:pt x="6742" y="693"/>
                </a:cubicBezTo>
                <a:close/>
                <a:moveTo>
                  <a:pt x="7089" y="4285"/>
                </a:moveTo>
                <a:cubicBezTo>
                  <a:pt x="8853" y="4285"/>
                  <a:pt x="9924" y="5356"/>
                  <a:pt x="9924" y="7120"/>
                </a:cubicBezTo>
                <a:cubicBezTo>
                  <a:pt x="9956" y="8129"/>
                  <a:pt x="9609" y="9231"/>
                  <a:pt x="9074" y="10082"/>
                </a:cubicBezTo>
                <a:cubicBezTo>
                  <a:pt x="8507" y="10933"/>
                  <a:pt x="7814" y="11405"/>
                  <a:pt x="7089" y="11405"/>
                </a:cubicBezTo>
                <a:cubicBezTo>
                  <a:pt x="6931" y="11405"/>
                  <a:pt x="6774" y="11374"/>
                  <a:pt x="6648" y="11342"/>
                </a:cubicBezTo>
                <a:cubicBezTo>
                  <a:pt x="6238" y="11216"/>
                  <a:pt x="5766" y="11122"/>
                  <a:pt x="5325" y="11122"/>
                </a:cubicBezTo>
                <a:cubicBezTo>
                  <a:pt x="4884" y="11122"/>
                  <a:pt x="4411" y="11216"/>
                  <a:pt x="3970" y="11342"/>
                </a:cubicBezTo>
                <a:cubicBezTo>
                  <a:pt x="3812" y="11374"/>
                  <a:pt x="3655" y="11405"/>
                  <a:pt x="3560" y="11405"/>
                </a:cubicBezTo>
                <a:cubicBezTo>
                  <a:pt x="2836" y="11405"/>
                  <a:pt x="2143" y="10901"/>
                  <a:pt x="1576" y="10082"/>
                </a:cubicBezTo>
                <a:cubicBezTo>
                  <a:pt x="1040" y="9200"/>
                  <a:pt x="725" y="8097"/>
                  <a:pt x="725" y="7120"/>
                </a:cubicBezTo>
                <a:cubicBezTo>
                  <a:pt x="725" y="5356"/>
                  <a:pt x="1765" y="4285"/>
                  <a:pt x="3560" y="4285"/>
                </a:cubicBezTo>
                <a:cubicBezTo>
                  <a:pt x="3970" y="4285"/>
                  <a:pt x="4380" y="4348"/>
                  <a:pt x="4726" y="4474"/>
                </a:cubicBezTo>
                <a:cubicBezTo>
                  <a:pt x="4821" y="4506"/>
                  <a:pt x="4884" y="4506"/>
                  <a:pt x="4978" y="4569"/>
                </a:cubicBezTo>
                <a:lnTo>
                  <a:pt x="4978" y="5293"/>
                </a:lnTo>
                <a:cubicBezTo>
                  <a:pt x="4663" y="5262"/>
                  <a:pt x="4348" y="5199"/>
                  <a:pt x="4065" y="5041"/>
                </a:cubicBezTo>
                <a:cubicBezTo>
                  <a:pt x="4021" y="5015"/>
                  <a:pt x="3971" y="5003"/>
                  <a:pt x="3919" y="5003"/>
                </a:cubicBezTo>
                <a:cubicBezTo>
                  <a:pt x="3783" y="5003"/>
                  <a:pt x="3638" y="5084"/>
                  <a:pt x="3592" y="5199"/>
                </a:cubicBezTo>
                <a:cubicBezTo>
                  <a:pt x="3497" y="5356"/>
                  <a:pt x="3592" y="5577"/>
                  <a:pt x="3749" y="5671"/>
                </a:cubicBezTo>
                <a:cubicBezTo>
                  <a:pt x="4254" y="5892"/>
                  <a:pt x="4758" y="6018"/>
                  <a:pt x="5325" y="6018"/>
                </a:cubicBezTo>
                <a:cubicBezTo>
                  <a:pt x="5860" y="6018"/>
                  <a:pt x="6427" y="5892"/>
                  <a:pt x="6900" y="5671"/>
                </a:cubicBezTo>
                <a:cubicBezTo>
                  <a:pt x="7057" y="5577"/>
                  <a:pt x="7120" y="5356"/>
                  <a:pt x="7057" y="5199"/>
                </a:cubicBezTo>
                <a:cubicBezTo>
                  <a:pt x="6989" y="5084"/>
                  <a:pt x="6854" y="5003"/>
                  <a:pt x="6725" y="5003"/>
                </a:cubicBezTo>
                <a:cubicBezTo>
                  <a:pt x="6676" y="5003"/>
                  <a:pt x="6628" y="5015"/>
                  <a:pt x="6585" y="5041"/>
                </a:cubicBezTo>
                <a:cubicBezTo>
                  <a:pt x="6301" y="5199"/>
                  <a:pt x="5986" y="5262"/>
                  <a:pt x="5671" y="5293"/>
                </a:cubicBezTo>
                <a:lnTo>
                  <a:pt x="5671" y="4569"/>
                </a:lnTo>
                <a:cubicBezTo>
                  <a:pt x="5766" y="4569"/>
                  <a:pt x="5829" y="4506"/>
                  <a:pt x="5923" y="4474"/>
                </a:cubicBezTo>
                <a:cubicBezTo>
                  <a:pt x="6270" y="4348"/>
                  <a:pt x="6648" y="4285"/>
                  <a:pt x="7089" y="4285"/>
                </a:cubicBezTo>
                <a:close/>
                <a:moveTo>
                  <a:pt x="6774" y="0"/>
                </a:moveTo>
                <a:cubicBezTo>
                  <a:pt x="5797" y="0"/>
                  <a:pt x="5010" y="788"/>
                  <a:pt x="5010" y="1765"/>
                </a:cubicBezTo>
                <a:cubicBezTo>
                  <a:pt x="4695" y="1513"/>
                  <a:pt x="4348" y="1418"/>
                  <a:pt x="3938" y="1418"/>
                </a:cubicBezTo>
                <a:cubicBezTo>
                  <a:pt x="3749" y="1418"/>
                  <a:pt x="3592" y="1576"/>
                  <a:pt x="3592" y="1765"/>
                </a:cubicBezTo>
                <a:cubicBezTo>
                  <a:pt x="3592" y="1954"/>
                  <a:pt x="3749" y="2111"/>
                  <a:pt x="3938" y="2111"/>
                </a:cubicBezTo>
                <a:cubicBezTo>
                  <a:pt x="4537" y="2111"/>
                  <a:pt x="5010" y="2584"/>
                  <a:pt x="5010" y="3182"/>
                </a:cubicBezTo>
                <a:lnTo>
                  <a:pt x="5010" y="3812"/>
                </a:lnTo>
                <a:cubicBezTo>
                  <a:pt x="4569" y="3655"/>
                  <a:pt x="4096" y="3560"/>
                  <a:pt x="3592" y="3560"/>
                </a:cubicBezTo>
                <a:cubicBezTo>
                  <a:pt x="1513" y="3560"/>
                  <a:pt x="0" y="4884"/>
                  <a:pt x="0" y="7152"/>
                </a:cubicBezTo>
                <a:cubicBezTo>
                  <a:pt x="0" y="8286"/>
                  <a:pt x="347" y="9515"/>
                  <a:pt x="977" y="10491"/>
                </a:cubicBezTo>
                <a:cubicBezTo>
                  <a:pt x="1702" y="11594"/>
                  <a:pt x="2615" y="12193"/>
                  <a:pt x="3560" y="12193"/>
                </a:cubicBezTo>
                <a:cubicBezTo>
                  <a:pt x="3781" y="12193"/>
                  <a:pt x="3970" y="12161"/>
                  <a:pt x="4222" y="12130"/>
                </a:cubicBezTo>
                <a:cubicBezTo>
                  <a:pt x="4600" y="12004"/>
                  <a:pt x="4970" y="11941"/>
                  <a:pt x="5340" y="11941"/>
                </a:cubicBezTo>
                <a:cubicBezTo>
                  <a:pt x="5711" y="11941"/>
                  <a:pt x="6081" y="12004"/>
                  <a:pt x="6459" y="12130"/>
                </a:cubicBezTo>
                <a:cubicBezTo>
                  <a:pt x="6648" y="12193"/>
                  <a:pt x="6900" y="12193"/>
                  <a:pt x="7152" y="12193"/>
                </a:cubicBezTo>
                <a:cubicBezTo>
                  <a:pt x="8097" y="12193"/>
                  <a:pt x="8979" y="11594"/>
                  <a:pt x="9704" y="10491"/>
                </a:cubicBezTo>
                <a:cubicBezTo>
                  <a:pt x="10334" y="9546"/>
                  <a:pt x="10681" y="8286"/>
                  <a:pt x="10681" y="7152"/>
                </a:cubicBezTo>
                <a:cubicBezTo>
                  <a:pt x="10681" y="4884"/>
                  <a:pt x="9168" y="3560"/>
                  <a:pt x="7089" y="3560"/>
                </a:cubicBezTo>
                <a:cubicBezTo>
                  <a:pt x="6585" y="3560"/>
                  <a:pt x="6112" y="3655"/>
                  <a:pt x="5671" y="3812"/>
                </a:cubicBezTo>
                <a:lnTo>
                  <a:pt x="5671" y="3340"/>
                </a:lnTo>
                <a:lnTo>
                  <a:pt x="5797" y="3214"/>
                </a:lnTo>
                <a:cubicBezTo>
                  <a:pt x="6081" y="2930"/>
                  <a:pt x="6396" y="2836"/>
                  <a:pt x="6774" y="2836"/>
                </a:cubicBezTo>
                <a:cubicBezTo>
                  <a:pt x="8160" y="2836"/>
                  <a:pt x="9263" y="1733"/>
                  <a:pt x="9263" y="347"/>
                </a:cubicBezTo>
                <a:cubicBezTo>
                  <a:pt x="9263" y="158"/>
                  <a:pt x="9105" y="0"/>
                  <a:pt x="891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 name="Imagen 5" descr="Logotipo, nombre de la empresa&#10;&#10;Descripción generada automáticamente">
            <a:extLst>
              <a:ext uri="{FF2B5EF4-FFF2-40B4-BE49-F238E27FC236}">
                <a16:creationId xmlns:a16="http://schemas.microsoft.com/office/drawing/2014/main" id="{350233C9-538F-486A-A95A-EE2BCF83390F}"/>
              </a:ext>
            </a:extLst>
          </p:cNvPr>
          <p:cNvPicPr>
            <a:picLocks noChangeAspect="1"/>
          </p:cNvPicPr>
          <p:nvPr/>
        </p:nvPicPr>
        <p:blipFill>
          <a:blip r:embed="rId3"/>
          <a:stretch>
            <a:fillRect/>
          </a:stretch>
        </p:blipFill>
        <p:spPr>
          <a:xfrm>
            <a:off x="8182808" y="176125"/>
            <a:ext cx="327160" cy="349196"/>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57"/>
        <p:cNvGrpSpPr/>
        <p:nvPr/>
      </p:nvGrpSpPr>
      <p:grpSpPr>
        <a:xfrm>
          <a:off x="0" y="0"/>
          <a:ext cx="0" cy="0"/>
          <a:chOff x="0" y="0"/>
          <a:chExt cx="0" cy="0"/>
        </a:xfrm>
      </p:grpSpPr>
      <p:sp>
        <p:nvSpPr>
          <p:cNvPr id="958" name="Google Shape;958;p64"/>
          <p:cNvSpPr txBox="1">
            <a:spLocks noGrp="1"/>
          </p:cNvSpPr>
          <p:nvPr>
            <p:ph type="title"/>
          </p:nvPr>
        </p:nvSpPr>
        <p:spPr>
          <a:xfrm>
            <a:off x="713225" y="1859774"/>
            <a:ext cx="3222300" cy="1281893"/>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800" dirty="0"/>
              <a:t>¿Qué relación tiene  </a:t>
            </a:r>
            <a:r>
              <a:rPr lang="en" sz="2800" dirty="0">
                <a:solidFill>
                  <a:schemeClr val="accent2"/>
                </a:solidFill>
              </a:rPr>
              <a:t>el tema de esta semana</a:t>
            </a:r>
            <a:r>
              <a:rPr lang="en" sz="2800" dirty="0">
                <a:solidFill>
                  <a:schemeClr val="accent3"/>
                </a:solidFill>
              </a:rPr>
              <a:t> con el de la semana anterior?</a:t>
            </a:r>
            <a:endParaRPr sz="2800" dirty="0">
              <a:solidFill>
                <a:schemeClr val="accent3"/>
              </a:solidFill>
            </a:endParaRPr>
          </a:p>
        </p:txBody>
      </p:sp>
      <p:grpSp>
        <p:nvGrpSpPr>
          <p:cNvPr id="960" name="Google Shape;960;p64"/>
          <p:cNvGrpSpPr/>
          <p:nvPr/>
        </p:nvGrpSpPr>
        <p:grpSpPr>
          <a:xfrm>
            <a:off x="4848957" y="1412318"/>
            <a:ext cx="3265149" cy="2624234"/>
            <a:chOff x="1917372" y="1288466"/>
            <a:chExt cx="2993079" cy="2405568"/>
          </a:xfrm>
        </p:grpSpPr>
        <p:sp>
          <p:nvSpPr>
            <p:cNvPr id="961" name="Google Shape;961;p64"/>
            <p:cNvSpPr/>
            <p:nvPr/>
          </p:nvSpPr>
          <p:spPr>
            <a:xfrm>
              <a:off x="2962748" y="2186357"/>
              <a:ext cx="902196" cy="1507677"/>
            </a:xfrm>
            <a:custGeom>
              <a:avLst/>
              <a:gdLst/>
              <a:ahLst/>
              <a:cxnLst/>
              <a:rect l="l" t="t" r="r" b="b"/>
              <a:pathLst>
                <a:path w="55324" h="92453" extrusionOk="0">
                  <a:moveTo>
                    <a:pt x="14662" y="1"/>
                  </a:moveTo>
                  <a:lnTo>
                    <a:pt x="14482" y="2609"/>
                  </a:lnTo>
                  <a:lnTo>
                    <a:pt x="11791" y="41519"/>
                  </a:lnTo>
                  <a:lnTo>
                    <a:pt x="11747" y="42149"/>
                  </a:lnTo>
                  <a:lnTo>
                    <a:pt x="11276" y="48946"/>
                  </a:lnTo>
                  <a:lnTo>
                    <a:pt x="10009" y="67301"/>
                  </a:lnTo>
                  <a:lnTo>
                    <a:pt x="9674" y="72100"/>
                  </a:lnTo>
                  <a:lnTo>
                    <a:pt x="9309" y="77399"/>
                  </a:lnTo>
                  <a:cubicBezTo>
                    <a:pt x="9308" y="79203"/>
                    <a:pt x="8592" y="80932"/>
                    <a:pt x="7316" y="82207"/>
                  </a:cubicBezTo>
                  <a:lnTo>
                    <a:pt x="1713" y="87809"/>
                  </a:lnTo>
                  <a:cubicBezTo>
                    <a:pt x="1" y="89522"/>
                    <a:pt x="1214" y="92452"/>
                    <a:pt x="3638" y="92452"/>
                  </a:cubicBezTo>
                  <a:lnTo>
                    <a:pt x="51687" y="92452"/>
                  </a:lnTo>
                  <a:cubicBezTo>
                    <a:pt x="54110" y="92452"/>
                    <a:pt x="55324" y="89522"/>
                    <a:pt x="53610" y="87809"/>
                  </a:cubicBezTo>
                  <a:lnTo>
                    <a:pt x="48009" y="82207"/>
                  </a:lnTo>
                  <a:cubicBezTo>
                    <a:pt x="46733" y="80932"/>
                    <a:pt x="46017" y="79203"/>
                    <a:pt x="46017" y="77399"/>
                  </a:cubicBezTo>
                  <a:lnTo>
                    <a:pt x="45652" y="72100"/>
                  </a:lnTo>
                  <a:lnTo>
                    <a:pt x="45317" y="67301"/>
                  </a:lnTo>
                  <a:lnTo>
                    <a:pt x="44049" y="48946"/>
                  </a:lnTo>
                  <a:lnTo>
                    <a:pt x="43577" y="42149"/>
                  </a:lnTo>
                  <a:lnTo>
                    <a:pt x="43535" y="41519"/>
                  </a:lnTo>
                  <a:lnTo>
                    <a:pt x="40842" y="2609"/>
                  </a:lnTo>
                  <a:lnTo>
                    <a:pt x="40662" y="1"/>
                  </a:lnTo>
                  <a:close/>
                </a:path>
              </a:pathLst>
            </a:custGeom>
            <a:solidFill>
              <a:srgbClr val="D8D8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64"/>
            <p:cNvSpPr/>
            <p:nvPr/>
          </p:nvSpPr>
          <p:spPr>
            <a:xfrm>
              <a:off x="2962748" y="2186357"/>
              <a:ext cx="902196" cy="1507677"/>
            </a:xfrm>
            <a:custGeom>
              <a:avLst/>
              <a:gdLst/>
              <a:ahLst/>
              <a:cxnLst/>
              <a:rect l="l" t="t" r="r" b="b"/>
              <a:pathLst>
                <a:path w="55324" h="92453" extrusionOk="0">
                  <a:moveTo>
                    <a:pt x="14662" y="1"/>
                  </a:moveTo>
                  <a:lnTo>
                    <a:pt x="14482" y="2609"/>
                  </a:lnTo>
                  <a:lnTo>
                    <a:pt x="11791" y="41519"/>
                  </a:lnTo>
                  <a:lnTo>
                    <a:pt x="11747" y="42149"/>
                  </a:lnTo>
                  <a:lnTo>
                    <a:pt x="11276" y="48946"/>
                  </a:lnTo>
                  <a:lnTo>
                    <a:pt x="10009" y="67301"/>
                  </a:lnTo>
                  <a:lnTo>
                    <a:pt x="9674" y="72100"/>
                  </a:lnTo>
                  <a:lnTo>
                    <a:pt x="9309" y="77399"/>
                  </a:lnTo>
                  <a:cubicBezTo>
                    <a:pt x="9308" y="79203"/>
                    <a:pt x="8592" y="80932"/>
                    <a:pt x="7316" y="82207"/>
                  </a:cubicBezTo>
                  <a:lnTo>
                    <a:pt x="1713" y="87809"/>
                  </a:lnTo>
                  <a:cubicBezTo>
                    <a:pt x="1" y="89522"/>
                    <a:pt x="1214" y="92452"/>
                    <a:pt x="3638" y="92452"/>
                  </a:cubicBezTo>
                  <a:lnTo>
                    <a:pt x="51687" y="92452"/>
                  </a:lnTo>
                  <a:cubicBezTo>
                    <a:pt x="54110" y="92452"/>
                    <a:pt x="55324" y="89522"/>
                    <a:pt x="53610" y="87809"/>
                  </a:cubicBezTo>
                  <a:lnTo>
                    <a:pt x="48009" y="82207"/>
                  </a:lnTo>
                  <a:cubicBezTo>
                    <a:pt x="46733" y="80932"/>
                    <a:pt x="46017" y="79203"/>
                    <a:pt x="46017" y="77399"/>
                  </a:cubicBezTo>
                  <a:lnTo>
                    <a:pt x="45652" y="72100"/>
                  </a:lnTo>
                  <a:lnTo>
                    <a:pt x="45317" y="67301"/>
                  </a:lnTo>
                  <a:lnTo>
                    <a:pt x="44049" y="48946"/>
                  </a:lnTo>
                  <a:lnTo>
                    <a:pt x="43577" y="42149"/>
                  </a:lnTo>
                  <a:lnTo>
                    <a:pt x="43535" y="41519"/>
                  </a:lnTo>
                  <a:lnTo>
                    <a:pt x="40842" y="2609"/>
                  </a:lnTo>
                  <a:lnTo>
                    <a:pt x="4066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64"/>
            <p:cNvSpPr/>
            <p:nvPr/>
          </p:nvSpPr>
          <p:spPr>
            <a:xfrm>
              <a:off x="1917372" y="1288466"/>
              <a:ext cx="2993079" cy="1995402"/>
            </a:xfrm>
            <a:custGeom>
              <a:avLst/>
              <a:gdLst/>
              <a:ahLst/>
              <a:cxnLst/>
              <a:rect l="l" t="t" r="r" b="b"/>
              <a:pathLst>
                <a:path w="183540" h="122361" extrusionOk="0">
                  <a:moveTo>
                    <a:pt x="6113" y="0"/>
                  </a:moveTo>
                  <a:cubicBezTo>
                    <a:pt x="5991" y="0"/>
                    <a:pt x="5872" y="4"/>
                    <a:pt x="5753" y="12"/>
                  </a:cubicBezTo>
                  <a:cubicBezTo>
                    <a:pt x="5749" y="12"/>
                    <a:pt x="5746" y="11"/>
                    <a:pt x="5743" y="11"/>
                  </a:cubicBezTo>
                  <a:cubicBezTo>
                    <a:pt x="5734" y="11"/>
                    <a:pt x="5726" y="13"/>
                    <a:pt x="5718" y="15"/>
                  </a:cubicBezTo>
                  <a:cubicBezTo>
                    <a:pt x="5602" y="19"/>
                    <a:pt x="5486" y="30"/>
                    <a:pt x="5372" y="46"/>
                  </a:cubicBezTo>
                  <a:cubicBezTo>
                    <a:pt x="5252" y="58"/>
                    <a:pt x="5130" y="77"/>
                    <a:pt x="5011" y="101"/>
                  </a:cubicBezTo>
                  <a:cubicBezTo>
                    <a:pt x="4919" y="116"/>
                    <a:pt x="4827" y="135"/>
                    <a:pt x="4734" y="158"/>
                  </a:cubicBezTo>
                  <a:cubicBezTo>
                    <a:pt x="4447" y="223"/>
                    <a:pt x="4164" y="310"/>
                    <a:pt x="3890" y="418"/>
                  </a:cubicBezTo>
                  <a:cubicBezTo>
                    <a:pt x="3808" y="450"/>
                    <a:pt x="3728" y="484"/>
                    <a:pt x="3648" y="518"/>
                  </a:cubicBezTo>
                  <a:cubicBezTo>
                    <a:pt x="3541" y="569"/>
                    <a:pt x="3433" y="618"/>
                    <a:pt x="3329" y="671"/>
                  </a:cubicBezTo>
                  <a:cubicBezTo>
                    <a:pt x="3222" y="725"/>
                    <a:pt x="3113" y="783"/>
                    <a:pt x="3014" y="844"/>
                  </a:cubicBezTo>
                  <a:cubicBezTo>
                    <a:pt x="2945" y="887"/>
                    <a:pt x="2880" y="926"/>
                    <a:pt x="2814" y="972"/>
                  </a:cubicBezTo>
                  <a:cubicBezTo>
                    <a:pt x="2603" y="1103"/>
                    <a:pt x="2399" y="1249"/>
                    <a:pt x="2208" y="1410"/>
                  </a:cubicBezTo>
                  <a:lnTo>
                    <a:pt x="2092" y="1512"/>
                  </a:lnTo>
                  <a:cubicBezTo>
                    <a:pt x="2031" y="1563"/>
                    <a:pt x="1973" y="1617"/>
                    <a:pt x="1916" y="1670"/>
                  </a:cubicBezTo>
                  <a:cubicBezTo>
                    <a:pt x="1909" y="1678"/>
                    <a:pt x="1902" y="1682"/>
                    <a:pt x="1897" y="1694"/>
                  </a:cubicBezTo>
                  <a:cubicBezTo>
                    <a:pt x="1823" y="1757"/>
                    <a:pt x="1753" y="1825"/>
                    <a:pt x="1689" y="1901"/>
                  </a:cubicBezTo>
                  <a:cubicBezTo>
                    <a:pt x="1672" y="1910"/>
                    <a:pt x="1660" y="1923"/>
                    <a:pt x="1650" y="1938"/>
                  </a:cubicBezTo>
                  <a:cubicBezTo>
                    <a:pt x="1589" y="2001"/>
                    <a:pt x="1531" y="2065"/>
                    <a:pt x="1474" y="2130"/>
                  </a:cubicBezTo>
                  <a:cubicBezTo>
                    <a:pt x="1382" y="2237"/>
                    <a:pt x="1294" y="2346"/>
                    <a:pt x="1214" y="2458"/>
                  </a:cubicBezTo>
                  <a:cubicBezTo>
                    <a:pt x="1098" y="2614"/>
                    <a:pt x="986" y="2779"/>
                    <a:pt x="883" y="2944"/>
                  </a:cubicBezTo>
                  <a:cubicBezTo>
                    <a:pt x="818" y="3053"/>
                    <a:pt x="752" y="3168"/>
                    <a:pt x="694" y="3279"/>
                  </a:cubicBezTo>
                  <a:cubicBezTo>
                    <a:pt x="682" y="3299"/>
                    <a:pt x="672" y="3320"/>
                    <a:pt x="665" y="3340"/>
                  </a:cubicBezTo>
                  <a:cubicBezTo>
                    <a:pt x="614" y="3437"/>
                    <a:pt x="568" y="3532"/>
                    <a:pt x="526" y="3629"/>
                  </a:cubicBezTo>
                  <a:cubicBezTo>
                    <a:pt x="519" y="3649"/>
                    <a:pt x="511" y="3663"/>
                    <a:pt x="502" y="3678"/>
                  </a:cubicBezTo>
                  <a:cubicBezTo>
                    <a:pt x="456" y="3790"/>
                    <a:pt x="410" y="3902"/>
                    <a:pt x="368" y="4016"/>
                  </a:cubicBezTo>
                  <a:cubicBezTo>
                    <a:pt x="362" y="4028"/>
                    <a:pt x="359" y="4039"/>
                    <a:pt x="356" y="4052"/>
                  </a:cubicBezTo>
                  <a:cubicBezTo>
                    <a:pt x="315" y="4171"/>
                    <a:pt x="276" y="4290"/>
                    <a:pt x="242" y="4412"/>
                  </a:cubicBezTo>
                  <a:cubicBezTo>
                    <a:pt x="234" y="4432"/>
                    <a:pt x="227" y="4451"/>
                    <a:pt x="222" y="4470"/>
                  </a:cubicBezTo>
                  <a:cubicBezTo>
                    <a:pt x="152" y="4731"/>
                    <a:pt x="97" y="4997"/>
                    <a:pt x="59" y="5265"/>
                  </a:cubicBezTo>
                  <a:cubicBezTo>
                    <a:pt x="18" y="5548"/>
                    <a:pt x="1" y="5834"/>
                    <a:pt x="1" y="6121"/>
                  </a:cubicBezTo>
                  <a:lnTo>
                    <a:pt x="1" y="116245"/>
                  </a:lnTo>
                  <a:cubicBezTo>
                    <a:pt x="1" y="116350"/>
                    <a:pt x="4" y="116457"/>
                    <a:pt x="8" y="116561"/>
                  </a:cubicBezTo>
                  <a:cubicBezTo>
                    <a:pt x="16" y="116690"/>
                    <a:pt x="27" y="116821"/>
                    <a:pt x="39" y="116948"/>
                  </a:cubicBezTo>
                  <a:cubicBezTo>
                    <a:pt x="69" y="117201"/>
                    <a:pt x="114" y="117453"/>
                    <a:pt x="173" y="117701"/>
                  </a:cubicBezTo>
                  <a:cubicBezTo>
                    <a:pt x="205" y="117823"/>
                    <a:pt x="239" y="117947"/>
                    <a:pt x="273" y="118066"/>
                  </a:cubicBezTo>
                  <a:cubicBezTo>
                    <a:pt x="312" y="118185"/>
                    <a:pt x="353" y="118304"/>
                    <a:pt x="397" y="118419"/>
                  </a:cubicBezTo>
                  <a:cubicBezTo>
                    <a:pt x="438" y="118526"/>
                    <a:pt x="480" y="118635"/>
                    <a:pt x="531" y="118742"/>
                  </a:cubicBezTo>
                  <a:cubicBezTo>
                    <a:pt x="534" y="118754"/>
                    <a:pt x="542" y="118769"/>
                    <a:pt x="545" y="118783"/>
                  </a:cubicBezTo>
                  <a:cubicBezTo>
                    <a:pt x="596" y="118888"/>
                    <a:pt x="645" y="118995"/>
                    <a:pt x="703" y="119095"/>
                  </a:cubicBezTo>
                  <a:cubicBezTo>
                    <a:pt x="761" y="119206"/>
                    <a:pt x="818" y="119313"/>
                    <a:pt x="883" y="119418"/>
                  </a:cubicBezTo>
                  <a:cubicBezTo>
                    <a:pt x="988" y="119586"/>
                    <a:pt x="1099" y="119748"/>
                    <a:pt x="1214" y="119906"/>
                  </a:cubicBezTo>
                  <a:cubicBezTo>
                    <a:pt x="1354" y="120090"/>
                    <a:pt x="1504" y="120269"/>
                    <a:pt x="1663" y="120439"/>
                  </a:cubicBezTo>
                  <a:cubicBezTo>
                    <a:pt x="1744" y="120524"/>
                    <a:pt x="1824" y="120604"/>
                    <a:pt x="1909" y="120684"/>
                  </a:cubicBezTo>
                  <a:cubicBezTo>
                    <a:pt x="2155" y="120915"/>
                    <a:pt x="2418" y="121126"/>
                    <a:pt x="2697" y="121317"/>
                  </a:cubicBezTo>
                  <a:cubicBezTo>
                    <a:pt x="2707" y="121323"/>
                    <a:pt x="2717" y="121329"/>
                    <a:pt x="2726" y="121336"/>
                  </a:cubicBezTo>
                  <a:cubicBezTo>
                    <a:pt x="2826" y="121402"/>
                    <a:pt x="2923" y="121463"/>
                    <a:pt x="3027" y="121524"/>
                  </a:cubicBezTo>
                  <a:cubicBezTo>
                    <a:pt x="3127" y="121582"/>
                    <a:pt x="3229" y="121640"/>
                    <a:pt x="3334" y="121694"/>
                  </a:cubicBezTo>
                  <a:cubicBezTo>
                    <a:pt x="3438" y="121746"/>
                    <a:pt x="3545" y="121796"/>
                    <a:pt x="3652" y="121843"/>
                  </a:cubicBezTo>
                  <a:cubicBezTo>
                    <a:pt x="3752" y="121889"/>
                    <a:pt x="3856" y="121930"/>
                    <a:pt x="3959" y="121969"/>
                  </a:cubicBezTo>
                  <a:cubicBezTo>
                    <a:pt x="4203" y="122063"/>
                    <a:pt x="4453" y="122139"/>
                    <a:pt x="4708" y="122195"/>
                  </a:cubicBezTo>
                  <a:cubicBezTo>
                    <a:pt x="4807" y="122222"/>
                    <a:pt x="4912" y="122243"/>
                    <a:pt x="5016" y="122261"/>
                  </a:cubicBezTo>
                  <a:cubicBezTo>
                    <a:pt x="5135" y="122285"/>
                    <a:pt x="5254" y="122302"/>
                    <a:pt x="5376" y="122314"/>
                  </a:cubicBezTo>
                  <a:cubicBezTo>
                    <a:pt x="5495" y="122331"/>
                    <a:pt x="5614" y="122341"/>
                    <a:pt x="5738" y="122349"/>
                  </a:cubicBezTo>
                  <a:lnTo>
                    <a:pt x="5748" y="122349"/>
                  </a:lnTo>
                  <a:cubicBezTo>
                    <a:pt x="5867" y="122358"/>
                    <a:pt x="5991" y="122361"/>
                    <a:pt x="6113" y="122361"/>
                  </a:cubicBezTo>
                  <a:lnTo>
                    <a:pt x="177418" y="122361"/>
                  </a:lnTo>
                  <a:cubicBezTo>
                    <a:pt x="177419" y="122361"/>
                    <a:pt x="177420" y="122361"/>
                    <a:pt x="177421" y="122361"/>
                  </a:cubicBezTo>
                  <a:cubicBezTo>
                    <a:pt x="180476" y="122361"/>
                    <a:pt x="183063" y="120107"/>
                    <a:pt x="183483" y="117080"/>
                  </a:cubicBezTo>
                  <a:cubicBezTo>
                    <a:pt x="183520" y="116804"/>
                    <a:pt x="183539" y="116524"/>
                    <a:pt x="183539" y="116244"/>
                  </a:cubicBezTo>
                  <a:lnTo>
                    <a:pt x="183539" y="6121"/>
                  </a:lnTo>
                  <a:cubicBezTo>
                    <a:pt x="183539" y="2742"/>
                    <a:pt x="180797" y="0"/>
                    <a:pt x="1774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64"/>
            <p:cNvSpPr/>
            <p:nvPr/>
          </p:nvSpPr>
          <p:spPr>
            <a:xfrm>
              <a:off x="2017076" y="1388251"/>
              <a:ext cx="2793524" cy="1485466"/>
            </a:xfrm>
            <a:custGeom>
              <a:avLst/>
              <a:gdLst/>
              <a:ahLst/>
              <a:cxnLst/>
              <a:rect l="l" t="t" r="r" b="b"/>
              <a:pathLst>
                <a:path w="171303" h="91091" extrusionOk="0">
                  <a:moveTo>
                    <a:pt x="0" y="1"/>
                  </a:moveTo>
                  <a:lnTo>
                    <a:pt x="0" y="91090"/>
                  </a:lnTo>
                  <a:lnTo>
                    <a:pt x="171303" y="91090"/>
                  </a:lnTo>
                  <a:lnTo>
                    <a:pt x="171303" y="1"/>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64"/>
            <p:cNvSpPr/>
            <p:nvPr/>
          </p:nvSpPr>
          <p:spPr>
            <a:xfrm>
              <a:off x="1917372" y="2984544"/>
              <a:ext cx="2993079" cy="299324"/>
            </a:xfrm>
            <a:custGeom>
              <a:avLst/>
              <a:gdLst/>
              <a:ahLst/>
              <a:cxnLst/>
              <a:rect l="l" t="t" r="r" b="b"/>
              <a:pathLst>
                <a:path w="183540" h="18355" extrusionOk="0">
                  <a:moveTo>
                    <a:pt x="1" y="0"/>
                  </a:moveTo>
                  <a:lnTo>
                    <a:pt x="1" y="12239"/>
                  </a:lnTo>
                  <a:cubicBezTo>
                    <a:pt x="1" y="12344"/>
                    <a:pt x="4" y="12451"/>
                    <a:pt x="8" y="12555"/>
                  </a:cubicBezTo>
                  <a:cubicBezTo>
                    <a:pt x="16" y="12684"/>
                    <a:pt x="27" y="12815"/>
                    <a:pt x="39" y="12942"/>
                  </a:cubicBezTo>
                  <a:cubicBezTo>
                    <a:pt x="69" y="13195"/>
                    <a:pt x="114" y="13447"/>
                    <a:pt x="173" y="13695"/>
                  </a:cubicBezTo>
                  <a:cubicBezTo>
                    <a:pt x="205" y="13817"/>
                    <a:pt x="239" y="13941"/>
                    <a:pt x="273" y="14060"/>
                  </a:cubicBezTo>
                  <a:cubicBezTo>
                    <a:pt x="312" y="14179"/>
                    <a:pt x="353" y="14298"/>
                    <a:pt x="397" y="14413"/>
                  </a:cubicBezTo>
                  <a:cubicBezTo>
                    <a:pt x="438" y="14520"/>
                    <a:pt x="480" y="14629"/>
                    <a:pt x="531" y="14736"/>
                  </a:cubicBezTo>
                  <a:cubicBezTo>
                    <a:pt x="534" y="14748"/>
                    <a:pt x="542" y="14763"/>
                    <a:pt x="545" y="14777"/>
                  </a:cubicBezTo>
                  <a:cubicBezTo>
                    <a:pt x="596" y="14882"/>
                    <a:pt x="645" y="14989"/>
                    <a:pt x="703" y="15089"/>
                  </a:cubicBezTo>
                  <a:cubicBezTo>
                    <a:pt x="761" y="15200"/>
                    <a:pt x="818" y="15307"/>
                    <a:pt x="883" y="15412"/>
                  </a:cubicBezTo>
                  <a:cubicBezTo>
                    <a:pt x="988" y="15580"/>
                    <a:pt x="1099" y="15742"/>
                    <a:pt x="1214" y="15900"/>
                  </a:cubicBezTo>
                  <a:cubicBezTo>
                    <a:pt x="1354" y="16084"/>
                    <a:pt x="1504" y="16263"/>
                    <a:pt x="1663" y="16433"/>
                  </a:cubicBezTo>
                  <a:cubicBezTo>
                    <a:pt x="1744" y="16518"/>
                    <a:pt x="1824" y="16598"/>
                    <a:pt x="1909" y="16678"/>
                  </a:cubicBezTo>
                  <a:cubicBezTo>
                    <a:pt x="2155" y="16909"/>
                    <a:pt x="2418" y="17120"/>
                    <a:pt x="2697" y="17311"/>
                  </a:cubicBezTo>
                  <a:cubicBezTo>
                    <a:pt x="2707" y="17317"/>
                    <a:pt x="2717" y="17323"/>
                    <a:pt x="2726" y="17330"/>
                  </a:cubicBezTo>
                  <a:cubicBezTo>
                    <a:pt x="2826" y="17396"/>
                    <a:pt x="2923" y="17457"/>
                    <a:pt x="3027" y="17518"/>
                  </a:cubicBezTo>
                  <a:cubicBezTo>
                    <a:pt x="3127" y="17576"/>
                    <a:pt x="3229" y="17634"/>
                    <a:pt x="3334" y="17688"/>
                  </a:cubicBezTo>
                  <a:cubicBezTo>
                    <a:pt x="3438" y="17740"/>
                    <a:pt x="3545" y="17790"/>
                    <a:pt x="3652" y="17837"/>
                  </a:cubicBezTo>
                  <a:cubicBezTo>
                    <a:pt x="3752" y="17883"/>
                    <a:pt x="3856" y="17924"/>
                    <a:pt x="3959" y="17963"/>
                  </a:cubicBezTo>
                  <a:cubicBezTo>
                    <a:pt x="4203" y="18057"/>
                    <a:pt x="4453" y="18133"/>
                    <a:pt x="4708" y="18189"/>
                  </a:cubicBezTo>
                  <a:cubicBezTo>
                    <a:pt x="4807" y="18216"/>
                    <a:pt x="4912" y="18237"/>
                    <a:pt x="5016" y="18255"/>
                  </a:cubicBezTo>
                  <a:cubicBezTo>
                    <a:pt x="5135" y="18279"/>
                    <a:pt x="5254" y="18296"/>
                    <a:pt x="5376" y="18308"/>
                  </a:cubicBezTo>
                  <a:cubicBezTo>
                    <a:pt x="5495" y="18325"/>
                    <a:pt x="5614" y="18335"/>
                    <a:pt x="5738" y="18343"/>
                  </a:cubicBezTo>
                  <a:lnTo>
                    <a:pt x="5748" y="18343"/>
                  </a:lnTo>
                  <a:cubicBezTo>
                    <a:pt x="5867" y="18352"/>
                    <a:pt x="5991" y="18355"/>
                    <a:pt x="6113" y="18355"/>
                  </a:cubicBezTo>
                  <a:lnTo>
                    <a:pt x="177418" y="18355"/>
                  </a:lnTo>
                  <a:cubicBezTo>
                    <a:pt x="177419" y="18355"/>
                    <a:pt x="177420" y="18355"/>
                    <a:pt x="177421" y="18355"/>
                  </a:cubicBezTo>
                  <a:cubicBezTo>
                    <a:pt x="180476" y="18355"/>
                    <a:pt x="183063" y="16101"/>
                    <a:pt x="183483" y="13074"/>
                  </a:cubicBezTo>
                  <a:cubicBezTo>
                    <a:pt x="183520" y="12798"/>
                    <a:pt x="183539" y="12518"/>
                    <a:pt x="183539" y="12238"/>
                  </a:cubicBezTo>
                  <a:lnTo>
                    <a:pt x="18353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64"/>
            <p:cNvSpPr/>
            <p:nvPr/>
          </p:nvSpPr>
          <p:spPr>
            <a:xfrm>
              <a:off x="3120490" y="3283851"/>
              <a:ext cx="586711" cy="78276"/>
            </a:xfrm>
            <a:custGeom>
              <a:avLst/>
              <a:gdLst/>
              <a:ahLst/>
              <a:cxnLst/>
              <a:rect l="l" t="t" r="r" b="b"/>
              <a:pathLst>
                <a:path w="35978" h="4800" extrusionOk="0">
                  <a:moveTo>
                    <a:pt x="334" y="1"/>
                  </a:moveTo>
                  <a:lnTo>
                    <a:pt x="1" y="4800"/>
                  </a:lnTo>
                  <a:lnTo>
                    <a:pt x="35978" y="4800"/>
                  </a:lnTo>
                  <a:lnTo>
                    <a:pt x="3564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Subtítulo 2">
            <a:extLst>
              <a:ext uri="{FF2B5EF4-FFF2-40B4-BE49-F238E27FC236}">
                <a16:creationId xmlns:a16="http://schemas.microsoft.com/office/drawing/2014/main" id="{866F8021-5A90-44BF-A31D-29D695008644}"/>
              </a:ext>
            </a:extLst>
          </p:cNvPr>
          <p:cNvSpPr>
            <a:spLocks noGrp="1"/>
          </p:cNvSpPr>
          <p:nvPr>
            <p:ph type="subTitle" idx="1"/>
          </p:nvPr>
        </p:nvSpPr>
        <p:spPr>
          <a:xfrm>
            <a:off x="4636169" y="1492891"/>
            <a:ext cx="3539410" cy="1599329"/>
          </a:xfrm>
        </p:spPr>
        <p:txBody>
          <a:bodyPr/>
          <a:lstStyle/>
          <a:p>
            <a:pPr algn="ctr"/>
            <a:endParaRPr lang="es-CL" sz="1050" dirty="0"/>
          </a:p>
          <a:p>
            <a:pPr algn="ctr"/>
            <a:r>
              <a:rPr lang="es-CL" sz="1000" dirty="0">
                <a:solidFill>
                  <a:schemeClr val="accent2"/>
                </a:solidFill>
                <a:highlight>
                  <a:srgbClr val="000000"/>
                </a:highlight>
              </a:rPr>
              <a:t>Semana 15 al 19 marzo</a:t>
            </a:r>
          </a:p>
          <a:p>
            <a:pPr algn="ctr"/>
            <a:endParaRPr lang="es-CL" sz="900" b="1" dirty="0"/>
          </a:p>
          <a:p>
            <a:pPr algn="ctr"/>
            <a:r>
              <a:rPr lang="es-CL" sz="1200" b="1" dirty="0">
                <a:latin typeface="Bradley Hand ITC" panose="03070402050302030203" pitchFamily="66" charset="0"/>
              </a:rPr>
              <a:t>¿Qué se han preguntado los Filósofos?</a:t>
            </a:r>
          </a:p>
          <a:p>
            <a:pPr algn="ctr"/>
            <a:endParaRPr lang="es-CL" sz="1050" dirty="0">
              <a:highlight>
                <a:srgbClr val="000000"/>
              </a:highlight>
            </a:endParaRPr>
          </a:p>
          <a:p>
            <a:pPr algn="ctr"/>
            <a:r>
              <a:rPr lang="es-CL" sz="1000" dirty="0">
                <a:solidFill>
                  <a:schemeClr val="accent2"/>
                </a:solidFill>
                <a:highlight>
                  <a:srgbClr val="000000"/>
                </a:highlight>
              </a:rPr>
              <a:t>Semana 15 al 19 marzo</a:t>
            </a:r>
          </a:p>
          <a:p>
            <a:pPr algn="ctr"/>
            <a:endParaRPr lang="es-CL" sz="900" b="1" dirty="0">
              <a:latin typeface="Bradley Hand ITC" panose="03070402050302030203" pitchFamily="66" charset="0"/>
            </a:endParaRPr>
          </a:p>
          <a:p>
            <a:pPr algn="ctr"/>
            <a:r>
              <a:rPr lang="es-CL" sz="1200" b="1" dirty="0">
                <a:latin typeface="Bradley Hand ITC" panose="03070402050302030203" pitchFamily="66" charset="0"/>
              </a:rPr>
              <a:t>¿Cuántas respuestas posibles hay y qué caracteriza a una respuesta filosófica?</a:t>
            </a:r>
          </a:p>
        </p:txBody>
      </p:sp>
      <p:pic>
        <p:nvPicPr>
          <p:cNvPr id="5" name="Imagen 4" descr="Logotipo, nombre de la empresa&#10;&#10;Descripción generada automáticamente">
            <a:extLst>
              <a:ext uri="{FF2B5EF4-FFF2-40B4-BE49-F238E27FC236}">
                <a16:creationId xmlns:a16="http://schemas.microsoft.com/office/drawing/2014/main" id="{41A7A758-0991-4DC7-8187-500CA329188F}"/>
              </a:ext>
            </a:extLst>
          </p:cNvPr>
          <p:cNvPicPr>
            <a:picLocks noChangeAspect="1"/>
          </p:cNvPicPr>
          <p:nvPr/>
        </p:nvPicPr>
        <p:blipFill>
          <a:blip r:embed="rId3"/>
          <a:stretch>
            <a:fillRect/>
          </a:stretch>
        </p:blipFill>
        <p:spPr>
          <a:xfrm>
            <a:off x="5128657" y="1607179"/>
            <a:ext cx="311308" cy="33227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41"/>
        <p:cNvGrpSpPr/>
        <p:nvPr/>
      </p:nvGrpSpPr>
      <p:grpSpPr>
        <a:xfrm>
          <a:off x="0" y="0"/>
          <a:ext cx="0" cy="0"/>
          <a:chOff x="0" y="0"/>
          <a:chExt cx="0" cy="0"/>
        </a:xfrm>
      </p:grpSpPr>
      <p:pic>
        <p:nvPicPr>
          <p:cNvPr id="642" name="Google Shape;642;p44"/>
          <p:cNvPicPr preferRelativeResize="0"/>
          <p:nvPr/>
        </p:nvPicPr>
        <p:blipFill>
          <a:blip r:embed="rId3">
            <a:alphaModFix/>
          </a:blip>
          <a:stretch>
            <a:fillRect/>
          </a:stretch>
        </p:blipFill>
        <p:spPr>
          <a:xfrm>
            <a:off x="521100" y="271976"/>
            <a:ext cx="3066364" cy="4599546"/>
          </a:xfrm>
          <a:prstGeom prst="rect">
            <a:avLst/>
          </a:prstGeom>
          <a:noFill/>
          <a:ln>
            <a:noFill/>
          </a:ln>
        </p:spPr>
      </p:pic>
      <p:grpSp>
        <p:nvGrpSpPr>
          <p:cNvPr id="643" name="Google Shape;643;p44"/>
          <p:cNvGrpSpPr/>
          <p:nvPr/>
        </p:nvGrpSpPr>
        <p:grpSpPr>
          <a:xfrm>
            <a:off x="2929746" y="1288817"/>
            <a:ext cx="1293947" cy="2565860"/>
            <a:chOff x="2929746" y="1288817"/>
            <a:chExt cx="1293947" cy="2565860"/>
          </a:xfrm>
        </p:grpSpPr>
        <p:grpSp>
          <p:nvGrpSpPr>
            <p:cNvPr id="644" name="Google Shape;644;p44"/>
            <p:cNvGrpSpPr/>
            <p:nvPr/>
          </p:nvGrpSpPr>
          <p:grpSpPr>
            <a:xfrm flipH="1">
              <a:off x="2929746" y="1288817"/>
              <a:ext cx="1293947" cy="1282935"/>
              <a:chOff x="17" y="-17"/>
              <a:chExt cx="840553" cy="834212"/>
            </a:xfrm>
          </p:grpSpPr>
          <p:sp>
            <p:nvSpPr>
              <p:cNvPr id="645" name="Google Shape;645;p44"/>
              <p:cNvSpPr/>
              <p:nvPr/>
            </p:nvSpPr>
            <p:spPr>
              <a:xfrm rot="5400000">
                <a:off x="6588" y="215"/>
                <a:ext cx="834212" cy="833749"/>
              </a:xfrm>
              <a:custGeom>
                <a:avLst/>
                <a:gdLst/>
                <a:ahLst/>
                <a:cxnLst/>
                <a:rect l="l" t="t" r="r" b="b"/>
                <a:pathLst>
                  <a:path w="25239" h="25225" extrusionOk="0">
                    <a:moveTo>
                      <a:pt x="0" y="0"/>
                    </a:moveTo>
                    <a:lnTo>
                      <a:pt x="0" y="25224"/>
                    </a:lnTo>
                    <a:lnTo>
                      <a:pt x="25238" y="25224"/>
                    </a:lnTo>
                    <a:lnTo>
                      <a:pt x="25238" y="0"/>
                    </a:ln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44"/>
              <p:cNvSpPr/>
              <p:nvPr/>
            </p:nvSpPr>
            <p:spPr>
              <a:xfrm rot="5400000">
                <a:off x="17" y="-17"/>
                <a:ext cx="832890" cy="832890"/>
              </a:xfrm>
              <a:custGeom>
                <a:avLst/>
                <a:gdLst/>
                <a:ahLst/>
                <a:cxnLst/>
                <a:rect l="l" t="t" r="r" b="b"/>
                <a:pathLst>
                  <a:path w="25199" h="25199" extrusionOk="0">
                    <a:moveTo>
                      <a:pt x="0" y="1"/>
                    </a:moveTo>
                    <a:lnTo>
                      <a:pt x="0" y="25199"/>
                    </a:lnTo>
                    <a:lnTo>
                      <a:pt x="25198" y="25199"/>
                    </a:lnTo>
                    <a:cubicBezTo>
                      <a:pt x="25198" y="11279"/>
                      <a:pt x="13920" y="1"/>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7" name="Google Shape;647;p44"/>
            <p:cNvGrpSpPr/>
            <p:nvPr/>
          </p:nvGrpSpPr>
          <p:grpSpPr>
            <a:xfrm flipH="1">
              <a:off x="2929746" y="2571742"/>
              <a:ext cx="1293947" cy="1282935"/>
              <a:chOff x="17" y="-17"/>
              <a:chExt cx="840553" cy="834212"/>
            </a:xfrm>
          </p:grpSpPr>
          <p:sp>
            <p:nvSpPr>
              <p:cNvPr id="648" name="Google Shape;648;p44"/>
              <p:cNvSpPr/>
              <p:nvPr/>
            </p:nvSpPr>
            <p:spPr>
              <a:xfrm rot="5400000">
                <a:off x="6588" y="215"/>
                <a:ext cx="834212" cy="833749"/>
              </a:xfrm>
              <a:custGeom>
                <a:avLst/>
                <a:gdLst/>
                <a:ahLst/>
                <a:cxnLst/>
                <a:rect l="l" t="t" r="r" b="b"/>
                <a:pathLst>
                  <a:path w="25239" h="25225" extrusionOk="0">
                    <a:moveTo>
                      <a:pt x="0" y="0"/>
                    </a:moveTo>
                    <a:lnTo>
                      <a:pt x="0" y="25224"/>
                    </a:lnTo>
                    <a:lnTo>
                      <a:pt x="25238" y="25224"/>
                    </a:lnTo>
                    <a:lnTo>
                      <a:pt x="25238" y="0"/>
                    </a:ln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44"/>
              <p:cNvSpPr/>
              <p:nvPr/>
            </p:nvSpPr>
            <p:spPr>
              <a:xfrm rot="5400000">
                <a:off x="17" y="-17"/>
                <a:ext cx="832890" cy="832890"/>
              </a:xfrm>
              <a:custGeom>
                <a:avLst/>
                <a:gdLst/>
                <a:ahLst/>
                <a:cxnLst/>
                <a:rect l="l" t="t" r="r" b="b"/>
                <a:pathLst>
                  <a:path w="25199" h="25199" extrusionOk="0">
                    <a:moveTo>
                      <a:pt x="0" y="1"/>
                    </a:moveTo>
                    <a:lnTo>
                      <a:pt x="0" y="25199"/>
                    </a:lnTo>
                    <a:lnTo>
                      <a:pt x="25198" y="25199"/>
                    </a:lnTo>
                    <a:cubicBezTo>
                      <a:pt x="25198" y="11279"/>
                      <a:pt x="13920" y="1"/>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50" name="Google Shape;650;p44"/>
          <p:cNvSpPr txBox="1">
            <a:spLocks noGrp="1"/>
          </p:cNvSpPr>
          <p:nvPr>
            <p:ph type="title"/>
          </p:nvPr>
        </p:nvSpPr>
        <p:spPr>
          <a:xfrm>
            <a:off x="4334350" y="1150417"/>
            <a:ext cx="4204025" cy="1961883"/>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sz="2800" dirty="0">
                <a:effectLst>
                  <a:outerShdw blurRad="38100" dist="38100" dir="2700000" algn="tl">
                    <a:srgbClr val="000000">
                      <a:alpha val="43137"/>
                    </a:srgbClr>
                  </a:outerShdw>
                </a:effectLst>
                <a:latin typeface="Amatic SC" panose="020B0604020202020204" charset="-79"/>
                <a:cs typeface="Amatic SC" panose="020B0604020202020204" charset="-79"/>
              </a:rPr>
              <a:t>Si la clase pasada exploramos el tipo de preguntas que se han hecho los filósofos, </a:t>
            </a:r>
            <a:r>
              <a:rPr lang="en" sz="2800" dirty="0">
                <a:solidFill>
                  <a:schemeClr val="accent1"/>
                </a:solidFill>
                <a:effectLst>
                  <a:outerShdw blurRad="38100" dist="38100" dir="2700000" algn="tl">
                    <a:srgbClr val="000000">
                      <a:alpha val="43137"/>
                    </a:srgbClr>
                  </a:outerShdw>
                </a:effectLst>
                <a:latin typeface="Amatic SC" panose="020B0604020202020204" charset="-79"/>
                <a:cs typeface="Amatic SC" panose="020B0604020202020204" charset="-79"/>
              </a:rPr>
              <a:t>esta clase intentaremos descubrir cuántas son las respuestas posibles para esas preguntas </a:t>
            </a:r>
            <a:r>
              <a:rPr lang="en" sz="2800" dirty="0">
                <a:solidFill>
                  <a:schemeClr val="accent2"/>
                </a:solidFill>
                <a:effectLst>
                  <a:outerShdw blurRad="38100" dist="38100" dir="2700000" algn="tl">
                    <a:srgbClr val="000000">
                      <a:alpha val="43137"/>
                    </a:srgbClr>
                  </a:outerShdw>
                </a:effectLst>
                <a:latin typeface="Amatic SC" panose="020B0604020202020204" charset="-79"/>
                <a:cs typeface="Amatic SC" panose="020B0604020202020204" charset="-79"/>
              </a:rPr>
              <a:t>y cómo buscan los filósofos llegar a ellas. </a:t>
            </a:r>
            <a:endParaRPr sz="2800" dirty="0">
              <a:solidFill>
                <a:schemeClr val="accent2"/>
              </a:solidFill>
              <a:effectLst>
                <a:outerShdw blurRad="38100" dist="38100" dir="2700000" algn="tl">
                  <a:srgbClr val="000000">
                    <a:alpha val="43137"/>
                  </a:srgbClr>
                </a:outerShdw>
              </a:effectLst>
              <a:latin typeface="Amatic SC" panose="020B0604020202020204" charset="-79"/>
              <a:cs typeface="Amatic SC" panose="020B0604020202020204" charset="-79"/>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54"/>
        <p:cNvGrpSpPr/>
        <p:nvPr/>
      </p:nvGrpSpPr>
      <p:grpSpPr>
        <a:xfrm>
          <a:off x="0" y="0"/>
          <a:ext cx="0" cy="0"/>
          <a:chOff x="0" y="0"/>
          <a:chExt cx="0" cy="0"/>
        </a:xfrm>
      </p:grpSpPr>
      <p:cxnSp>
        <p:nvCxnSpPr>
          <p:cNvPr id="855" name="Google Shape;855;p57"/>
          <p:cNvCxnSpPr/>
          <p:nvPr/>
        </p:nvCxnSpPr>
        <p:spPr>
          <a:xfrm>
            <a:off x="4571963" y="2041350"/>
            <a:ext cx="0" cy="530400"/>
          </a:xfrm>
          <a:prstGeom prst="straightConnector1">
            <a:avLst/>
          </a:prstGeom>
          <a:noFill/>
          <a:ln w="28575" cap="flat" cmpd="sng">
            <a:solidFill>
              <a:schemeClr val="dk2"/>
            </a:solidFill>
            <a:prstDash val="solid"/>
            <a:round/>
            <a:headEnd type="none" w="med" len="med"/>
            <a:tailEnd type="none" w="med" len="med"/>
          </a:ln>
        </p:spPr>
      </p:cxnSp>
      <p:sp>
        <p:nvSpPr>
          <p:cNvPr id="856" name="Google Shape;856;p57"/>
          <p:cNvSpPr txBox="1">
            <a:spLocks noGrp="1"/>
          </p:cNvSpPr>
          <p:nvPr>
            <p:ph type="title"/>
          </p:nvPr>
        </p:nvSpPr>
        <p:spPr>
          <a:xfrm>
            <a:off x="713225" y="410250"/>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Conceptos </a:t>
            </a:r>
            <a:r>
              <a:rPr lang="en" dirty="0">
                <a:solidFill>
                  <a:schemeClr val="accent3"/>
                </a:solidFill>
              </a:rPr>
              <a:t>Importantes</a:t>
            </a:r>
            <a:endParaRPr dirty="0">
              <a:solidFill>
                <a:schemeClr val="accent3"/>
              </a:solidFill>
            </a:endParaRPr>
          </a:p>
        </p:txBody>
      </p:sp>
      <p:sp>
        <p:nvSpPr>
          <p:cNvPr id="857" name="Google Shape;857;p57"/>
          <p:cNvSpPr/>
          <p:nvPr/>
        </p:nvSpPr>
        <p:spPr>
          <a:xfrm>
            <a:off x="4106150" y="1334399"/>
            <a:ext cx="931693" cy="931693"/>
          </a:xfrm>
          <a:custGeom>
            <a:avLst/>
            <a:gdLst/>
            <a:ahLst/>
            <a:cxnLst/>
            <a:rect l="l" t="t" r="r" b="b"/>
            <a:pathLst>
              <a:path w="35745" h="35745" extrusionOk="0">
                <a:moveTo>
                  <a:pt x="17872" y="0"/>
                </a:moveTo>
                <a:cubicBezTo>
                  <a:pt x="8009" y="0"/>
                  <a:pt x="0" y="8009"/>
                  <a:pt x="0" y="17872"/>
                </a:cubicBezTo>
                <a:cubicBezTo>
                  <a:pt x="0" y="27747"/>
                  <a:pt x="8009" y="35744"/>
                  <a:pt x="17872" y="35744"/>
                </a:cubicBezTo>
                <a:cubicBezTo>
                  <a:pt x="27735" y="35744"/>
                  <a:pt x="35744" y="27747"/>
                  <a:pt x="35744" y="17872"/>
                </a:cubicBezTo>
                <a:cubicBezTo>
                  <a:pt x="35744" y="8009"/>
                  <a:pt x="27735" y="0"/>
                  <a:pt x="178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58" name="Google Shape;858;p57"/>
          <p:cNvCxnSpPr/>
          <p:nvPr/>
        </p:nvCxnSpPr>
        <p:spPr>
          <a:xfrm rot="10800000" flipH="1">
            <a:off x="2013450" y="2567400"/>
            <a:ext cx="5117100" cy="8700"/>
          </a:xfrm>
          <a:prstGeom prst="straightConnector1">
            <a:avLst/>
          </a:prstGeom>
          <a:noFill/>
          <a:ln w="28575" cap="flat" cmpd="sng">
            <a:solidFill>
              <a:schemeClr val="dk2"/>
            </a:solidFill>
            <a:prstDash val="solid"/>
            <a:round/>
            <a:headEnd type="none" w="med" len="med"/>
            <a:tailEnd type="none" w="med" len="med"/>
          </a:ln>
        </p:spPr>
      </p:cxnSp>
      <p:cxnSp>
        <p:nvCxnSpPr>
          <p:cNvPr id="859" name="Google Shape;859;p57"/>
          <p:cNvCxnSpPr/>
          <p:nvPr/>
        </p:nvCxnSpPr>
        <p:spPr>
          <a:xfrm>
            <a:off x="2013450" y="2558664"/>
            <a:ext cx="0" cy="327900"/>
          </a:xfrm>
          <a:prstGeom prst="straightConnector1">
            <a:avLst/>
          </a:prstGeom>
          <a:noFill/>
          <a:ln w="28575" cap="flat" cmpd="sng">
            <a:solidFill>
              <a:schemeClr val="dk2"/>
            </a:solidFill>
            <a:prstDash val="solid"/>
            <a:round/>
            <a:headEnd type="none" w="med" len="med"/>
            <a:tailEnd type="none" w="med" len="med"/>
          </a:ln>
        </p:spPr>
      </p:cxnSp>
      <p:cxnSp>
        <p:nvCxnSpPr>
          <p:cNvPr id="860" name="Google Shape;860;p57"/>
          <p:cNvCxnSpPr/>
          <p:nvPr/>
        </p:nvCxnSpPr>
        <p:spPr>
          <a:xfrm>
            <a:off x="4571963" y="2562064"/>
            <a:ext cx="0" cy="327900"/>
          </a:xfrm>
          <a:prstGeom prst="straightConnector1">
            <a:avLst/>
          </a:prstGeom>
          <a:noFill/>
          <a:ln w="28575" cap="flat" cmpd="sng">
            <a:solidFill>
              <a:schemeClr val="dk2"/>
            </a:solidFill>
            <a:prstDash val="solid"/>
            <a:round/>
            <a:headEnd type="none" w="med" len="med"/>
            <a:tailEnd type="none" w="med" len="med"/>
          </a:ln>
        </p:spPr>
      </p:cxnSp>
      <p:cxnSp>
        <p:nvCxnSpPr>
          <p:cNvPr id="861" name="Google Shape;861;p57"/>
          <p:cNvCxnSpPr/>
          <p:nvPr/>
        </p:nvCxnSpPr>
        <p:spPr>
          <a:xfrm>
            <a:off x="7116950" y="2553425"/>
            <a:ext cx="0" cy="327900"/>
          </a:xfrm>
          <a:prstGeom prst="straightConnector1">
            <a:avLst/>
          </a:prstGeom>
          <a:noFill/>
          <a:ln w="28575" cap="flat" cmpd="sng">
            <a:solidFill>
              <a:schemeClr val="dk2"/>
            </a:solidFill>
            <a:prstDash val="solid"/>
            <a:round/>
            <a:headEnd type="none" w="med" len="med"/>
            <a:tailEnd type="none" w="med" len="med"/>
          </a:ln>
        </p:spPr>
      </p:cxnSp>
      <p:sp>
        <p:nvSpPr>
          <p:cNvPr id="862" name="Google Shape;862;p57"/>
          <p:cNvSpPr txBox="1">
            <a:spLocks noGrp="1"/>
          </p:cNvSpPr>
          <p:nvPr>
            <p:ph type="subTitle" idx="4294967295"/>
          </p:nvPr>
        </p:nvSpPr>
        <p:spPr>
          <a:xfrm>
            <a:off x="929551" y="2877400"/>
            <a:ext cx="2167800" cy="4545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2000" b="1" dirty="0"/>
              <a:t>Escepticismo</a:t>
            </a:r>
            <a:endParaRPr sz="2000" b="1" dirty="0"/>
          </a:p>
        </p:txBody>
      </p:sp>
      <p:sp>
        <p:nvSpPr>
          <p:cNvPr id="863" name="Google Shape;863;p57"/>
          <p:cNvSpPr txBox="1">
            <a:spLocks noGrp="1"/>
          </p:cNvSpPr>
          <p:nvPr>
            <p:ph type="subTitle" idx="4294967295"/>
          </p:nvPr>
        </p:nvSpPr>
        <p:spPr>
          <a:xfrm>
            <a:off x="929550" y="3268938"/>
            <a:ext cx="21678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CL" sz="1200" dirty="0"/>
              <a:t>Postura filosófica que </a:t>
            </a:r>
            <a:r>
              <a:rPr lang="es-CL" sz="1200" b="1" dirty="0">
                <a:solidFill>
                  <a:schemeClr val="accent1"/>
                </a:solidFill>
              </a:rPr>
              <a:t>duda de la existencia de la verdad o de la capacidad humana de conocerla</a:t>
            </a:r>
            <a:r>
              <a:rPr lang="es-CL" sz="1200" dirty="0"/>
              <a:t>. En sus versiones más radicales, afirma que </a:t>
            </a:r>
            <a:r>
              <a:rPr lang="es-CL" sz="1200" i="1" dirty="0"/>
              <a:t>“nadie puede saber nada” </a:t>
            </a:r>
            <a:r>
              <a:rPr lang="es-CL" sz="1200" dirty="0"/>
              <a:t>o que </a:t>
            </a:r>
            <a:r>
              <a:rPr lang="es-CL" sz="1200" i="1" dirty="0"/>
              <a:t>“nadie tiene justificación para creer nada”</a:t>
            </a:r>
            <a:endParaRPr sz="1200" i="1" dirty="0"/>
          </a:p>
          <a:p>
            <a:pPr marL="0" lvl="0" indent="0" algn="l" rtl="0">
              <a:spcBef>
                <a:spcPts val="1600"/>
              </a:spcBef>
              <a:spcAft>
                <a:spcPts val="1600"/>
              </a:spcAft>
              <a:buNone/>
            </a:pPr>
            <a:endParaRPr dirty="0"/>
          </a:p>
        </p:txBody>
      </p:sp>
      <p:sp>
        <p:nvSpPr>
          <p:cNvPr id="864" name="Google Shape;864;p57"/>
          <p:cNvSpPr txBox="1">
            <a:spLocks noGrp="1"/>
          </p:cNvSpPr>
          <p:nvPr>
            <p:ph type="subTitle" idx="4294967295"/>
          </p:nvPr>
        </p:nvSpPr>
        <p:spPr>
          <a:xfrm>
            <a:off x="3488063" y="2877400"/>
            <a:ext cx="2167800" cy="4545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2000" b="1" dirty="0"/>
              <a:t>Empirismo</a:t>
            </a:r>
            <a:endParaRPr sz="2000" b="1" dirty="0"/>
          </a:p>
        </p:txBody>
      </p:sp>
      <p:sp>
        <p:nvSpPr>
          <p:cNvPr id="865" name="Google Shape;865;p57"/>
          <p:cNvSpPr txBox="1">
            <a:spLocks noGrp="1"/>
          </p:cNvSpPr>
          <p:nvPr>
            <p:ph type="subTitle" idx="4294967295"/>
          </p:nvPr>
        </p:nvSpPr>
        <p:spPr>
          <a:xfrm>
            <a:off x="3488063" y="3268938"/>
            <a:ext cx="21678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s-CL" dirty="0"/>
              <a:t>Conjunto de teorías filosóficas que consideran que </a:t>
            </a:r>
            <a:r>
              <a:rPr lang="es-CL" b="1" dirty="0">
                <a:solidFill>
                  <a:schemeClr val="accent1"/>
                </a:solidFill>
              </a:rPr>
              <a:t>la experiencia es la base de todo el conocimiento humano</a:t>
            </a:r>
            <a:r>
              <a:rPr lang="es-CL" dirty="0"/>
              <a:t>.</a:t>
            </a:r>
            <a:endParaRPr dirty="0"/>
          </a:p>
          <a:p>
            <a:pPr marL="0" lvl="0" indent="0" algn="ctr" rtl="0">
              <a:spcBef>
                <a:spcPts val="1600"/>
              </a:spcBef>
              <a:spcAft>
                <a:spcPts val="0"/>
              </a:spcAft>
              <a:buNone/>
            </a:pPr>
            <a:endParaRPr dirty="0"/>
          </a:p>
          <a:p>
            <a:pPr marL="0" lvl="0" indent="0" algn="l" rtl="0">
              <a:spcBef>
                <a:spcPts val="1600"/>
              </a:spcBef>
              <a:spcAft>
                <a:spcPts val="1600"/>
              </a:spcAft>
              <a:buNone/>
            </a:pPr>
            <a:endParaRPr dirty="0"/>
          </a:p>
        </p:txBody>
      </p:sp>
      <p:sp>
        <p:nvSpPr>
          <p:cNvPr id="866" name="Google Shape;866;p57"/>
          <p:cNvSpPr txBox="1">
            <a:spLocks noGrp="1"/>
          </p:cNvSpPr>
          <p:nvPr>
            <p:ph type="subTitle" idx="4294967295"/>
          </p:nvPr>
        </p:nvSpPr>
        <p:spPr>
          <a:xfrm>
            <a:off x="6046601" y="2877400"/>
            <a:ext cx="2167800" cy="4545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2000" b="1" dirty="0"/>
              <a:t>Racionalismo</a:t>
            </a:r>
            <a:endParaRPr sz="2000" b="1" dirty="0"/>
          </a:p>
        </p:txBody>
      </p:sp>
      <p:sp>
        <p:nvSpPr>
          <p:cNvPr id="867" name="Google Shape;867;p57"/>
          <p:cNvSpPr txBox="1">
            <a:spLocks noGrp="1"/>
          </p:cNvSpPr>
          <p:nvPr>
            <p:ph type="subTitle" idx="4294967295"/>
          </p:nvPr>
        </p:nvSpPr>
        <p:spPr>
          <a:xfrm>
            <a:off x="6046600" y="3268938"/>
            <a:ext cx="21678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s-CL" sz="1200" dirty="0"/>
              <a:t>Postura filosófica según la cual </a:t>
            </a:r>
            <a:r>
              <a:rPr lang="es-CL" sz="1200" b="1" dirty="0">
                <a:solidFill>
                  <a:schemeClr val="accent1"/>
                </a:solidFill>
              </a:rPr>
              <a:t>la razón es </a:t>
            </a:r>
            <a:r>
              <a:rPr lang="es-CL" sz="1200" dirty="0"/>
              <a:t>el camino prioritario e incluso </a:t>
            </a:r>
            <a:r>
              <a:rPr lang="es-CL" sz="1200" b="1" dirty="0">
                <a:solidFill>
                  <a:schemeClr val="accent1"/>
                </a:solidFill>
              </a:rPr>
              <a:t>el único camino, para el conocimiento</a:t>
            </a:r>
            <a:r>
              <a:rPr lang="es-CL" sz="1200" dirty="0"/>
              <a:t>.</a:t>
            </a:r>
            <a:endParaRPr sz="1200" dirty="0"/>
          </a:p>
          <a:p>
            <a:pPr marL="0" lvl="0" indent="0" algn="l" rtl="0">
              <a:spcBef>
                <a:spcPts val="1600"/>
              </a:spcBef>
              <a:spcAft>
                <a:spcPts val="1600"/>
              </a:spcAft>
              <a:buNone/>
            </a:pPr>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71"/>
        <p:cNvGrpSpPr/>
        <p:nvPr/>
      </p:nvGrpSpPr>
      <p:grpSpPr>
        <a:xfrm>
          <a:off x="0" y="0"/>
          <a:ext cx="0" cy="0"/>
          <a:chOff x="0" y="0"/>
          <a:chExt cx="0" cy="0"/>
        </a:xfrm>
      </p:grpSpPr>
      <p:sp>
        <p:nvSpPr>
          <p:cNvPr id="972" name="Google Shape;972;p65"/>
          <p:cNvSpPr txBox="1">
            <a:spLocks noGrp="1"/>
          </p:cNvSpPr>
          <p:nvPr>
            <p:ph type="title"/>
          </p:nvPr>
        </p:nvSpPr>
        <p:spPr>
          <a:xfrm>
            <a:off x="5218375" y="1856232"/>
            <a:ext cx="3194100" cy="5727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dirty="0"/>
              <a:t>Búsqueda </a:t>
            </a:r>
            <a:r>
              <a:rPr lang="en" dirty="0">
                <a:solidFill>
                  <a:schemeClr val="accent3"/>
                </a:solidFill>
              </a:rPr>
              <a:t>sin supuestos</a:t>
            </a:r>
            <a:endParaRPr dirty="0">
              <a:solidFill>
                <a:schemeClr val="accent3"/>
              </a:solidFill>
            </a:endParaRPr>
          </a:p>
        </p:txBody>
      </p:sp>
      <p:sp>
        <p:nvSpPr>
          <p:cNvPr id="973" name="Google Shape;973;p65"/>
          <p:cNvSpPr txBox="1">
            <a:spLocks noGrp="1"/>
          </p:cNvSpPr>
          <p:nvPr>
            <p:ph type="subTitle" idx="1"/>
          </p:nvPr>
        </p:nvSpPr>
        <p:spPr>
          <a:xfrm>
            <a:off x="5218375" y="2885763"/>
            <a:ext cx="3194100" cy="10947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chemeClr val="dk1"/>
              </a:buClr>
              <a:buSzPts val="1100"/>
              <a:buFont typeface="Arial"/>
              <a:buNone/>
            </a:pPr>
            <a:r>
              <a:rPr lang="en" dirty="0"/>
              <a:t>Hegel caracteriza a la filosofía como un saber que busca explicitar toda razón, toda producción de supuestos. </a:t>
            </a:r>
            <a:endParaRPr dirty="0"/>
          </a:p>
        </p:txBody>
      </p:sp>
      <p:grpSp>
        <p:nvGrpSpPr>
          <p:cNvPr id="975" name="Google Shape;975;p65"/>
          <p:cNvGrpSpPr/>
          <p:nvPr/>
        </p:nvGrpSpPr>
        <p:grpSpPr>
          <a:xfrm>
            <a:off x="1858303" y="691563"/>
            <a:ext cx="2590751" cy="3608713"/>
            <a:chOff x="2641950" y="3481825"/>
            <a:chExt cx="469125" cy="635475"/>
          </a:xfrm>
        </p:grpSpPr>
        <p:sp>
          <p:nvSpPr>
            <p:cNvPr id="976" name="Google Shape;976;p65"/>
            <p:cNvSpPr/>
            <p:nvPr/>
          </p:nvSpPr>
          <p:spPr>
            <a:xfrm>
              <a:off x="2641950" y="3481825"/>
              <a:ext cx="469125" cy="635475"/>
            </a:xfrm>
            <a:custGeom>
              <a:avLst/>
              <a:gdLst/>
              <a:ahLst/>
              <a:cxnLst/>
              <a:rect l="l" t="t" r="r" b="b"/>
              <a:pathLst>
                <a:path w="18765" h="25419" extrusionOk="0">
                  <a:moveTo>
                    <a:pt x="17861" y="1055"/>
                  </a:moveTo>
                  <a:lnTo>
                    <a:pt x="17861" y="24364"/>
                  </a:lnTo>
                  <a:lnTo>
                    <a:pt x="896" y="24364"/>
                  </a:lnTo>
                  <a:lnTo>
                    <a:pt x="896" y="1055"/>
                  </a:lnTo>
                  <a:close/>
                  <a:moveTo>
                    <a:pt x="419" y="1"/>
                  </a:moveTo>
                  <a:cubicBezTo>
                    <a:pt x="185" y="1"/>
                    <a:pt x="1" y="193"/>
                    <a:pt x="1" y="428"/>
                  </a:cubicBezTo>
                  <a:lnTo>
                    <a:pt x="1" y="24992"/>
                  </a:lnTo>
                  <a:cubicBezTo>
                    <a:pt x="1" y="25226"/>
                    <a:pt x="185" y="25418"/>
                    <a:pt x="419" y="25418"/>
                  </a:cubicBezTo>
                  <a:lnTo>
                    <a:pt x="18338" y="25418"/>
                  </a:lnTo>
                  <a:cubicBezTo>
                    <a:pt x="18572" y="25418"/>
                    <a:pt x="18764" y="25226"/>
                    <a:pt x="18764" y="24992"/>
                  </a:cubicBezTo>
                  <a:lnTo>
                    <a:pt x="18764" y="428"/>
                  </a:lnTo>
                  <a:cubicBezTo>
                    <a:pt x="18764" y="193"/>
                    <a:pt x="18572" y="1"/>
                    <a:pt x="183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65"/>
            <p:cNvSpPr/>
            <p:nvPr/>
          </p:nvSpPr>
          <p:spPr>
            <a:xfrm>
              <a:off x="2872325" y="3491050"/>
              <a:ext cx="8175" cy="7975"/>
            </a:xfrm>
            <a:custGeom>
              <a:avLst/>
              <a:gdLst/>
              <a:ahLst/>
              <a:cxnLst/>
              <a:rect l="l" t="t" r="r" b="b"/>
              <a:pathLst>
                <a:path w="327" h="319" extrusionOk="0">
                  <a:moveTo>
                    <a:pt x="168" y="0"/>
                  </a:moveTo>
                  <a:cubicBezTo>
                    <a:pt x="75" y="0"/>
                    <a:pt x="0" y="76"/>
                    <a:pt x="0" y="159"/>
                  </a:cubicBezTo>
                  <a:cubicBezTo>
                    <a:pt x="0" y="251"/>
                    <a:pt x="75" y="318"/>
                    <a:pt x="168" y="318"/>
                  </a:cubicBezTo>
                  <a:cubicBezTo>
                    <a:pt x="251" y="318"/>
                    <a:pt x="327" y="251"/>
                    <a:pt x="327" y="159"/>
                  </a:cubicBezTo>
                  <a:cubicBezTo>
                    <a:pt x="327" y="76"/>
                    <a:pt x="251" y="0"/>
                    <a:pt x="1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CuadroTexto 1">
            <a:extLst>
              <a:ext uri="{FF2B5EF4-FFF2-40B4-BE49-F238E27FC236}">
                <a16:creationId xmlns:a16="http://schemas.microsoft.com/office/drawing/2014/main" id="{9BA29A18-8271-4402-BB0E-17364ED3B968}"/>
              </a:ext>
            </a:extLst>
          </p:cNvPr>
          <p:cNvSpPr txBox="1"/>
          <p:nvPr/>
        </p:nvSpPr>
        <p:spPr>
          <a:xfrm>
            <a:off x="2003885" y="1094422"/>
            <a:ext cx="2343630" cy="2954655"/>
          </a:xfrm>
          <a:prstGeom prst="rect">
            <a:avLst/>
          </a:prstGeom>
          <a:noFill/>
        </p:spPr>
        <p:txBody>
          <a:bodyPr wrap="square" rtlCol="0">
            <a:spAutoFit/>
          </a:bodyPr>
          <a:lstStyle/>
          <a:p>
            <a:pPr algn="just"/>
            <a:r>
              <a:rPr lang="es-CL" dirty="0"/>
              <a:t>La filosofía carece de la ventaja, que favorece a las otras ciencias, de poder </a:t>
            </a:r>
            <a:r>
              <a:rPr lang="es-CL" i="1" dirty="0"/>
              <a:t>suponer</a:t>
            </a:r>
            <a:r>
              <a:rPr lang="es-CL" dirty="0"/>
              <a:t> sus objetos como inmediatamente ofrecidos por la representación y (de poder suponer) como ya aceptado el </a:t>
            </a:r>
            <a:r>
              <a:rPr lang="es-CL" i="1" dirty="0"/>
              <a:t>método </a:t>
            </a:r>
            <a:r>
              <a:rPr lang="es-CL" dirty="0"/>
              <a:t>de conocimiento para empezar y proseguir (su discurso).</a:t>
            </a:r>
          </a:p>
          <a:p>
            <a:endParaRPr lang="es-CL" dirty="0"/>
          </a:p>
          <a:p>
            <a:pPr algn="r"/>
            <a:r>
              <a:rPr lang="es-CL" sz="900" i="1" dirty="0"/>
              <a:t>Hegel, G. Enciclopedia de las ciencias filosóficas en compendio (1830)</a:t>
            </a:r>
            <a:endParaRPr lang="es-CL" sz="1000" i="1" dirty="0"/>
          </a:p>
        </p:txBody>
      </p:sp>
      <p:sp>
        <p:nvSpPr>
          <p:cNvPr id="3" name="CuadroTexto 2">
            <a:extLst>
              <a:ext uri="{FF2B5EF4-FFF2-40B4-BE49-F238E27FC236}">
                <a16:creationId xmlns:a16="http://schemas.microsoft.com/office/drawing/2014/main" id="{77C07924-95A4-42B6-A376-AF7F25C134CF}"/>
              </a:ext>
            </a:extLst>
          </p:cNvPr>
          <p:cNvSpPr txBox="1"/>
          <p:nvPr/>
        </p:nvSpPr>
        <p:spPr>
          <a:xfrm rot="18833129">
            <a:off x="6840024" y="635350"/>
            <a:ext cx="1198709" cy="307777"/>
          </a:xfrm>
          <a:prstGeom prst="rect">
            <a:avLst/>
          </a:prstGeom>
          <a:noFill/>
        </p:spPr>
        <p:txBody>
          <a:bodyPr wrap="square" rtlCol="0">
            <a:spAutoFit/>
          </a:bodyPr>
          <a:lstStyle/>
          <a:p>
            <a:r>
              <a:rPr lang="es-CL" b="1" dirty="0"/>
              <a:t>RECURSO</a:t>
            </a:r>
          </a:p>
        </p:txBody>
      </p:sp>
      <p:sp>
        <p:nvSpPr>
          <p:cNvPr id="4" name="CuadroTexto 3">
            <a:extLst>
              <a:ext uri="{FF2B5EF4-FFF2-40B4-BE49-F238E27FC236}">
                <a16:creationId xmlns:a16="http://schemas.microsoft.com/office/drawing/2014/main" id="{E74E3F9B-D074-4A85-9C30-AA81C393CC9C}"/>
              </a:ext>
            </a:extLst>
          </p:cNvPr>
          <p:cNvSpPr txBox="1"/>
          <p:nvPr/>
        </p:nvSpPr>
        <p:spPr>
          <a:xfrm>
            <a:off x="8098971" y="530231"/>
            <a:ext cx="313504" cy="707886"/>
          </a:xfrm>
          <a:prstGeom prst="rect">
            <a:avLst/>
          </a:prstGeom>
          <a:noFill/>
        </p:spPr>
        <p:txBody>
          <a:bodyPr wrap="square" rtlCol="0">
            <a:spAutoFit/>
          </a:bodyPr>
          <a:lstStyle/>
          <a:p>
            <a:pPr algn="ctr"/>
            <a:r>
              <a:rPr lang="es-CL" sz="4000" b="1" dirty="0"/>
              <a:t>1</a:t>
            </a:r>
          </a:p>
        </p:txBody>
      </p:sp>
    </p:spTree>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81"/>
        <p:cNvGrpSpPr/>
        <p:nvPr/>
      </p:nvGrpSpPr>
      <p:grpSpPr>
        <a:xfrm>
          <a:off x="0" y="0"/>
          <a:ext cx="0" cy="0"/>
          <a:chOff x="0" y="0"/>
          <a:chExt cx="0" cy="0"/>
        </a:xfrm>
      </p:grpSpPr>
      <p:sp>
        <p:nvSpPr>
          <p:cNvPr id="982" name="Google Shape;982;p66"/>
          <p:cNvSpPr txBox="1">
            <a:spLocks noGrp="1"/>
          </p:cNvSpPr>
          <p:nvPr>
            <p:ph type="title"/>
          </p:nvPr>
        </p:nvSpPr>
        <p:spPr>
          <a:xfrm>
            <a:off x="713214" y="1633496"/>
            <a:ext cx="31983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El filósofo como </a:t>
            </a:r>
            <a:r>
              <a:rPr lang="en" dirty="0">
                <a:solidFill>
                  <a:schemeClr val="accent3"/>
                </a:solidFill>
              </a:rPr>
              <a:t>recién nacido</a:t>
            </a:r>
            <a:r>
              <a:rPr lang="en" dirty="0"/>
              <a:t> </a:t>
            </a:r>
            <a:endParaRPr dirty="0"/>
          </a:p>
        </p:txBody>
      </p:sp>
      <p:sp>
        <p:nvSpPr>
          <p:cNvPr id="983" name="Google Shape;983;p66"/>
          <p:cNvSpPr txBox="1">
            <a:spLocks noGrp="1"/>
          </p:cNvSpPr>
          <p:nvPr>
            <p:ph type="subTitle" idx="1"/>
          </p:nvPr>
        </p:nvSpPr>
        <p:spPr>
          <a:xfrm>
            <a:off x="713214" y="2723764"/>
            <a:ext cx="3198300" cy="1094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dirty="0"/>
              <a:t>Carla Cordua, filósofa chilena, caracteriza la duda filosófica, que tiene como objetivo poner en entre dicho los supuestos sobre los cuales existimos</a:t>
            </a:r>
            <a:endParaRPr dirty="0"/>
          </a:p>
        </p:txBody>
      </p:sp>
      <p:grpSp>
        <p:nvGrpSpPr>
          <p:cNvPr id="984" name="Google Shape;984;p66"/>
          <p:cNvGrpSpPr/>
          <p:nvPr/>
        </p:nvGrpSpPr>
        <p:grpSpPr>
          <a:xfrm>
            <a:off x="4572000" y="676194"/>
            <a:ext cx="2835408" cy="4093427"/>
            <a:chOff x="4089139" y="3416366"/>
            <a:chExt cx="446516" cy="927342"/>
          </a:xfrm>
        </p:grpSpPr>
        <p:sp>
          <p:nvSpPr>
            <p:cNvPr id="985" name="Google Shape;985;p66"/>
            <p:cNvSpPr/>
            <p:nvPr/>
          </p:nvSpPr>
          <p:spPr>
            <a:xfrm>
              <a:off x="4089139" y="3416366"/>
              <a:ext cx="446516" cy="927342"/>
            </a:xfrm>
            <a:custGeom>
              <a:avLst/>
              <a:gdLst/>
              <a:ahLst/>
              <a:cxnLst/>
              <a:rect l="l" t="t" r="r" b="b"/>
              <a:pathLst>
                <a:path w="27381" h="56866" extrusionOk="0">
                  <a:moveTo>
                    <a:pt x="2107" y="1"/>
                  </a:moveTo>
                  <a:cubicBezTo>
                    <a:pt x="944" y="1"/>
                    <a:pt x="1" y="945"/>
                    <a:pt x="1" y="2107"/>
                  </a:cubicBezTo>
                  <a:lnTo>
                    <a:pt x="1" y="54761"/>
                  </a:lnTo>
                  <a:cubicBezTo>
                    <a:pt x="1" y="55923"/>
                    <a:pt x="944" y="56866"/>
                    <a:pt x="2107" y="56866"/>
                  </a:cubicBezTo>
                  <a:lnTo>
                    <a:pt x="25274" y="56866"/>
                  </a:lnTo>
                  <a:cubicBezTo>
                    <a:pt x="26437" y="56866"/>
                    <a:pt x="27379" y="55923"/>
                    <a:pt x="27381" y="54761"/>
                  </a:cubicBezTo>
                  <a:lnTo>
                    <a:pt x="27381" y="2107"/>
                  </a:lnTo>
                  <a:cubicBezTo>
                    <a:pt x="27381" y="945"/>
                    <a:pt x="26437" y="1"/>
                    <a:pt x="252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66"/>
            <p:cNvSpPr/>
            <p:nvPr/>
          </p:nvSpPr>
          <p:spPr>
            <a:xfrm>
              <a:off x="4276676" y="4241884"/>
              <a:ext cx="68883" cy="66257"/>
            </a:xfrm>
            <a:custGeom>
              <a:avLst/>
              <a:gdLst/>
              <a:ahLst/>
              <a:cxnLst/>
              <a:rect l="l" t="t" r="r" b="b"/>
              <a:pathLst>
                <a:path w="4224" h="4063" extrusionOk="0">
                  <a:moveTo>
                    <a:pt x="2194" y="0"/>
                  </a:moveTo>
                  <a:cubicBezTo>
                    <a:pt x="2193" y="0"/>
                    <a:pt x="2192" y="0"/>
                    <a:pt x="2191" y="0"/>
                  </a:cubicBezTo>
                  <a:cubicBezTo>
                    <a:pt x="1370" y="0"/>
                    <a:pt x="628" y="495"/>
                    <a:pt x="314" y="1254"/>
                  </a:cubicBezTo>
                  <a:cubicBezTo>
                    <a:pt x="0" y="2013"/>
                    <a:pt x="174" y="2887"/>
                    <a:pt x="755" y="3467"/>
                  </a:cubicBezTo>
                  <a:cubicBezTo>
                    <a:pt x="1143" y="3856"/>
                    <a:pt x="1663" y="4062"/>
                    <a:pt x="2192" y="4062"/>
                  </a:cubicBezTo>
                  <a:cubicBezTo>
                    <a:pt x="2454" y="4062"/>
                    <a:pt x="2717" y="4012"/>
                    <a:pt x="2968" y="3908"/>
                  </a:cubicBezTo>
                  <a:cubicBezTo>
                    <a:pt x="3728" y="3594"/>
                    <a:pt x="4222" y="2854"/>
                    <a:pt x="4223" y="2032"/>
                  </a:cubicBezTo>
                  <a:cubicBezTo>
                    <a:pt x="4223" y="911"/>
                    <a:pt x="3315" y="0"/>
                    <a:pt x="219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66"/>
            <p:cNvSpPr/>
            <p:nvPr/>
          </p:nvSpPr>
          <p:spPr>
            <a:xfrm>
              <a:off x="4267087" y="3493843"/>
              <a:ext cx="90637" cy="16813"/>
            </a:xfrm>
            <a:custGeom>
              <a:avLst/>
              <a:gdLst/>
              <a:ahLst/>
              <a:cxnLst/>
              <a:rect l="l" t="t" r="r" b="b"/>
              <a:pathLst>
                <a:path w="5558" h="1031" extrusionOk="0">
                  <a:moveTo>
                    <a:pt x="515" y="0"/>
                  </a:moveTo>
                  <a:cubicBezTo>
                    <a:pt x="231" y="0"/>
                    <a:pt x="0" y="231"/>
                    <a:pt x="0" y="515"/>
                  </a:cubicBezTo>
                  <a:cubicBezTo>
                    <a:pt x="0" y="799"/>
                    <a:pt x="231" y="1030"/>
                    <a:pt x="515" y="1030"/>
                  </a:cubicBezTo>
                  <a:lnTo>
                    <a:pt x="5044" y="1030"/>
                  </a:lnTo>
                  <a:cubicBezTo>
                    <a:pt x="5326" y="1030"/>
                    <a:pt x="5557" y="799"/>
                    <a:pt x="5557" y="515"/>
                  </a:cubicBezTo>
                  <a:cubicBezTo>
                    <a:pt x="5557" y="231"/>
                    <a:pt x="5326" y="0"/>
                    <a:pt x="50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66"/>
            <p:cNvSpPr/>
            <p:nvPr/>
          </p:nvSpPr>
          <p:spPr>
            <a:xfrm>
              <a:off x="4301496" y="3457787"/>
              <a:ext cx="21020" cy="20221"/>
            </a:xfrm>
            <a:custGeom>
              <a:avLst/>
              <a:gdLst/>
              <a:ahLst/>
              <a:cxnLst/>
              <a:rect l="l" t="t" r="r" b="b"/>
              <a:pathLst>
                <a:path w="1289" h="1240" extrusionOk="0">
                  <a:moveTo>
                    <a:pt x="669" y="0"/>
                  </a:moveTo>
                  <a:cubicBezTo>
                    <a:pt x="419" y="0"/>
                    <a:pt x="193" y="152"/>
                    <a:pt x="98" y="383"/>
                  </a:cubicBezTo>
                  <a:cubicBezTo>
                    <a:pt x="1" y="615"/>
                    <a:pt x="55" y="882"/>
                    <a:pt x="232" y="1059"/>
                  </a:cubicBezTo>
                  <a:cubicBezTo>
                    <a:pt x="350" y="1177"/>
                    <a:pt x="509" y="1239"/>
                    <a:pt x="671" y="1239"/>
                  </a:cubicBezTo>
                  <a:cubicBezTo>
                    <a:pt x="750" y="1239"/>
                    <a:pt x="830" y="1224"/>
                    <a:pt x="906" y="1193"/>
                  </a:cubicBezTo>
                  <a:cubicBezTo>
                    <a:pt x="1138" y="1096"/>
                    <a:pt x="1289" y="871"/>
                    <a:pt x="1289" y="620"/>
                  </a:cubicBezTo>
                  <a:cubicBezTo>
                    <a:pt x="1289" y="279"/>
                    <a:pt x="1012" y="0"/>
                    <a:pt x="6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 name="CuadroTexto 10">
            <a:extLst>
              <a:ext uri="{FF2B5EF4-FFF2-40B4-BE49-F238E27FC236}">
                <a16:creationId xmlns:a16="http://schemas.microsoft.com/office/drawing/2014/main" id="{0E75E673-B992-47CB-9AC7-058135CC999D}"/>
              </a:ext>
            </a:extLst>
          </p:cNvPr>
          <p:cNvSpPr txBox="1"/>
          <p:nvPr/>
        </p:nvSpPr>
        <p:spPr>
          <a:xfrm>
            <a:off x="8283388" y="925610"/>
            <a:ext cx="509978" cy="707886"/>
          </a:xfrm>
          <a:prstGeom prst="rect">
            <a:avLst/>
          </a:prstGeom>
          <a:noFill/>
        </p:spPr>
        <p:txBody>
          <a:bodyPr wrap="square">
            <a:spAutoFit/>
          </a:bodyPr>
          <a:lstStyle/>
          <a:p>
            <a:pPr algn="ctr"/>
            <a:r>
              <a:rPr lang="es-CL" sz="4000" b="1" dirty="0">
                <a:solidFill>
                  <a:schemeClr val="bg1"/>
                </a:solidFill>
              </a:rPr>
              <a:t>2</a:t>
            </a:r>
          </a:p>
        </p:txBody>
      </p:sp>
      <p:sp>
        <p:nvSpPr>
          <p:cNvPr id="3" name="CuadroTexto 2">
            <a:extLst>
              <a:ext uri="{FF2B5EF4-FFF2-40B4-BE49-F238E27FC236}">
                <a16:creationId xmlns:a16="http://schemas.microsoft.com/office/drawing/2014/main" id="{51CD8A31-BFA1-4A74-A451-F31A33FF0925}"/>
              </a:ext>
            </a:extLst>
          </p:cNvPr>
          <p:cNvSpPr txBox="1"/>
          <p:nvPr/>
        </p:nvSpPr>
        <p:spPr>
          <a:xfrm>
            <a:off x="4787494" y="1162301"/>
            <a:ext cx="2420130" cy="3093154"/>
          </a:xfrm>
          <a:prstGeom prst="rect">
            <a:avLst/>
          </a:prstGeom>
          <a:solidFill>
            <a:schemeClr val="bg1"/>
          </a:solidFill>
        </p:spPr>
        <p:txBody>
          <a:bodyPr wrap="square" rtlCol="0">
            <a:spAutoFit/>
          </a:bodyPr>
          <a:lstStyle/>
          <a:p>
            <a:pPr algn="just"/>
            <a:endParaRPr lang="es-CL" sz="1100" dirty="0"/>
          </a:p>
          <a:p>
            <a:pPr algn="just"/>
            <a:r>
              <a:rPr lang="es-CL" sz="1100" dirty="0"/>
              <a:t>El filósofo, en cuanto verdadero pensador independiente y dispuesto a todo, hace lo que recomendaba Kant: </a:t>
            </a:r>
            <a:r>
              <a:rPr lang="es-CL" sz="1100" dirty="0">
                <a:solidFill>
                  <a:schemeClr val="accent1"/>
                </a:solidFill>
              </a:rPr>
              <a:t>se atreve a pensar</a:t>
            </a:r>
            <a:r>
              <a:rPr lang="es-CL" sz="1100" dirty="0"/>
              <a:t>. Por lo tanto, para empezar no será ni cristiano ni budista, ni de derecha ni de izquierda. Como se atreve a pensar de veras tratará de llegar al fondo y de mantenerse en el subsuelo de las evidencias circulantes. Por lo tanto, tampoco podrá ser o policía o bombero, ya que </a:t>
            </a:r>
            <a:r>
              <a:rPr lang="es-CL" sz="1100" dirty="0">
                <a:solidFill>
                  <a:schemeClr val="accent1"/>
                </a:solidFill>
              </a:rPr>
              <a:t>logrará convertirse en</a:t>
            </a:r>
            <a:r>
              <a:rPr lang="es-CL" sz="1100" dirty="0"/>
              <a:t>, hasta cierto punto, en </a:t>
            </a:r>
            <a:r>
              <a:rPr lang="es-CL" sz="1100" dirty="0">
                <a:solidFill>
                  <a:schemeClr val="accent1"/>
                </a:solidFill>
              </a:rPr>
              <a:t>un recién nacido</a:t>
            </a:r>
            <a:r>
              <a:rPr lang="es-CL" sz="1100" dirty="0"/>
              <a:t>.</a:t>
            </a:r>
          </a:p>
          <a:p>
            <a:endParaRPr lang="es-CL" sz="1000" dirty="0"/>
          </a:p>
          <a:p>
            <a:pPr algn="r"/>
            <a:r>
              <a:rPr lang="es-CL" sz="1000" i="1" dirty="0"/>
              <a:t>Cordua, C. </a:t>
            </a:r>
          </a:p>
          <a:p>
            <a:pPr algn="r"/>
            <a:r>
              <a:rPr lang="es-CL" sz="1000" i="1" dirty="0"/>
              <a:t>De todas layas (2019) </a:t>
            </a:r>
          </a:p>
        </p:txBody>
      </p:sp>
      <p:sp>
        <p:nvSpPr>
          <p:cNvPr id="13" name="CuadroTexto 12">
            <a:extLst>
              <a:ext uri="{FF2B5EF4-FFF2-40B4-BE49-F238E27FC236}">
                <a16:creationId xmlns:a16="http://schemas.microsoft.com/office/drawing/2014/main" id="{27810348-4F9E-4C75-9EB3-1F2A38FE6C31}"/>
              </a:ext>
            </a:extLst>
          </p:cNvPr>
          <p:cNvSpPr txBox="1"/>
          <p:nvPr/>
        </p:nvSpPr>
        <p:spPr>
          <a:xfrm rot="18833129">
            <a:off x="7667616" y="255755"/>
            <a:ext cx="1198709" cy="307777"/>
          </a:xfrm>
          <a:prstGeom prst="rect">
            <a:avLst/>
          </a:prstGeom>
          <a:noFill/>
        </p:spPr>
        <p:txBody>
          <a:bodyPr wrap="square" rtlCol="0">
            <a:spAutoFit/>
          </a:bodyPr>
          <a:lstStyle/>
          <a:p>
            <a:r>
              <a:rPr lang="es-CL" b="1" dirty="0"/>
              <a:t>RECURSO</a:t>
            </a:r>
          </a:p>
        </p:txBody>
      </p:sp>
    </p:spTree>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71"/>
        <p:cNvGrpSpPr/>
        <p:nvPr/>
      </p:nvGrpSpPr>
      <p:grpSpPr>
        <a:xfrm>
          <a:off x="0" y="0"/>
          <a:ext cx="0" cy="0"/>
          <a:chOff x="0" y="0"/>
          <a:chExt cx="0" cy="0"/>
        </a:xfrm>
      </p:grpSpPr>
      <p:sp>
        <p:nvSpPr>
          <p:cNvPr id="972" name="Google Shape;972;p65"/>
          <p:cNvSpPr txBox="1">
            <a:spLocks noGrp="1"/>
          </p:cNvSpPr>
          <p:nvPr>
            <p:ph type="title"/>
          </p:nvPr>
        </p:nvSpPr>
        <p:spPr>
          <a:xfrm>
            <a:off x="5218375" y="1649146"/>
            <a:ext cx="3194100" cy="5727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dirty="0"/>
              <a:t>La experiencia, </a:t>
            </a:r>
            <a:br>
              <a:rPr lang="en" dirty="0"/>
            </a:br>
            <a:r>
              <a:rPr lang="en" dirty="0">
                <a:solidFill>
                  <a:schemeClr val="accent3"/>
                </a:solidFill>
              </a:rPr>
              <a:t>fundamento de </a:t>
            </a:r>
            <a:br>
              <a:rPr lang="en" dirty="0">
                <a:solidFill>
                  <a:schemeClr val="accent3"/>
                </a:solidFill>
              </a:rPr>
            </a:br>
            <a:r>
              <a:rPr lang="en" dirty="0">
                <a:solidFill>
                  <a:schemeClr val="accent3"/>
                </a:solidFill>
              </a:rPr>
              <a:t>las ciencias</a:t>
            </a:r>
            <a:endParaRPr dirty="0">
              <a:solidFill>
                <a:schemeClr val="accent3"/>
              </a:solidFill>
            </a:endParaRPr>
          </a:p>
        </p:txBody>
      </p:sp>
      <p:sp>
        <p:nvSpPr>
          <p:cNvPr id="973" name="Google Shape;973;p65"/>
          <p:cNvSpPr txBox="1">
            <a:spLocks noGrp="1"/>
          </p:cNvSpPr>
          <p:nvPr>
            <p:ph type="subTitle" idx="1"/>
          </p:nvPr>
        </p:nvSpPr>
        <p:spPr>
          <a:xfrm>
            <a:off x="5086830" y="3067263"/>
            <a:ext cx="3423202" cy="10947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chemeClr val="dk1"/>
              </a:buClr>
              <a:buSzPts val="1100"/>
              <a:buFont typeface="Arial"/>
              <a:buNone/>
            </a:pPr>
            <a:r>
              <a:rPr lang="en" sz="1200" dirty="0"/>
              <a:t>El </a:t>
            </a:r>
            <a:r>
              <a:rPr lang="en" sz="1200" b="1" dirty="0"/>
              <a:t>empirismo </a:t>
            </a:r>
            <a:r>
              <a:rPr lang="en" sz="1200" dirty="0"/>
              <a:t>sostiene que el origen y el valor de nuestros conocimientos dependen de la experiencia sensible y, por tanto, se sirve del método inductivo en la investigación (generalizar a partir de casos particulares). Desde esta perspectiva, la tarea de la filosofía es explicar todos nuestros conocimientos refiriéndolos a su origen; para ello, se estudia el funcionamiento  de la mente, de los sentimientos y las costumbres, en definitiva, la “naturaleza humana”</a:t>
            </a:r>
            <a:endParaRPr b="1" dirty="0"/>
          </a:p>
        </p:txBody>
      </p:sp>
      <p:grpSp>
        <p:nvGrpSpPr>
          <p:cNvPr id="975" name="Google Shape;975;p65"/>
          <p:cNvGrpSpPr/>
          <p:nvPr/>
        </p:nvGrpSpPr>
        <p:grpSpPr>
          <a:xfrm>
            <a:off x="1178225" y="92209"/>
            <a:ext cx="3270829" cy="4208068"/>
            <a:chOff x="2641950" y="3481825"/>
            <a:chExt cx="469125" cy="635475"/>
          </a:xfrm>
        </p:grpSpPr>
        <p:sp>
          <p:nvSpPr>
            <p:cNvPr id="976" name="Google Shape;976;p65"/>
            <p:cNvSpPr/>
            <p:nvPr/>
          </p:nvSpPr>
          <p:spPr>
            <a:xfrm>
              <a:off x="2641950" y="3481825"/>
              <a:ext cx="469125" cy="635475"/>
            </a:xfrm>
            <a:custGeom>
              <a:avLst/>
              <a:gdLst/>
              <a:ahLst/>
              <a:cxnLst/>
              <a:rect l="l" t="t" r="r" b="b"/>
              <a:pathLst>
                <a:path w="18765" h="25419" extrusionOk="0">
                  <a:moveTo>
                    <a:pt x="17861" y="1055"/>
                  </a:moveTo>
                  <a:lnTo>
                    <a:pt x="17861" y="24364"/>
                  </a:lnTo>
                  <a:lnTo>
                    <a:pt x="896" y="24364"/>
                  </a:lnTo>
                  <a:lnTo>
                    <a:pt x="896" y="1055"/>
                  </a:lnTo>
                  <a:close/>
                  <a:moveTo>
                    <a:pt x="419" y="1"/>
                  </a:moveTo>
                  <a:cubicBezTo>
                    <a:pt x="185" y="1"/>
                    <a:pt x="1" y="193"/>
                    <a:pt x="1" y="428"/>
                  </a:cubicBezTo>
                  <a:lnTo>
                    <a:pt x="1" y="24992"/>
                  </a:lnTo>
                  <a:cubicBezTo>
                    <a:pt x="1" y="25226"/>
                    <a:pt x="185" y="25418"/>
                    <a:pt x="419" y="25418"/>
                  </a:cubicBezTo>
                  <a:lnTo>
                    <a:pt x="18338" y="25418"/>
                  </a:lnTo>
                  <a:cubicBezTo>
                    <a:pt x="18572" y="25418"/>
                    <a:pt x="18764" y="25226"/>
                    <a:pt x="18764" y="24992"/>
                  </a:cubicBezTo>
                  <a:lnTo>
                    <a:pt x="18764" y="428"/>
                  </a:lnTo>
                  <a:cubicBezTo>
                    <a:pt x="18764" y="193"/>
                    <a:pt x="18572" y="1"/>
                    <a:pt x="183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65"/>
            <p:cNvSpPr/>
            <p:nvPr/>
          </p:nvSpPr>
          <p:spPr>
            <a:xfrm>
              <a:off x="2872325" y="3491050"/>
              <a:ext cx="8175" cy="7975"/>
            </a:xfrm>
            <a:custGeom>
              <a:avLst/>
              <a:gdLst/>
              <a:ahLst/>
              <a:cxnLst/>
              <a:rect l="l" t="t" r="r" b="b"/>
              <a:pathLst>
                <a:path w="327" h="319" extrusionOk="0">
                  <a:moveTo>
                    <a:pt x="168" y="0"/>
                  </a:moveTo>
                  <a:cubicBezTo>
                    <a:pt x="75" y="0"/>
                    <a:pt x="0" y="76"/>
                    <a:pt x="0" y="159"/>
                  </a:cubicBezTo>
                  <a:cubicBezTo>
                    <a:pt x="0" y="251"/>
                    <a:pt x="75" y="318"/>
                    <a:pt x="168" y="318"/>
                  </a:cubicBezTo>
                  <a:cubicBezTo>
                    <a:pt x="251" y="318"/>
                    <a:pt x="327" y="251"/>
                    <a:pt x="327" y="159"/>
                  </a:cubicBezTo>
                  <a:cubicBezTo>
                    <a:pt x="327" y="76"/>
                    <a:pt x="251" y="0"/>
                    <a:pt x="1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CuadroTexto 1">
            <a:extLst>
              <a:ext uri="{FF2B5EF4-FFF2-40B4-BE49-F238E27FC236}">
                <a16:creationId xmlns:a16="http://schemas.microsoft.com/office/drawing/2014/main" id="{9BA29A18-8271-4402-BB0E-17364ED3B968}"/>
              </a:ext>
            </a:extLst>
          </p:cNvPr>
          <p:cNvSpPr txBox="1"/>
          <p:nvPr/>
        </p:nvSpPr>
        <p:spPr>
          <a:xfrm>
            <a:off x="1304442" y="293932"/>
            <a:ext cx="2960001" cy="3770263"/>
          </a:xfrm>
          <a:prstGeom prst="rect">
            <a:avLst/>
          </a:prstGeom>
          <a:noFill/>
        </p:spPr>
        <p:txBody>
          <a:bodyPr wrap="square" rtlCol="0">
            <a:spAutoFit/>
          </a:bodyPr>
          <a:lstStyle/>
          <a:p>
            <a:pPr algn="just"/>
            <a:r>
              <a:rPr lang="es-CL" sz="1200" dirty="0"/>
              <a:t>No hay problema de importancia cuya decisión no esté comprendida en la ciencia del hombre y nada puede decidirse con certeza antes de que nos hayamos familiarizado con dicha ciencias. Por eso, al intentar explicar los principios de la naturaleza humana proponemos, de hecho, un sistema completo de las ciencias, edificado sobre un fundamento casi enteramente nuevo, y el único sobre el que las ciencias pueden basarse con seguridad. Y como la ciencia del hombre es la única fundamentación sólida de todas las demás, es claro que </a:t>
            </a:r>
            <a:r>
              <a:rPr lang="es-CL" sz="1200" dirty="0">
                <a:solidFill>
                  <a:schemeClr val="accent1"/>
                </a:solidFill>
              </a:rPr>
              <a:t>la única fundamentación sólida que podemos dar a esa misma ciencia deberá estar en la experiencia y la observación.</a:t>
            </a:r>
          </a:p>
          <a:p>
            <a:endParaRPr lang="es-CL" sz="500" dirty="0"/>
          </a:p>
          <a:p>
            <a:pPr algn="r"/>
            <a:r>
              <a:rPr lang="es-CL" sz="900" i="1" dirty="0"/>
              <a:t>Hume, D. Tratado de la naturaleza humana </a:t>
            </a:r>
          </a:p>
          <a:p>
            <a:pPr algn="r"/>
            <a:r>
              <a:rPr lang="es-CL" sz="900" i="1" dirty="0"/>
              <a:t>(1738-1740)</a:t>
            </a:r>
            <a:endParaRPr lang="es-CL" sz="1000" i="1" dirty="0"/>
          </a:p>
        </p:txBody>
      </p:sp>
      <p:sp>
        <p:nvSpPr>
          <p:cNvPr id="3" name="CuadroTexto 2">
            <a:extLst>
              <a:ext uri="{FF2B5EF4-FFF2-40B4-BE49-F238E27FC236}">
                <a16:creationId xmlns:a16="http://schemas.microsoft.com/office/drawing/2014/main" id="{77C07924-95A4-42B6-A376-AF7F25C134CF}"/>
              </a:ext>
            </a:extLst>
          </p:cNvPr>
          <p:cNvSpPr txBox="1"/>
          <p:nvPr/>
        </p:nvSpPr>
        <p:spPr>
          <a:xfrm rot="18833129">
            <a:off x="6840024" y="635350"/>
            <a:ext cx="1198709" cy="307777"/>
          </a:xfrm>
          <a:prstGeom prst="rect">
            <a:avLst/>
          </a:prstGeom>
          <a:noFill/>
        </p:spPr>
        <p:txBody>
          <a:bodyPr wrap="square" rtlCol="0">
            <a:spAutoFit/>
          </a:bodyPr>
          <a:lstStyle/>
          <a:p>
            <a:r>
              <a:rPr lang="es-CL" b="1" dirty="0"/>
              <a:t>RECURSO</a:t>
            </a:r>
          </a:p>
        </p:txBody>
      </p:sp>
      <p:sp>
        <p:nvSpPr>
          <p:cNvPr id="4" name="CuadroTexto 3">
            <a:extLst>
              <a:ext uri="{FF2B5EF4-FFF2-40B4-BE49-F238E27FC236}">
                <a16:creationId xmlns:a16="http://schemas.microsoft.com/office/drawing/2014/main" id="{E74E3F9B-D074-4A85-9C30-AA81C393CC9C}"/>
              </a:ext>
            </a:extLst>
          </p:cNvPr>
          <p:cNvSpPr txBox="1"/>
          <p:nvPr/>
        </p:nvSpPr>
        <p:spPr>
          <a:xfrm>
            <a:off x="8098971" y="530231"/>
            <a:ext cx="313504" cy="707886"/>
          </a:xfrm>
          <a:prstGeom prst="rect">
            <a:avLst/>
          </a:prstGeom>
          <a:noFill/>
        </p:spPr>
        <p:txBody>
          <a:bodyPr wrap="square" rtlCol="0">
            <a:spAutoFit/>
          </a:bodyPr>
          <a:lstStyle/>
          <a:p>
            <a:pPr algn="ctr"/>
            <a:r>
              <a:rPr lang="es-CL" sz="4000" b="1" dirty="0"/>
              <a:t>3</a:t>
            </a:r>
          </a:p>
        </p:txBody>
      </p:sp>
    </p:spTree>
    <p:extLst>
      <p:ext uri="{BB962C8B-B14F-4D97-AF65-F5344CB8AC3E}">
        <p14:creationId xmlns:p14="http://schemas.microsoft.com/office/powerpoint/2010/main" val="1595700927"/>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81"/>
        <p:cNvGrpSpPr/>
        <p:nvPr/>
      </p:nvGrpSpPr>
      <p:grpSpPr>
        <a:xfrm>
          <a:off x="0" y="0"/>
          <a:ext cx="0" cy="0"/>
          <a:chOff x="0" y="0"/>
          <a:chExt cx="0" cy="0"/>
        </a:xfrm>
      </p:grpSpPr>
      <p:sp>
        <p:nvSpPr>
          <p:cNvPr id="982" name="Google Shape;982;p66"/>
          <p:cNvSpPr txBox="1">
            <a:spLocks noGrp="1"/>
          </p:cNvSpPr>
          <p:nvPr>
            <p:ph type="title"/>
          </p:nvPr>
        </p:nvSpPr>
        <p:spPr>
          <a:xfrm>
            <a:off x="639331" y="1279553"/>
            <a:ext cx="31983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La relevancia d</a:t>
            </a:r>
            <a:r>
              <a:rPr lang="en" dirty="0">
                <a:solidFill>
                  <a:schemeClr val="accent3"/>
                </a:solidFill>
              </a:rPr>
              <a:t>e la perspectiva</a:t>
            </a:r>
            <a:r>
              <a:rPr lang="en" dirty="0"/>
              <a:t> </a:t>
            </a:r>
            <a:endParaRPr dirty="0"/>
          </a:p>
        </p:txBody>
      </p:sp>
      <p:sp>
        <p:nvSpPr>
          <p:cNvPr id="983" name="Google Shape;983;p66"/>
          <p:cNvSpPr txBox="1">
            <a:spLocks noGrp="1"/>
          </p:cNvSpPr>
          <p:nvPr>
            <p:ph type="subTitle" idx="1"/>
          </p:nvPr>
        </p:nvSpPr>
        <p:spPr>
          <a:xfrm>
            <a:off x="713214" y="2457657"/>
            <a:ext cx="3198300" cy="1094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s-CL" dirty="0"/>
              <a:t>E</a:t>
            </a:r>
            <a:r>
              <a:rPr lang="en" dirty="0"/>
              <a:t>l filósofo español José Ortega y Gasset plantea que la perspectiva con que se observa la realidad es parte constitutiva de ella.</a:t>
            </a:r>
            <a:endParaRPr dirty="0"/>
          </a:p>
        </p:txBody>
      </p:sp>
      <p:grpSp>
        <p:nvGrpSpPr>
          <p:cNvPr id="984" name="Google Shape;984;p66"/>
          <p:cNvGrpSpPr/>
          <p:nvPr/>
        </p:nvGrpSpPr>
        <p:grpSpPr>
          <a:xfrm>
            <a:off x="3980329" y="99892"/>
            <a:ext cx="3762528" cy="4963886"/>
            <a:chOff x="4089139" y="3416366"/>
            <a:chExt cx="446516" cy="927342"/>
          </a:xfrm>
        </p:grpSpPr>
        <p:sp>
          <p:nvSpPr>
            <p:cNvPr id="985" name="Google Shape;985;p66"/>
            <p:cNvSpPr/>
            <p:nvPr/>
          </p:nvSpPr>
          <p:spPr>
            <a:xfrm>
              <a:off x="4089139" y="3416366"/>
              <a:ext cx="446516" cy="927342"/>
            </a:xfrm>
            <a:custGeom>
              <a:avLst/>
              <a:gdLst/>
              <a:ahLst/>
              <a:cxnLst/>
              <a:rect l="l" t="t" r="r" b="b"/>
              <a:pathLst>
                <a:path w="27381" h="56866" extrusionOk="0">
                  <a:moveTo>
                    <a:pt x="2107" y="1"/>
                  </a:moveTo>
                  <a:cubicBezTo>
                    <a:pt x="944" y="1"/>
                    <a:pt x="1" y="945"/>
                    <a:pt x="1" y="2107"/>
                  </a:cubicBezTo>
                  <a:lnTo>
                    <a:pt x="1" y="54761"/>
                  </a:lnTo>
                  <a:cubicBezTo>
                    <a:pt x="1" y="55923"/>
                    <a:pt x="944" y="56866"/>
                    <a:pt x="2107" y="56866"/>
                  </a:cubicBezTo>
                  <a:lnTo>
                    <a:pt x="25274" y="56866"/>
                  </a:lnTo>
                  <a:cubicBezTo>
                    <a:pt x="26437" y="56866"/>
                    <a:pt x="27379" y="55923"/>
                    <a:pt x="27381" y="54761"/>
                  </a:cubicBezTo>
                  <a:lnTo>
                    <a:pt x="27381" y="2107"/>
                  </a:lnTo>
                  <a:cubicBezTo>
                    <a:pt x="27381" y="945"/>
                    <a:pt x="26437" y="1"/>
                    <a:pt x="252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66"/>
            <p:cNvSpPr/>
            <p:nvPr/>
          </p:nvSpPr>
          <p:spPr>
            <a:xfrm>
              <a:off x="4276676" y="4241884"/>
              <a:ext cx="68883" cy="66257"/>
            </a:xfrm>
            <a:custGeom>
              <a:avLst/>
              <a:gdLst/>
              <a:ahLst/>
              <a:cxnLst/>
              <a:rect l="l" t="t" r="r" b="b"/>
              <a:pathLst>
                <a:path w="4224" h="4063" extrusionOk="0">
                  <a:moveTo>
                    <a:pt x="2194" y="0"/>
                  </a:moveTo>
                  <a:cubicBezTo>
                    <a:pt x="2193" y="0"/>
                    <a:pt x="2192" y="0"/>
                    <a:pt x="2191" y="0"/>
                  </a:cubicBezTo>
                  <a:cubicBezTo>
                    <a:pt x="1370" y="0"/>
                    <a:pt x="628" y="495"/>
                    <a:pt x="314" y="1254"/>
                  </a:cubicBezTo>
                  <a:cubicBezTo>
                    <a:pt x="0" y="2013"/>
                    <a:pt x="174" y="2887"/>
                    <a:pt x="755" y="3467"/>
                  </a:cubicBezTo>
                  <a:cubicBezTo>
                    <a:pt x="1143" y="3856"/>
                    <a:pt x="1663" y="4062"/>
                    <a:pt x="2192" y="4062"/>
                  </a:cubicBezTo>
                  <a:cubicBezTo>
                    <a:pt x="2454" y="4062"/>
                    <a:pt x="2717" y="4012"/>
                    <a:pt x="2968" y="3908"/>
                  </a:cubicBezTo>
                  <a:cubicBezTo>
                    <a:pt x="3728" y="3594"/>
                    <a:pt x="4222" y="2854"/>
                    <a:pt x="4223" y="2032"/>
                  </a:cubicBezTo>
                  <a:cubicBezTo>
                    <a:pt x="4223" y="911"/>
                    <a:pt x="3315" y="0"/>
                    <a:pt x="219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66"/>
            <p:cNvSpPr/>
            <p:nvPr/>
          </p:nvSpPr>
          <p:spPr>
            <a:xfrm>
              <a:off x="4267087" y="3493843"/>
              <a:ext cx="90637" cy="16813"/>
            </a:xfrm>
            <a:custGeom>
              <a:avLst/>
              <a:gdLst/>
              <a:ahLst/>
              <a:cxnLst/>
              <a:rect l="l" t="t" r="r" b="b"/>
              <a:pathLst>
                <a:path w="5558" h="1031" extrusionOk="0">
                  <a:moveTo>
                    <a:pt x="515" y="0"/>
                  </a:moveTo>
                  <a:cubicBezTo>
                    <a:pt x="231" y="0"/>
                    <a:pt x="0" y="231"/>
                    <a:pt x="0" y="515"/>
                  </a:cubicBezTo>
                  <a:cubicBezTo>
                    <a:pt x="0" y="799"/>
                    <a:pt x="231" y="1030"/>
                    <a:pt x="515" y="1030"/>
                  </a:cubicBezTo>
                  <a:lnTo>
                    <a:pt x="5044" y="1030"/>
                  </a:lnTo>
                  <a:cubicBezTo>
                    <a:pt x="5326" y="1030"/>
                    <a:pt x="5557" y="799"/>
                    <a:pt x="5557" y="515"/>
                  </a:cubicBezTo>
                  <a:cubicBezTo>
                    <a:pt x="5557" y="231"/>
                    <a:pt x="5326" y="0"/>
                    <a:pt x="50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66"/>
            <p:cNvSpPr/>
            <p:nvPr/>
          </p:nvSpPr>
          <p:spPr>
            <a:xfrm>
              <a:off x="4301496" y="3457787"/>
              <a:ext cx="21020" cy="20221"/>
            </a:xfrm>
            <a:custGeom>
              <a:avLst/>
              <a:gdLst/>
              <a:ahLst/>
              <a:cxnLst/>
              <a:rect l="l" t="t" r="r" b="b"/>
              <a:pathLst>
                <a:path w="1289" h="1240" extrusionOk="0">
                  <a:moveTo>
                    <a:pt x="669" y="0"/>
                  </a:moveTo>
                  <a:cubicBezTo>
                    <a:pt x="419" y="0"/>
                    <a:pt x="193" y="152"/>
                    <a:pt x="98" y="383"/>
                  </a:cubicBezTo>
                  <a:cubicBezTo>
                    <a:pt x="1" y="615"/>
                    <a:pt x="55" y="882"/>
                    <a:pt x="232" y="1059"/>
                  </a:cubicBezTo>
                  <a:cubicBezTo>
                    <a:pt x="350" y="1177"/>
                    <a:pt x="509" y="1239"/>
                    <a:pt x="671" y="1239"/>
                  </a:cubicBezTo>
                  <a:cubicBezTo>
                    <a:pt x="750" y="1239"/>
                    <a:pt x="830" y="1224"/>
                    <a:pt x="906" y="1193"/>
                  </a:cubicBezTo>
                  <a:cubicBezTo>
                    <a:pt x="1138" y="1096"/>
                    <a:pt x="1289" y="871"/>
                    <a:pt x="1289" y="620"/>
                  </a:cubicBezTo>
                  <a:cubicBezTo>
                    <a:pt x="1289" y="279"/>
                    <a:pt x="1012" y="0"/>
                    <a:pt x="6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CuadroTexto 9">
            <a:extLst>
              <a:ext uri="{FF2B5EF4-FFF2-40B4-BE49-F238E27FC236}">
                <a16:creationId xmlns:a16="http://schemas.microsoft.com/office/drawing/2014/main" id="{A9E4DD27-D3F1-4ECB-921C-BAD25322264A}"/>
              </a:ext>
            </a:extLst>
          </p:cNvPr>
          <p:cNvSpPr txBox="1"/>
          <p:nvPr/>
        </p:nvSpPr>
        <p:spPr>
          <a:xfrm>
            <a:off x="8352545" y="866393"/>
            <a:ext cx="313504" cy="707886"/>
          </a:xfrm>
          <a:prstGeom prst="rect">
            <a:avLst/>
          </a:prstGeom>
          <a:noFill/>
        </p:spPr>
        <p:txBody>
          <a:bodyPr wrap="square" rtlCol="0">
            <a:spAutoFit/>
          </a:bodyPr>
          <a:lstStyle/>
          <a:p>
            <a:pPr algn="ctr"/>
            <a:r>
              <a:rPr lang="es-CL" sz="4000" b="1" dirty="0">
                <a:solidFill>
                  <a:schemeClr val="bg1"/>
                </a:solidFill>
              </a:rPr>
              <a:t>4</a:t>
            </a:r>
          </a:p>
        </p:txBody>
      </p:sp>
      <p:sp>
        <p:nvSpPr>
          <p:cNvPr id="11" name="CuadroTexto 10">
            <a:extLst>
              <a:ext uri="{FF2B5EF4-FFF2-40B4-BE49-F238E27FC236}">
                <a16:creationId xmlns:a16="http://schemas.microsoft.com/office/drawing/2014/main" id="{8E749FB9-B9E2-4D64-9F60-CA34E58C2077}"/>
              </a:ext>
            </a:extLst>
          </p:cNvPr>
          <p:cNvSpPr txBox="1"/>
          <p:nvPr/>
        </p:nvSpPr>
        <p:spPr>
          <a:xfrm rot="18833129">
            <a:off x="7669899" y="243464"/>
            <a:ext cx="1198709" cy="307777"/>
          </a:xfrm>
          <a:prstGeom prst="rect">
            <a:avLst/>
          </a:prstGeom>
          <a:noFill/>
        </p:spPr>
        <p:txBody>
          <a:bodyPr wrap="square" rtlCol="0">
            <a:spAutoFit/>
          </a:bodyPr>
          <a:lstStyle/>
          <a:p>
            <a:r>
              <a:rPr lang="es-CL" b="1" dirty="0"/>
              <a:t>RECURSO</a:t>
            </a:r>
          </a:p>
        </p:txBody>
      </p:sp>
      <p:sp>
        <p:nvSpPr>
          <p:cNvPr id="2" name="CuadroTexto 1">
            <a:extLst>
              <a:ext uri="{FF2B5EF4-FFF2-40B4-BE49-F238E27FC236}">
                <a16:creationId xmlns:a16="http://schemas.microsoft.com/office/drawing/2014/main" id="{C187BF11-FECE-4459-9FF3-1613B241DC1D}"/>
              </a:ext>
            </a:extLst>
          </p:cNvPr>
          <p:cNvSpPr txBox="1"/>
          <p:nvPr/>
        </p:nvSpPr>
        <p:spPr>
          <a:xfrm>
            <a:off x="4118642" y="672592"/>
            <a:ext cx="3555399" cy="3816429"/>
          </a:xfrm>
          <a:prstGeom prst="rect">
            <a:avLst/>
          </a:prstGeom>
          <a:solidFill>
            <a:schemeClr val="bg1"/>
          </a:solidFill>
        </p:spPr>
        <p:txBody>
          <a:bodyPr wrap="square" rtlCol="0">
            <a:spAutoFit/>
          </a:bodyPr>
          <a:lstStyle/>
          <a:p>
            <a:pPr algn="just"/>
            <a:r>
              <a:rPr lang="es-ES" sz="1100" dirty="0"/>
              <a:t>El mundo exterior no existe sin </a:t>
            </a:r>
            <a:r>
              <a:rPr lang="es-CL" sz="1100" dirty="0"/>
              <a:t>m</a:t>
            </a:r>
            <a:r>
              <a:rPr lang="es-ES" sz="1100" dirty="0"/>
              <a:t>i pensarlo</a:t>
            </a:r>
            <a:r>
              <a:rPr lang="es-CL" sz="1100" dirty="0"/>
              <a:t>, </a:t>
            </a:r>
            <a:r>
              <a:rPr lang="es-ES" sz="1100" dirty="0"/>
              <a:t>Pero el mundo exterior no es mi pensamiento</a:t>
            </a:r>
            <a:r>
              <a:rPr lang="es-CL" sz="1100" dirty="0"/>
              <a:t>, y</a:t>
            </a:r>
            <a:r>
              <a:rPr lang="es-ES" sz="1100" dirty="0"/>
              <a:t>o no soy teatro ni mundo</a:t>
            </a:r>
            <a:r>
              <a:rPr lang="es-CL" sz="1100" dirty="0"/>
              <a:t> -s</a:t>
            </a:r>
            <a:r>
              <a:rPr lang="es-ES" sz="1100" dirty="0" err="1"/>
              <a:t>oy</a:t>
            </a:r>
            <a:r>
              <a:rPr lang="es-ES" sz="1100" dirty="0"/>
              <a:t> frente a este teatro</a:t>
            </a:r>
            <a:r>
              <a:rPr lang="es-CL" sz="1100" dirty="0"/>
              <a:t>, </a:t>
            </a:r>
            <a:r>
              <a:rPr lang="es-ES" sz="1100" dirty="0"/>
              <a:t>soy con el mundo</a:t>
            </a:r>
            <a:r>
              <a:rPr lang="es-CL" sz="1100" dirty="0"/>
              <a:t>-, </a:t>
            </a:r>
            <a:r>
              <a:rPr lang="es-ES" sz="1100" dirty="0"/>
              <a:t>Somos el mundo y yo. Y generalizando</a:t>
            </a:r>
            <a:r>
              <a:rPr lang="es-CL" sz="1100" dirty="0"/>
              <a:t>, d</a:t>
            </a:r>
            <a:r>
              <a:rPr lang="es-ES" sz="1100" dirty="0"/>
              <a:t>iremos</a:t>
            </a:r>
            <a:r>
              <a:rPr lang="es-CL" sz="1100" dirty="0"/>
              <a:t>: e</a:t>
            </a:r>
            <a:r>
              <a:rPr lang="es-ES" sz="1100" dirty="0"/>
              <a:t>l mundo no es una realidad subsistente en sí, con independencia de mí</a:t>
            </a:r>
            <a:r>
              <a:rPr lang="es-CL" sz="1100" dirty="0"/>
              <a:t>, </a:t>
            </a:r>
            <a:r>
              <a:rPr lang="es-ES" sz="1100" dirty="0"/>
              <a:t>Sino que es lo que es para mí o ante mí y</a:t>
            </a:r>
            <a:r>
              <a:rPr lang="es-CL" sz="1100" dirty="0"/>
              <a:t>, p</a:t>
            </a:r>
            <a:r>
              <a:rPr lang="es-ES" sz="1100" dirty="0" err="1"/>
              <a:t>or</a:t>
            </a:r>
            <a:r>
              <a:rPr lang="es-ES" sz="1100" dirty="0"/>
              <a:t> lo pronto</a:t>
            </a:r>
            <a:r>
              <a:rPr lang="es-CL" sz="1100" dirty="0"/>
              <a:t>, n</a:t>
            </a:r>
            <a:r>
              <a:rPr lang="es-ES" sz="1100" dirty="0" err="1"/>
              <a:t>ada</a:t>
            </a:r>
            <a:r>
              <a:rPr lang="es-ES" sz="1100" dirty="0"/>
              <a:t> más. </a:t>
            </a:r>
            <a:r>
              <a:rPr lang="es-CL" sz="1100" dirty="0"/>
              <a:t>(…)</a:t>
            </a:r>
            <a:r>
              <a:rPr lang="es-ES" sz="1100" dirty="0"/>
              <a:t> </a:t>
            </a:r>
          </a:p>
          <a:p>
            <a:pPr algn="just"/>
            <a:endParaRPr lang="es-ES" sz="1100" dirty="0"/>
          </a:p>
          <a:p>
            <a:pPr algn="just"/>
            <a:r>
              <a:rPr lang="es-ES" sz="1100" dirty="0"/>
              <a:t>Necesitamos, pues, corregir el punto de partida de la filosofía. El dato radical del universo no es simplemente: el pensamiento existe o yo pensante existo –sino que si existe el pensamiento existen, </a:t>
            </a:r>
            <a:r>
              <a:rPr lang="es-ES" sz="1100" i="1" dirty="0"/>
              <a:t>ipso facto</a:t>
            </a:r>
            <a:r>
              <a:rPr lang="es-ES" sz="1100" dirty="0"/>
              <a:t>, yo que pienso y el mundo en que pienso- y existe el uno con el otro, sin posible separación. </a:t>
            </a:r>
            <a:r>
              <a:rPr lang="es-ES" sz="1100" dirty="0">
                <a:solidFill>
                  <a:schemeClr val="accent1"/>
                </a:solidFill>
              </a:rPr>
              <a:t>Pero ni yo soy un ser sustancial ni el mundo tampoco, sino ambos somos en activa correlación: yo soy el que ve el mundo y el mundo es lo visto por mí. Yo soy para el mundo y el mundo es para mí</a:t>
            </a:r>
            <a:r>
              <a:rPr lang="es-ES" sz="1100" dirty="0"/>
              <a:t>. Si no hay cosas que ver, pensar e imaginar, yo no vería, pensaría o imaginaría –es decir, yo no sería…</a:t>
            </a:r>
          </a:p>
          <a:p>
            <a:pPr algn="just"/>
            <a:endParaRPr lang="es-ES" sz="700" dirty="0"/>
          </a:p>
          <a:p>
            <a:pPr algn="r"/>
            <a:r>
              <a:rPr lang="es-ES" sz="1050" i="1" dirty="0"/>
              <a:t>Ortega y Gasset, J. ¿Qué es la filosofía? (1957)</a:t>
            </a:r>
            <a:endParaRPr lang="es-CL" sz="1050" i="1" dirty="0"/>
          </a:p>
        </p:txBody>
      </p:sp>
    </p:spTree>
    <p:extLst>
      <p:ext uri="{BB962C8B-B14F-4D97-AF65-F5344CB8AC3E}">
        <p14:creationId xmlns:p14="http://schemas.microsoft.com/office/powerpoint/2010/main" val="1684521910"/>
      </p:ext>
    </p:extLst>
  </p:cSld>
  <p:clrMapOvr>
    <a:masterClrMapping/>
  </p:clrMapOvr>
  <p:transition spd="slow">
    <p:push dir="u"/>
  </p:transition>
</p:sld>
</file>

<file path=ppt/theme/theme1.xml><?xml version="1.0" encoding="utf-8"?>
<a:theme xmlns:a="http://schemas.openxmlformats.org/drawingml/2006/main" name="Geometric Philosophy Lesson by Slidesgo ">
  <a:themeElements>
    <a:clrScheme name="Simple Light">
      <a:dk1>
        <a:srgbClr val="000000"/>
      </a:dk1>
      <a:lt1>
        <a:srgbClr val="FFFFFF"/>
      </a:lt1>
      <a:dk2>
        <a:srgbClr val="AA8CFF"/>
      </a:dk2>
      <a:lt2>
        <a:srgbClr val="462C91"/>
      </a:lt2>
      <a:accent1>
        <a:srgbClr val="785DC5"/>
      </a:accent1>
      <a:accent2>
        <a:srgbClr val="F4CE2B"/>
      </a:accent2>
      <a:accent3>
        <a:srgbClr val="785DC5"/>
      </a:accent3>
      <a:accent4>
        <a:srgbClr val="462C91"/>
      </a:accent4>
      <a:accent5>
        <a:srgbClr val="AA8CFF"/>
      </a:accent5>
      <a:accent6>
        <a:srgbClr val="F4CE2B"/>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223</TotalTime>
  <Words>1201</Words>
  <Application>Microsoft Office PowerPoint</Application>
  <PresentationFormat>Presentación en pantalla (16:9)</PresentationFormat>
  <Paragraphs>71</Paragraphs>
  <Slides>12</Slides>
  <Notes>12</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12</vt:i4>
      </vt:variant>
    </vt:vector>
  </HeadingPairs>
  <TitlesOfParts>
    <vt:vector size="17" baseType="lpstr">
      <vt:lpstr>Amatic SC</vt:lpstr>
      <vt:lpstr>Cabin</vt:lpstr>
      <vt:lpstr>Arial</vt:lpstr>
      <vt:lpstr>Bradley Hand ITC</vt:lpstr>
      <vt:lpstr>Geometric Philosophy Lesson by Slidesgo </vt:lpstr>
      <vt:lpstr>¿Cuántas respuestas posibles hay y qué caracteriza a una respuesta filosófica?</vt:lpstr>
      <vt:lpstr>Propósito de nuestra clase</vt:lpstr>
      <vt:lpstr>¿Qué relación tiene  el tema de esta semana con el de la semana anterior?</vt:lpstr>
      <vt:lpstr>Si la clase pasada exploramos el tipo de preguntas que se han hecho los filósofos, esta clase intentaremos descubrir cuántas son las respuestas posibles para esas preguntas y cómo buscan los filósofos llegar a ellas. </vt:lpstr>
      <vt:lpstr>Conceptos Importantes</vt:lpstr>
      <vt:lpstr>Búsqueda sin supuestos</vt:lpstr>
      <vt:lpstr>El filósofo como recién nacido </vt:lpstr>
      <vt:lpstr>La experiencia,  fundamento de  las ciencias</vt:lpstr>
      <vt:lpstr>La relevancia de la perspectiva </vt:lpstr>
      <vt:lpstr>La prioridad de la razón</vt:lpstr>
      <vt:lpstr>Presentación de PowerPoint</vt:lpstr>
      <vt:lpstr>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¿Cuántas respuestas posibles hay y qué caracteriza a una respuesta filosófica?</dc:title>
  <dc:creator>karina fuenzalida</dc:creator>
  <cp:lastModifiedBy>karina fuenzalida</cp:lastModifiedBy>
  <cp:revision>24</cp:revision>
  <dcterms:modified xsi:type="dcterms:W3CDTF">2021-03-19T21:42:50Z</dcterms:modified>
</cp:coreProperties>
</file>