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514"/>
    <a:srgbClr val="1B1D0B"/>
    <a:srgbClr val="D45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6604" y="568882"/>
            <a:ext cx="7235832" cy="965775"/>
          </a:xfrm>
        </p:spPr>
        <p:txBody>
          <a:bodyPr>
            <a:noAutofit/>
          </a:bodyPr>
          <a:lstStyle/>
          <a:p>
            <a:r>
              <a:rPr lang="es-ES" sz="6600" dirty="0" smtClean="0"/>
              <a:t>RUTA DE TRABAJO</a:t>
            </a:r>
            <a:endParaRPr lang="es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562" y="1534657"/>
            <a:ext cx="6400800" cy="1287984"/>
          </a:xfrm>
        </p:spPr>
        <p:txBody>
          <a:bodyPr>
            <a:normAutofit fontScale="85000" lnSpcReduction="20000"/>
          </a:bodyPr>
          <a:lstStyle/>
          <a:p>
            <a:r>
              <a:rPr lang="es-ES" sz="3000" dirty="0" smtClean="0"/>
              <a:t>ARTES VISUALES</a:t>
            </a:r>
          </a:p>
          <a:p>
            <a:endParaRPr lang="es-ES" dirty="0"/>
          </a:p>
          <a:p>
            <a:pPr algn="r"/>
            <a:r>
              <a:rPr lang="es-ES" dirty="0" smtClean="0"/>
              <a:t>1 B</a:t>
            </a:r>
            <a:r>
              <a:rPr lang="es-ES" dirty="0" smtClean="0"/>
              <a:t>ÁSICO</a:t>
            </a:r>
          </a:p>
          <a:p>
            <a:pPr algn="r"/>
            <a:r>
              <a:rPr lang="es-ES" dirty="0" smtClean="0"/>
              <a:t>15 AL 19 DE MARZO 2021</a:t>
            </a:r>
          </a:p>
          <a:p>
            <a:endParaRPr lang="es-ES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17226"/>
            <a:ext cx="6300762" cy="3484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964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r="6807"/>
          <a:stretch/>
        </p:blipFill>
        <p:spPr>
          <a:xfrm>
            <a:off x="6228867" y="536378"/>
            <a:ext cx="1526813" cy="1652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933665" cy="185028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ACTIVIDAD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dirty="0" smtClean="0">
                <a:solidFill>
                  <a:srgbClr val="000000"/>
                </a:solidFill>
              </a:rPr>
              <a:t>(EN EL BUZ</a:t>
            </a:r>
            <a:r>
              <a:rPr lang="es-ES" dirty="0" smtClean="0">
                <a:solidFill>
                  <a:srgbClr val="000000"/>
                </a:solidFill>
              </a:rPr>
              <a:t>ÓN)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199" y="2566895"/>
            <a:ext cx="8122689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dirty="0" smtClean="0"/>
              <a:t>4.- DIBUJAR EL “FONDO” O IM</a:t>
            </a:r>
            <a:r>
              <a:rPr lang="es-ES" sz="2400" dirty="0" smtClean="0"/>
              <a:t>AGEN,</a:t>
            </a:r>
            <a:r>
              <a:rPr lang="es-ES" sz="2400" dirty="0" smtClean="0"/>
              <a:t> QUE M</a:t>
            </a:r>
            <a:r>
              <a:rPr lang="es-ES" sz="2400" dirty="0" smtClean="0"/>
              <a:t>ÁS LE GUSTE A CADA UNO DE LOS NIÑOS Y NIÑAS.</a:t>
            </a:r>
          </a:p>
          <a:p>
            <a:pPr algn="ctr">
              <a:lnSpc>
                <a:spcPct val="120000"/>
              </a:lnSpc>
            </a:pPr>
            <a:endParaRPr lang="es-ES" sz="2400" dirty="0"/>
          </a:p>
          <a:p>
            <a:pPr algn="ctr">
              <a:lnSpc>
                <a:spcPct val="120000"/>
              </a:lnSpc>
            </a:pPr>
            <a:r>
              <a:rPr lang="es-ES" sz="2400" dirty="0" smtClean="0"/>
              <a:t>5.- </a:t>
            </a:r>
            <a:r>
              <a:rPr lang="es-ES" sz="2400" dirty="0" smtClean="0"/>
              <a:t> EL BUZ</a:t>
            </a:r>
            <a:r>
              <a:rPr lang="es-ES" sz="2400" dirty="0" smtClean="0"/>
              <a:t>ÓN ESTARÁ ABIERTO DESDE HOY JUEVES A LAS 15:00 HRS. HASTA EL DOMINGO A LAS 19:00 HRS.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3133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3013" y="2106585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 smtClean="0">
                <a:solidFill>
                  <a:srgbClr val="000000"/>
                </a:solidFill>
              </a:rPr>
              <a:t>ES UN RECURSO EDUCATIVO PARA QUE LOS NIÑOS Y NIÑAS PUEDAN ORDENAR LOS HORARIOS DE LAS CLASES, ACORDE A CADA ASIGNATURA.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¿QUE ES UN HORARIO ESCOLAR?</a:t>
            </a:r>
            <a:endParaRPr lang="es-ES" dirty="0"/>
          </a:p>
        </p:txBody>
      </p:sp>
      <p:pic>
        <p:nvPicPr>
          <p:cNvPr id="4" name="Imagen 3" descr="descarga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08" y="4167388"/>
            <a:ext cx="4792927" cy="25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4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horario-escolar-para-fans-del-futbol_w114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11552"/>
          <a:stretch/>
        </p:blipFill>
        <p:spPr>
          <a:xfrm>
            <a:off x="132280" y="1921367"/>
            <a:ext cx="5951840" cy="469353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 UN HORARIO</a:t>
            </a:r>
            <a:endParaRPr lang="es-ES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5462395" y="2751800"/>
            <a:ext cx="13360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1692356" y="2976707"/>
            <a:ext cx="3770039" cy="582110"/>
          </a:xfrm>
          <a:prstGeom prst="ellipse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5555848" y="3228072"/>
            <a:ext cx="1242596" cy="13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739071" y="2976707"/>
            <a:ext cx="953286" cy="3188382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692357" y="4180618"/>
            <a:ext cx="49482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1983375" y="4339376"/>
            <a:ext cx="3479020" cy="1971241"/>
          </a:xfrm>
          <a:prstGeom prst="rect">
            <a:avLst/>
          </a:prstGeom>
          <a:noFill/>
          <a:ln w="57150" cmpd="sng">
            <a:solidFill>
              <a:srgbClr val="FFFFFF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5462395" y="5331611"/>
            <a:ext cx="1178166" cy="2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971267" y="2567134"/>
            <a:ext cx="95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</a:t>
            </a:r>
            <a:r>
              <a:rPr lang="es-ES" dirty="0" smtClean="0"/>
              <a:t>Í</a:t>
            </a:r>
            <a:r>
              <a:rPr lang="es-ES" dirty="0" smtClean="0"/>
              <a:t>TULO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798444" y="3109002"/>
            <a:ext cx="148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DIAS DE LA SEMANA</a:t>
            </a:r>
            <a:endParaRPr lang="es-ES" dirty="0"/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1692357" y="1786024"/>
            <a:ext cx="913600" cy="635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447219" y="1591056"/>
            <a:ext cx="213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IMAGEN DID</a:t>
            </a:r>
            <a:r>
              <a:rPr lang="es-ES" dirty="0" smtClean="0"/>
              <a:t>ÁCTICA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760560" y="3995952"/>
            <a:ext cx="163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HORA DE </a:t>
            </a:r>
          </a:p>
          <a:p>
            <a:pPr algn="ctr"/>
            <a:r>
              <a:rPr lang="es-ES" dirty="0" smtClean="0"/>
              <a:t>DISTRIBUCI</a:t>
            </a:r>
            <a:r>
              <a:rPr lang="es-ES" dirty="0" smtClean="0"/>
              <a:t>ÓN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798444" y="5053006"/>
            <a:ext cx="1991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LUGAR EN DONDE </a:t>
            </a:r>
          </a:p>
          <a:p>
            <a:pPr algn="ctr"/>
            <a:r>
              <a:rPr lang="es-ES" dirty="0" smtClean="0"/>
              <a:t>SE COLOCAN LAS </a:t>
            </a:r>
          </a:p>
          <a:p>
            <a:pPr algn="ctr"/>
            <a:r>
              <a:rPr lang="es-ES" dirty="0" smtClean="0"/>
              <a:t>ASIGNATURAS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636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1º B</a:t>
            </a:r>
            <a:r>
              <a:rPr lang="es-ES" dirty="0" smtClean="0"/>
              <a:t>ÁSICO</a:t>
            </a:r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524766" y="1877886"/>
            <a:ext cx="2461313" cy="12834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LENGUAJE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311935" y="1898150"/>
            <a:ext cx="2461313" cy="12834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0000"/>
                </a:solidFill>
              </a:rPr>
              <a:t>MATEM</a:t>
            </a:r>
            <a:r>
              <a:rPr lang="es-ES" sz="2400" dirty="0" smtClean="0">
                <a:solidFill>
                  <a:srgbClr val="000000"/>
                </a:solidFill>
              </a:rPr>
              <a:t>ÁTICAS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068305" y="1877886"/>
            <a:ext cx="2461313" cy="12834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HISTORIA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524766" y="3543403"/>
            <a:ext cx="2461313" cy="1283448"/>
          </a:xfrm>
          <a:prstGeom prst="roundRect">
            <a:avLst/>
          </a:prstGeom>
          <a:solidFill>
            <a:srgbClr val="302514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ED. F</a:t>
            </a:r>
            <a:r>
              <a:rPr lang="es-ES" sz="2800" dirty="0" smtClean="0">
                <a:solidFill>
                  <a:srgbClr val="000000"/>
                </a:solidFill>
              </a:rPr>
              <a:t>ÍSICA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311935" y="3543403"/>
            <a:ext cx="2461313" cy="128344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M</a:t>
            </a:r>
            <a:r>
              <a:rPr lang="es-ES" sz="2800" dirty="0" smtClean="0">
                <a:solidFill>
                  <a:srgbClr val="000000"/>
                </a:solidFill>
              </a:rPr>
              <a:t>ÚSICA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220705" y="3516383"/>
            <a:ext cx="2461313" cy="128344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RELIGI</a:t>
            </a:r>
            <a:r>
              <a:rPr lang="es-ES" sz="2800" dirty="0" smtClean="0">
                <a:solidFill>
                  <a:srgbClr val="000000"/>
                </a:solidFill>
              </a:rPr>
              <a:t>ÓN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24766" y="5209783"/>
            <a:ext cx="2461313" cy="1283448"/>
          </a:xfrm>
          <a:prstGeom prst="roundRect">
            <a:avLst/>
          </a:prstGeom>
          <a:solidFill>
            <a:srgbClr val="D45D1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ARTES VISUALES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6225487" y="5209783"/>
            <a:ext cx="2461313" cy="12834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CIENCIAS NATURALES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3311935" y="5209783"/>
            <a:ext cx="2461313" cy="128344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COMUNICACIONES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9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56689"/>
            <a:ext cx="8229600" cy="807478"/>
          </a:xfrm>
        </p:spPr>
        <p:txBody>
          <a:bodyPr/>
          <a:lstStyle/>
          <a:p>
            <a:r>
              <a:rPr lang="es-ES" dirty="0" smtClean="0"/>
              <a:t>HORARIO 1º B</a:t>
            </a:r>
            <a:r>
              <a:rPr lang="es-ES" dirty="0" smtClean="0"/>
              <a:t>ÁSICO</a:t>
            </a:r>
            <a:endParaRPr lang="es-ES" dirty="0"/>
          </a:p>
        </p:txBody>
      </p:sp>
      <p:pic>
        <p:nvPicPr>
          <p:cNvPr id="4" name="Imagen 3" descr="MI HORARIO 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8401"/>
            <a:ext cx="8276154" cy="5372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36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HORARIOS</a:t>
            </a:r>
            <a:endParaRPr lang="es-ES" dirty="0"/>
          </a:p>
        </p:txBody>
      </p:sp>
      <p:pic>
        <p:nvPicPr>
          <p:cNvPr id="4" name="Imagen 3" descr="e196afcb567ec57c6a266bdc555f7c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608">
            <a:off x="349107" y="1432057"/>
            <a:ext cx="3788474" cy="2926596"/>
          </a:xfrm>
          <a:prstGeom prst="rect">
            <a:avLst/>
          </a:prstGeom>
        </p:spPr>
      </p:pic>
      <p:pic>
        <p:nvPicPr>
          <p:cNvPr id="5" name="Imagen 4" descr="e6b55c2a864405ce0c1c6df134b30a6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15366" r="4759" b="23565"/>
          <a:stretch/>
        </p:blipFill>
        <p:spPr>
          <a:xfrm>
            <a:off x="2469251" y="3874241"/>
            <a:ext cx="4381149" cy="2864955"/>
          </a:xfrm>
          <a:prstGeom prst="rect">
            <a:avLst/>
          </a:prstGeom>
        </p:spPr>
      </p:pic>
      <p:pic>
        <p:nvPicPr>
          <p:cNvPr id="6" name="Imagen 5" descr="planificador-clases-gratis-300x2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264">
            <a:off x="4982677" y="1431557"/>
            <a:ext cx="3735445" cy="27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rarios-gratis-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1" y="162119"/>
            <a:ext cx="5089148" cy="3767291"/>
          </a:xfrm>
          <a:prstGeom prst="rect">
            <a:avLst/>
          </a:prstGeom>
        </p:spPr>
      </p:pic>
      <p:pic>
        <p:nvPicPr>
          <p:cNvPr id="5" name="Imagen 4" descr="descarg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190">
            <a:off x="3556857" y="2899834"/>
            <a:ext cx="5050054" cy="37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2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aca8ae0bf48394b7e9c2c725ae914e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b="9185"/>
          <a:stretch/>
        </p:blipFill>
        <p:spPr>
          <a:xfrm rot="240973">
            <a:off x="3449024" y="324319"/>
            <a:ext cx="5280479" cy="3081689"/>
          </a:xfrm>
          <a:prstGeom prst="rect">
            <a:avLst/>
          </a:prstGeom>
        </p:spPr>
      </p:pic>
      <p:pic>
        <p:nvPicPr>
          <p:cNvPr id="5" name="Imagen 4" descr="images (1)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10833" r="4337" b="4631"/>
          <a:stretch/>
        </p:blipFill>
        <p:spPr>
          <a:xfrm rot="21341689">
            <a:off x="324277" y="2973640"/>
            <a:ext cx="5364121" cy="36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8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r="6807"/>
          <a:stretch/>
        </p:blipFill>
        <p:spPr>
          <a:xfrm>
            <a:off x="6228867" y="536378"/>
            <a:ext cx="1526813" cy="1652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933665" cy="185028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ACTIVIDAD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dirty="0" smtClean="0">
                <a:solidFill>
                  <a:srgbClr val="000000"/>
                </a:solidFill>
              </a:rPr>
              <a:t>(EN EL BUZ</a:t>
            </a:r>
            <a:r>
              <a:rPr lang="es-ES" dirty="0" smtClean="0">
                <a:solidFill>
                  <a:srgbClr val="000000"/>
                </a:solidFill>
              </a:rPr>
              <a:t>ÓN)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199" y="2566895"/>
            <a:ext cx="8122689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dirty="0" smtClean="0"/>
              <a:t>1.- CON LA AYUDA DEL PAP</a:t>
            </a:r>
            <a:r>
              <a:rPr lang="es-ES" sz="2400" dirty="0" smtClean="0"/>
              <a:t>Á O LA MAMÁ,</a:t>
            </a:r>
            <a:r>
              <a:rPr lang="es-ES" sz="2400" dirty="0" smtClean="0"/>
              <a:t> DIBUJAR EN UNA HOJA DE BLOCK O EN UNA HOJA CUADRICULADA, UN CUADRO PARA CREAR “MI PROPIO HORARIO”.</a:t>
            </a:r>
          </a:p>
          <a:p>
            <a:pPr algn="ctr">
              <a:lnSpc>
                <a:spcPct val="120000"/>
              </a:lnSpc>
            </a:pPr>
            <a:endParaRPr lang="es-ES" sz="2400" dirty="0"/>
          </a:p>
          <a:p>
            <a:pPr algn="ctr">
              <a:lnSpc>
                <a:spcPct val="120000"/>
              </a:lnSpc>
            </a:pPr>
            <a:r>
              <a:rPr lang="es-ES" sz="2400" dirty="0" smtClean="0"/>
              <a:t>2.- RESPETAR LA ESTRUCTURA QUE SE UTILIZA.</a:t>
            </a:r>
          </a:p>
          <a:p>
            <a:pPr algn="ctr">
              <a:lnSpc>
                <a:spcPct val="120000"/>
              </a:lnSpc>
            </a:pPr>
            <a:endParaRPr lang="es-ES" sz="2400" dirty="0"/>
          </a:p>
          <a:p>
            <a:pPr algn="ctr">
              <a:lnSpc>
                <a:spcPct val="120000"/>
              </a:lnSpc>
            </a:pPr>
            <a:r>
              <a:rPr lang="es-ES" sz="2400" dirty="0" smtClean="0"/>
              <a:t>3.- CADA ASIGNATURA PINTARLA DEL COLOR QUE CORRESPONDE EL FORRO.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69871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44</TotalTime>
  <Words>196</Words>
  <Application>Microsoft Macintosh PowerPoint</Application>
  <PresentationFormat>Presentación en pantalla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Forma de onda</vt:lpstr>
      <vt:lpstr>RUTA DE TRABAJO</vt:lpstr>
      <vt:lpstr>¿QUE ES UN HORARIO ESCOLAR?</vt:lpstr>
      <vt:lpstr>ESTRUCTURA DE UN HORARIO</vt:lpstr>
      <vt:lpstr>ASIGNATURAS 1º BÁSICO</vt:lpstr>
      <vt:lpstr>HORARIO 1º BÁSICO</vt:lpstr>
      <vt:lpstr>EJEMPLOS DE HORARIOS</vt:lpstr>
      <vt:lpstr>Presentación de PowerPoint</vt:lpstr>
      <vt:lpstr>Presentación de PowerPoint</vt:lpstr>
      <vt:lpstr>ACTIVIDAD (EN EL BUZÓN)</vt:lpstr>
      <vt:lpstr>ACTIVIDAD (EN EL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</dc:title>
  <dc:creator>Camila astudillo</dc:creator>
  <cp:lastModifiedBy>Camila astudillo</cp:lastModifiedBy>
  <cp:revision>5</cp:revision>
  <dcterms:created xsi:type="dcterms:W3CDTF">2021-03-18T13:46:58Z</dcterms:created>
  <dcterms:modified xsi:type="dcterms:W3CDTF">2021-03-18T14:31:55Z</dcterms:modified>
</cp:coreProperties>
</file>