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05"/>
    <p:restoredTop sz="96208"/>
  </p:normalViewPr>
  <p:slideViewPr>
    <p:cSldViewPr snapToGrid="0" snapToObjects="1">
      <p:cViewPr varScale="1">
        <p:scale>
          <a:sx n="107" d="100"/>
          <a:sy n="107" d="100"/>
        </p:scale>
        <p:origin x="1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D6A8F-5BC0-4C11-81DD-71CBA3DEFD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FBD8E-A065-4F51-81B1-C1EB0B84F74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Quizzes </a:t>
          </a:r>
          <a:endParaRPr lang="en-US"/>
        </a:p>
      </dgm:t>
    </dgm:pt>
    <dgm:pt modelId="{0B6782A8-7305-4D28-AD94-A849C0805682}" type="parTrans" cxnId="{90AF60EA-673E-4E25-A002-7AA4A3DECC5F}">
      <dgm:prSet/>
      <dgm:spPr/>
      <dgm:t>
        <a:bodyPr/>
        <a:lstStyle/>
        <a:p>
          <a:endParaRPr lang="en-US"/>
        </a:p>
      </dgm:t>
    </dgm:pt>
    <dgm:pt modelId="{B40508E8-A883-4A3F-AA04-9674E9102359}" type="sibTrans" cxnId="{90AF60EA-673E-4E25-A002-7AA4A3DECC5F}">
      <dgm:prSet/>
      <dgm:spPr/>
      <dgm:t>
        <a:bodyPr/>
        <a:lstStyle/>
        <a:p>
          <a:endParaRPr lang="en-US"/>
        </a:p>
      </dgm:t>
    </dgm:pt>
    <dgm:pt modelId="{86F25CC7-2763-4B9F-A03F-39472EA6917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Tests</a:t>
          </a:r>
          <a:endParaRPr lang="en-US"/>
        </a:p>
      </dgm:t>
    </dgm:pt>
    <dgm:pt modelId="{981CD34C-C08D-478D-9236-F615554BC7C8}" type="parTrans" cxnId="{1297A25C-2D48-43A3-BD73-6190D8DEDD55}">
      <dgm:prSet/>
      <dgm:spPr/>
      <dgm:t>
        <a:bodyPr/>
        <a:lstStyle/>
        <a:p>
          <a:endParaRPr lang="en-US"/>
        </a:p>
      </dgm:t>
    </dgm:pt>
    <dgm:pt modelId="{FFC1A8C4-C7B9-463C-9158-2B9DAC156E27}" type="sibTrans" cxnId="{1297A25C-2D48-43A3-BD73-6190D8DEDD55}">
      <dgm:prSet/>
      <dgm:spPr/>
      <dgm:t>
        <a:bodyPr/>
        <a:lstStyle/>
        <a:p>
          <a:endParaRPr lang="en-US"/>
        </a:p>
      </dgm:t>
    </dgm:pt>
    <dgm:pt modelId="{4B99D463-AEDD-44F0-850A-11DA5317168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Reading comprehension tests</a:t>
          </a:r>
          <a:endParaRPr lang="en-US"/>
        </a:p>
      </dgm:t>
    </dgm:pt>
    <dgm:pt modelId="{C8CA0638-A9B4-424A-A53C-8E3625D0F249}" type="parTrans" cxnId="{44E31640-2365-4169-9137-427519E4F89A}">
      <dgm:prSet/>
      <dgm:spPr/>
      <dgm:t>
        <a:bodyPr/>
        <a:lstStyle/>
        <a:p>
          <a:endParaRPr lang="en-US"/>
        </a:p>
      </dgm:t>
    </dgm:pt>
    <dgm:pt modelId="{DAF6F52E-269F-4EEA-9D3C-4E370F555B7B}" type="sibTrans" cxnId="{44E31640-2365-4169-9137-427519E4F89A}">
      <dgm:prSet/>
      <dgm:spPr/>
      <dgm:t>
        <a:bodyPr/>
        <a:lstStyle/>
        <a:p>
          <a:endParaRPr lang="en-US"/>
        </a:p>
      </dgm:t>
    </dgm:pt>
    <dgm:pt modelId="{43C2D010-F950-4DE7-B173-D0DCE675D0B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Work in class  </a:t>
          </a:r>
          <a:endParaRPr lang="en-US"/>
        </a:p>
      </dgm:t>
    </dgm:pt>
    <dgm:pt modelId="{D47E3673-6B36-4E75-8C56-84CF8706EF10}" type="parTrans" cxnId="{6C6B94A5-D8C9-4EDA-AE10-EB8E3D909692}">
      <dgm:prSet/>
      <dgm:spPr/>
      <dgm:t>
        <a:bodyPr/>
        <a:lstStyle/>
        <a:p>
          <a:endParaRPr lang="en-US"/>
        </a:p>
      </dgm:t>
    </dgm:pt>
    <dgm:pt modelId="{941CCA92-5088-41E4-9D5B-0C9D2E1E048B}" type="sibTrans" cxnId="{6C6B94A5-D8C9-4EDA-AE10-EB8E3D909692}">
      <dgm:prSet/>
      <dgm:spPr/>
      <dgm:t>
        <a:bodyPr/>
        <a:lstStyle/>
        <a:p>
          <a:endParaRPr lang="en-US"/>
        </a:p>
      </dgm:t>
    </dgm:pt>
    <dgm:pt modelId="{971BDF55-E72E-481E-98F0-CB25EA282F79}" type="pres">
      <dgm:prSet presAssocID="{0F1D6A8F-5BC0-4C11-81DD-71CBA3DEFD00}" presName="root" presStyleCnt="0">
        <dgm:presLayoutVars>
          <dgm:dir/>
          <dgm:resizeHandles val="exact"/>
        </dgm:presLayoutVars>
      </dgm:prSet>
      <dgm:spPr/>
    </dgm:pt>
    <dgm:pt modelId="{F124FFFE-7D12-4027-907D-39EF5C7CA8AF}" type="pres">
      <dgm:prSet presAssocID="{8DBFBD8E-A065-4F51-81B1-C1EB0B84F74B}" presName="compNode" presStyleCnt="0"/>
      <dgm:spPr/>
    </dgm:pt>
    <dgm:pt modelId="{C78F7516-4438-45BE-ABEF-78D3277363AF}" type="pres">
      <dgm:prSet presAssocID="{8DBFBD8E-A065-4F51-81B1-C1EB0B84F74B}" presName="bgRect" presStyleLbl="bgShp" presStyleIdx="0" presStyleCnt="4"/>
      <dgm:spPr/>
    </dgm:pt>
    <dgm:pt modelId="{3DA05FE2-E732-45A5-A6CF-C2EEF4EB39D8}" type="pres">
      <dgm:prSet presAssocID="{8DBFBD8E-A065-4F51-81B1-C1EB0B84F7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8551BE-83A1-42C3-9F75-79F8E4347D7A}" type="pres">
      <dgm:prSet presAssocID="{8DBFBD8E-A065-4F51-81B1-C1EB0B84F74B}" presName="spaceRect" presStyleCnt="0"/>
      <dgm:spPr/>
    </dgm:pt>
    <dgm:pt modelId="{FCF87138-2661-4ED3-B215-67D68CC8D5C8}" type="pres">
      <dgm:prSet presAssocID="{8DBFBD8E-A065-4F51-81B1-C1EB0B84F74B}" presName="parTx" presStyleLbl="revTx" presStyleIdx="0" presStyleCnt="4">
        <dgm:presLayoutVars>
          <dgm:chMax val="0"/>
          <dgm:chPref val="0"/>
        </dgm:presLayoutVars>
      </dgm:prSet>
      <dgm:spPr/>
    </dgm:pt>
    <dgm:pt modelId="{CC3EF569-32F5-4EF0-8910-AA71031AC4AA}" type="pres">
      <dgm:prSet presAssocID="{B40508E8-A883-4A3F-AA04-9674E9102359}" presName="sibTrans" presStyleCnt="0"/>
      <dgm:spPr/>
    </dgm:pt>
    <dgm:pt modelId="{C97DBD9C-88FC-4F80-9D32-A97EE2251243}" type="pres">
      <dgm:prSet presAssocID="{86F25CC7-2763-4B9F-A03F-39472EA6917D}" presName="compNode" presStyleCnt="0"/>
      <dgm:spPr/>
    </dgm:pt>
    <dgm:pt modelId="{97BB863C-C811-4B97-B30E-52E85C82433D}" type="pres">
      <dgm:prSet presAssocID="{86F25CC7-2763-4B9F-A03F-39472EA6917D}" presName="bgRect" presStyleLbl="bgShp" presStyleIdx="1" presStyleCnt="4"/>
      <dgm:spPr/>
    </dgm:pt>
    <dgm:pt modelId="{10462A18-A34B-418F-B3DF-B6E90CAB3E20}" type="pres">
      <dgm:prSet presAssocID="{86F25CC7-2763-4B9F-A03F-39472EA691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A8ECC6A0-E857-43F3-95FB-8E437396CEA3}" type="pres">
      <dgm:prSet presAssocID="{86F25CC7-2763-4B9F-A03F-39472EA6917D}" presName="spaceRect" presStyleCnt="0"/>
      <dgm:spPr/>
    </dgm:pt>
    <dgm:pt modelId="{0F1D9595-07E3-4D35-BA3D-AFBBC1FC382D}" type="pres">
      <dgm:prSet presAssocID="{86F25CC7-2763-4B9F-A03F-39472EA6917D}" presName="parTx" presStyleLbl="revTx" presStyleIdx="1" presStyleCnt="4">
        <dgm:presLayoutVars>
          <dgm:chMax val="0"/>
          <dgm:chPref val="0"/>
        </dgm:presLayoutVars>
      </dgm:prSet>
      <dgm:spPr/>
    </dgm:pt>
    <dgm:pt modelId="{6F71B88E-0869-4FCC-BEA4-34E0CC377F15}" type="pres">
      <dgm:prSet presAssocID="{FFC1A8C4-C7B9-463C-9158-2B9DAC156E27}" presName="sibTrans" presStyleCnt="0"/>
      <dgm:spPr/>
    </dgm:pt>
    <dgm:pt modelId="{B950CE50-060A-4F1B-9E3D-A98AAD056856}" type="pres">
      <dgm:prSet presAssocID="{4B99D463-AEDD-44F0-850A-11DA53171689}" presName="compNode" presStyleCnt="0"/>
      <dgm:spPr/>
    </dgm:pt>
    <dgm:pt modelId="{0FD1E487-9D14-459F-B680-EEB8ADA1A7D5}" type="pres">
      <dgm:prSet presAssocID="{4B99D463-AEDD-44F0-850A-11DA53171689}" presName="bgRect" presStyleLbl="bgShp" presStyleIdx="2" presStyleCnt="4"/>
      <dgm:spPr/>
    </dgm:pt>
    <dgm:pt modelId="{D0190108-4358-4CA0-BD74-9101777D6DD3}" type="pres">
      <dgm:prSet presAssocID="{4B99D463-AEDD-44F0-850A-11DA531716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B7E5E67-F7D3-4036-A53B-0CF8704775A0}" type="pres">
      <dgm:prSet presAssocID="{4B99D463-AEDD-44F0-850A-11DA53171689}" presName="spaceRect" presStyleCnt="0"/>
      <dgm:spPr/>
    </dgm:pt>
    <dgm:pt modelId="{3ECBB5E0-C4F1-4DFE-8811-9EBD2E2A33DC}" type="pres">
      <dgm:prSet presAssocID="{4B99D463-AEDD-44F0-850A-11DA53171689}" presName="parTx" presStyleLbl="revTx" presStyleIdx="2" presStyleCnt="4">
        <dgm:presLayoutVars>
          <dgm:chMax val="0"/>
          <dgm:chPref val="0"/>
        </dgm:presLayoutVars>
      </dgm:prSet>
      <dgm:spPr/>
    </dgm:pt>
    <dgm:pt modelId="{06E1B006-8218-4B0A-9E85-CA98BEF3CF34}" type="pres">
      <dgm:prSet presAssocID="{DAF6F52E-269F-4EEA-9D3C-4E370F555B7B}" presName="sibTrans" presStyleCnt="0"/>
      <dgm:spPr/>
    </dgm:pt>
    <dgm:pt modelId="{CA840949-579D-42B8-B409-9BD9816B8B91}" type="pres">
      <dgm:prSet presAssocID="{43C2D010-F950-4DE7-B173-D0DCE675D0B2}" presName="compNode" presStyleCnt="0"/>
      <dgm:spPr/>
    </dgm:pt>
    <dgm:pt modelId="{2E696B55-9236-4B82-98F9-834E4C9DAEDB}" type="pres">
      <dgm:prSet presAssocID="{43C2D010-F950-4DE7-B173-D0DCE675D0B2}" presName="bgRect" presStyleLbl="bgShp" presStyleIdx="3" presStyleCnt="4"/>
      <dgm:spPr/>
    </dgm:pt>
    <dgm:pt modelId="{F8AD81BD-4DA7-46BB-8140-194AF86B7CC2}" type="pres">
      <dgm:prSet presAssocID="{43C2D010-F950-4DE7-B173-D0DCE675D0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F3218065-0BB2-4BE8-BE06-C0C757B078BF}" type="pres">
      <dgm:prSet presAssocID="{43C2D010-F950-4DE7-B173-D0DCE675D0B2}" presName="spaceRect" presStyleCnt="0"/>
      <dgm:spPr/>
    </dgm:pt>
    <dgm:pt modelId="{F7FFD4AB-766C-4614-96D2-6853D37CD037}" type="pres">
      <dgm:prSet presAssocID="{43C2D010-F950-4DE7-B173-D0DCE675D0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4E31640-2365-4169-9137-427519E4F89A}" srcId="{0F1D6A8F-5BC0-4C11-81DD-71CBA3DEFD00}" destId="{4B99D463-AEDD-44F0-850A-11DA53171689}" srcOrd="2" destOrd="0" parTransId="{C8CA0638-A9B4-424A-A53C-8E3625D0F249}" sibTransId="{DAF6F52E-269F-4EEA-9D3C-4E370F555B7B}"/>
    <dgm:cxn modelId="{1297A25C-2D48-43A3-BD73-6190D8DEDD55}" srcId="{0F1D6A8F-5BC0-4C11-81DD-71CBA3DEFD00}" destId="{86F25CC7-2763-4B9F-A03F-39472EA6917D}" srcOrd="1" destOrd="0" parTransId="{981CD34C-C08D-478D-9236-F615554BC7C8}" sibTransId="{FFC1A8C4-C7B9-463C-9158-2B9DAC156E27}"/>
    <dgm:cxn modelId="{80F4E79A-C392-4330-87FD-C194833EC404}" type="presOf" srcId="{0F1D6A8F-5BC0-4C11-81DD-71CBA3DEFD00}" destId="{971BDF55-E72E-481E-98F0-CB25EA282F79}" srcOrd="0" destOrd="0" presId="urn:microsoft.com/office/officeart/2018/2/layout/IconVerticalSolidList"/>
    <dgm:cxn modelId="{6C6B94A5-D8C9-4EDA-AE10-EB8E3D909692}" srcId="{0F1D6A8F-5BC0-4C11-81DD-71CBA3DEFD00}" destId="{43C2D010-F950-4DE7-B173-D0DCE675D0B2}" srcOrd="3" destOrd="0" parTransId="{D47E3673-6B36-4E75-8C56-84CF8706EF10}" sibTransId="{941CCA92-5088-41E4-9D5B-0C9D2E1E048B}"/>
    <dgm:cxn modelId="{30A576B0-A256-4142-BCA6-E83E9BF60090}" type="presOf" srcId="{8DBFBD8E-A065-4F51-81B1-C1EB0B84F74B}" destId="{FCF87138-2661-4ED3-B215-67D68CC8D5C8}" srcOrd="0" destOrd="0" presId="urn:microsoft.com/office/officeart/2018/2/layout/IconVerticalSolidList"/>
    <dgm:cxn modelId="{B83E1ECF-4BA3-462E-AD1D-B26C6BE23901}" type="presOf" srcId="{43C2D010-F950-4DE7-B173-D0DCE675D0B2}" destId="{F7FFD4AB-766C-4614-96D2-6853D37CD037}" srcOrd="0" destOrd="0" presId="urn:microsoft.com/office/officeart/2018/2/layout/IconVerticalSolidList"/>
    <dgm:cxn modelId="{90AF60EA-673E-4E25-A002-7AA4A3DECC5F}" srcId="{0F1D6A8F-5BC0-4C11-81DD-71CBA3DEFD00}" destId="{8DBFBD8E-A065-4F51-81B1-C1EB0B84F74B}" srcOrd="0" destOrd="0" parTransId="{0B6782A8-7305-4D28-AD94-A849C0805682}" sibTransId="{B40508E8-A883-4A3F-AA04-9674E9102359}"/>
    <dgm:cxn modelId="{9BE050F2-E84B-4C97-8F7A-AA58F5227F3A}" type="presOf" srcId="{4B99D463-AEDD-44F0-850A-11DA53171689}" destId="{3ECBB5E0-C4F1-4DFE-8811-9EBD2E2A33DC}" srcOrd="0" destOrd="0" presId="urn:microsoft.com/office/officeart/2018/2/layout/IconVerticalSolidList"/>
    <dgm:cxn modelId="{F5BBB7F5-8966-44FA-B11B-2ACC135828EF}" type="presOf" srcId="{86F25CC7-2763-4B9F-A03F-39472EA6917D}" destId="{0F1D9595-07E3-4D35-BA3D-AFBBC1FC382D}" srcOrd="0" destOrd="0" presId="urn:microsoft.com/office/officeart/2018/2/layout/IconVerticalSolidList"/>
    <dgm:cxn modelId="{034C8D85-0119-4E21-8F37-2CF1A270DC94}" type="presParOf" srcId="{971BDF55-E72E-481E-98F0-CB25EA282F79}" destId="{F124FFFE-7D12-4027-907D-39EF5C7CA8AF}" srcOrd="0" destOrd="0" presId="urn:microsoft.com/office/officeart/2018/2/layout/IconVerticalSolidList"/>
    <dgm:cxn modelId="{03387B41-3FF3-4097-9D62-672411ABA291}" type="presParOf" srcId="{F124FFFE-7D12-4027-907D-39EF5C7CA8AF}" destId="{C78F7516-4438-45BE-ABEF-78D3277363AF}" srcOrd="0" destOrd="0" presId="urn:microsoft.com/office/officeart/2018/2/layout/IconVerticalSolidList"/>
    <dgm:cxn modelId="{79C51B57-F6D9-47EA-9218-CD57A1A06CF9}" type="presParOf" srcId="{F124FFFE-7D12-4027-907D-39EF5C7CA8AF}" destId="{3DA05FE2-E732-45A5-A6CF-C2EEF4EB39D8}" srcOrd="1" destOrd="0" presId="urn:microsoft.com/office/officeart/2018/2/layout/IconVerticalSolidList"/>
    <dgm:cxn modelId="{EE52FA39-F791-49CF-BA56-1A4B1B60957E}" type="presParOf" srcId="{F124FFFE-7D12-4027-907D-39EF5C7CA8AF}" destId="{B58551BE-83A1-42C3-9F75-79F8E4347D7A}" srcOrd="2" destOrd="0" presId="urn:microsoft.com/office/officeart/2018/2/layout/IconVerticalSolidList"/>
    <dgm:cxn modelId="{57AC73A6-6573-4057-8144-4A93EACFC7F9}" type="presParOf" srcId="{F124FFFE-7D12-4027-907D-39EF5C7CA8AF}" destId="{FCF87138-2661-4ED3-B215-67D68CC8D5C8}" srcOrd="3" destOrd="0" presId="urn:microsoft.com/office/officeart/2018/2/layout/IconVerticalSolidList"/>
    <dgm:cxn modelId="{71C62EC1-2350-49F8-BF8D-6F968F4D4A9C}" type="presParOf" srcId="{971BDF55-E72E-481E-98F0-CB25EA282F79}" destId="{CC3EF569-32F5-4EF0-8910-AA71031AC4AA}" srcOrd="1" destOrd="0" presId="urn:microsoft.com/office/officeart/2018/2/layout/IconVerticalSolidList"/>
    <dgm:cxn modelId="{245020FF-62EF-4D5B-A217-AA37470544B6}" type="presParOf" srcId="{971BDF55-E72E-481E-98F0-CB25EA282F79}" destId="{C97DBD9C-88FC-4F80-9D32-A97EE2251243}" srcOrd="2" destOrd="0" presId="urn:microsoft.com/office/officeart/2018/2/layout/IconVerticalSolidList"/>
    <dgm:cxn modelId="{473578FB-B1CB-47EA-9327-E781CA28375A}" type="presParOf" srcId="{C97DBD9C-88FC-4F80-9D32-A97EE2251243}" destId="{97BB863C-C811-4B97-B30E-52E85C82433D}" srcOrd="0" destOrd="0" presId="urn:microsoft.com/office/officeart/2018/2/layout/IconVerticalSolidList"/>
    <dgm:cxn modelId="{E50FE802-15D8-410E-B260-F7D735FC7227}" type="presParOf" srcId="{C97DBD9C-88FC-4F80-9D32-A97EE2251243}" destId="{10462A18-A34B-418F-B3DF-B6E90CAB3E20}" srcOrd="1" destOrd="0" presId="urn:microsoft.com/office/officeart/2018/2/layout/IconVerticalSolidList"/>
    <dgm:cxn modelId="{ED76347B-3FD8-4402-9FE0-C73AC20D89F7}" type="presParOf" srcId="{C97DBD9C-88FC-4F80-9D32-A97EE2251243}" destId="{A8ECC6A0-E857-43F3-95FB-8E437396CEA3}" srcOrd="2" destOrd="0" presId="urn:microsoft.com/office/officeart/2018/2/layout/IconVerticalSolidList"/>
    <dgm:cxn modelId="{C5AF93B0-8893-443A-ACC3-05ED908A6998}" type="presParOf" srcId="{C97DBD9C-88FC-4F80-9D32-A97EE2251243}" destId="{0F1D9595-07E3-4D35-BA3D-AFBBC1FC382D}" srcOrd="3" destOrd="0" presId="urn:microsoft.com/office/officeart/2018/2/layout/IconVerticalSolidList"/>
    <dgm:cxn modelId="{9D1C8AF3-F0DA-490F-9062-F4C13C4D2FBC}" type="presParOf" srcId="{971BDF55-E72E-481E-98F0-CB25EA282F79}" destId="{6F71B88E-0869-4FCC-BEA4-34E0CC377F15}" srcOrd="3" destOrd="0" presId="urn:microsoft.com/office/officeart/2018/2/layout/IconVerticalSolidList"/>
    <dgm:cxn modelId="{1E23E891-0B1D-47A6-9E4B-403B59593F9D}" type="presParOf" srcId="{971BDF55-E72E-481E-98F0-CB25EA282F79}" destId="{B950CE50-060A-4F1B-9E3D-A98AAD056856}" srcOrd="4" destOrd="0" presId="urn:microsoft.com/office/officeart/2018/2/layout/IconVerticalSolidList"/>
    <dgm:cxn modelId="{4605E5AA-DEFF-4EA5-92FC-1EC817D7E021}" type="presParOf" srcId="{B950CE50-060A-4F1B-9E3D-A98AAD056856}" destId="{0FD1E487-9D14-459F-B680-EEB8ADA1A7D5}" srcOrd="0" destOrd="0" presId="urn:microsoft.com/office/officeart/2018/2/layout/IconVerticalSolidList"/>
    <dgm:cxn modelId="{92741D0B-8C5D-4D50-ACFE-D35D197575EE}" type="presParOf" srcId="{B950CE50-060A-4F1B-9E3D-A98AAD056856}" destId="{D0190108-4358-4CA0-BD74-9101777D6DD3}" srcOrd="1" destOrd="0" presId="urn:microsoft.com/office/officeart/2018/2/layout/IconVerticalSolidList"/>
    <dgm:cxn modelId="{F1F91E68-3FF2-4C84-9523-0C4343D5123A}" type="presParOf" srcId="{B950CE50-060A-4F1B-9E3D-A98AAD056856}" destId="{AB7E5E67-F7D3-4036-A53B-0CF8704775A0}" srcOrd="2" destOrd="0" presId="urn:microsoft.com/office/officeart/2018/2/layout/IconVerticalSolidList"/>
    <dgm:cxn modelId="{40FB63FB-E710-48CD-BDC0-C0881E92435F}" type="presParOf" srcId="{B950CE50-060A-4F1B-9E3D-A98AAD056856}" destId="{3ECBB5E0-C4F1-4DFE-8811-9EBD2E2A33DC}" srcOrd="3" destOrd="0" presId="urn:microsoft.com/office/officeart/2018/2/layout/IconVerticalSolidList"/>
    <dgm:cxn modelId="{E438F634-05FD-4B00-ACAF-0CD3E4EA0759}" type="presParOf" srcId="{971BDF55-E72E-481E-98F0-CB25EA282F79}" destId="{06E1B006-8218-4B0A-9E85-CA98BEF3CF34}" srcOrd="5" destOrd="0" presId="urn:microsoft.com/office/officeart/2018/2/layout/IconVerticalSolidList"/>
    <dgm:cxn modelId="{160B803E-0673-4BD3-AF66-FD66881DB617}" type="presParOf" srcId="{971BDF55-E72E-481E-98F0-CB25EA282F79}" destId="{CA840949-579D-42B8-B409-9BD9816B8B91}" srcOrd="6" destOrd="0" presId="urn:microsoft.com/office/officeart/2018/2/layout/IconVerticalSolidList"/>
    <dgm:cxn modelId="{25BF9D04-2F61-48BA-8D8A-530111944E79}" type="presParOf" srcId="{CA840949-579D-42B8-B409-9BD9816B8B91}" destId="{2E696B55-9236-4B82-98F9-834E4C9DAEDB}" srcOrd="0" destOrd="0" presId="urn:microsoft.com/office/officeart/2018/2/layout/IconVerticalSolidList"/>
    <dgm:cxn modelId="{629E4A81-68E9-4716-9370-F504A6765B55}" type="presParOf" srcId="{CA840949-579D-42B8-B409-9BD9816B8B91}" destId="{F8AD81BD-4DA7-46BB-8140-194AF86B7CC2}" srcOrd="1" destOrd="0" presId="urn:microsoft.com/office/officeart/2018/2/layout/IconVerticalSolidList"/>
    <dgm:cxn modelId="{C872D9F3-8D84-4816-82B3-9365C938C5FA}" type="presParOf" srcId="{CA840949-579D-42B8-B409-9BD9816B8B91}" destId="{F3218065-0BB2-4BE8-BE06-C0C757B078BF}" srcOrd="2" destOrd="0" presId="urn:microsoft.com/office/officeart/2018/2/layout/IconVerticalSolidList"/>
    <dgm:cxn modelId="{1FF985BB-D41D-4D92-9A72-D1F4F704DBD4}" type="presParOf" srcId="{CA840949-579D-42B8-B409-9BD9816B8B91}" destId="{F7FFD4AB-766C-4614-96D2-6853D37CD0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7516-4438-45BE-ABEF-78D3277363AF}">
      <dsp:nvSpPr>
        <dsp:cNvPr id="0" name=""/>
        <dsp:cNvSpPr/>
      </dsp:nvSpPr>
      <dsp:spPr>
        <a:xfrm>
          <a:off x="0" y="1601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05FE2-E732-45A5-A6CF-C2EEF4EB39D8}">
      <dsp:nvSpPr>
        <dsp:cNvPr id="0" name=""/>
        <dsp:cNvSpPr/>
      </dsp:nvSpPr>
      <dsp:spPr>
        <a:xfrm>
          <a:off x="245600" y="184280"/>
          <a:ext cx="446546" cy="44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7138-2661-4ED3-B215-67D68CC8D5C8}">
      <dsp:nvSpPr>
        <dsp:cNvPr id="0" name=""/>
        <dsp:cNvSpPr/>
      </dsp:nvSpPr>
      <dsp:spPr>
        <a:xfrm>
          <a:off x="937747" y="1601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Quizzes </a:t>
          </a:r>
          <a:endParaRPr lang="en-US" sz="2200" kern="1200"/>
        </a:p>
      </dsp:txBody>
      <dsp:txXfrm>
        <a:off x="937747" y="1601"/>
        <a:ext cx="9577852" cy="811902"/>
      </dsp:txXfrm>
    </dsp:sp>
    <dsp:sp modelId="{97BB863C-C811-4B97-B30E-52E85C82433D}">
      <dsp:nvSpPr>
        <dsp:cNvPr id="0" name=""/>
        <dsp:cNvSpPr/>
      </dsp:nvSpPr>
      <dsp:spPr>
        <a:xfrm>
          <a:off x="0" y="1016480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2A18-A34B-418F-B3DF-B6E90CAB3E20}">
      <dsp:nvSpPr>
        <dsp:cNvPr id="0" name=""/>
        <dsp:cNvSpPr/>
      </dsp:nvSpPr>
      <dsp:spPr>
        <a:xfrm>
          <a:off x="245600" y="1199158"/>
          <a:ext cx="446546" cy="446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D9595-07E3-4D35-BA3D-AFBBC1FC382D}">
      <dsp:nvSpPr>
        <dsp:cNvPr id="0" name=""/>
        <dsp:cNvSpPr/>
      </dsp:nvSpPr>
      <dsp:spPr>
        <a:xfrm>
          <a:off x="937747" y="1016480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Tests</a:t>
          </a:r>
          <a:endParaRPr lang="en-US" sz="2200" kern="1200"/>
        </a:p>
      </dsp:txBody>
      <dsp:txXfrm>
        <a:off x="937747" y="1016480"/>
        <a:ext cx="9577852" cy="811902"/>
      </dsp:txXfrm>
    </dsp:sp>
    <dsp:sp modelId="{0FD1E487-9D14-459F-B680-EEB8ADA1A7D5}">
      <dsp:nvSpPr>
        <dsp:cNvPr id="0" name=""/>
        <dsp:cNvSpPr/>
      </dsp:nvSpPr>
      <dsp:spPr>
        <a:xfrm>
          <a:off x="0" y="2031358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90108-4358-4CA0-BD74-9101777D6DD3}">
      <dsp:nvSpPr>
        <dsp:cNvPr id="0" name=""/>
        <dsp:cNvSpPr/>
      </dsp:nvSpPr>
      <dsp:spPr>
        <a:xfrm>
          <a:off x="245600" y="2214036"/>
          <a:ext cx="446546" cy="446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B5E0-C4F1-4DFE-8811-9EBD2E2A33DC}">
      <dsp:nvSpPr>
        <dsp:cNvPr id="0" name=""/>
        <dsp:cNvSpPr/>
      </dsp:nvSpPr>
      <dsp:spPr>
        <a:xfrm>
          <a:off x="937747" y="2031358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Reading comprehension tests</a:t>
          </a:r>
          <a:endParaRPr lang="en-US" sz="2200" kern="1200"/>
        </a:p>
      </dsp:txBody>
      <dsp:txXfrm>
        <a:off x="937747" y="2031358"/>
        <a:ext cx="9577852" cy="811902"/>
      </dsp:txXfrm>
    </dsp:sp>
    <dsp:sp modelId="{2E696B55-9236-4B82-98F9-834E4C9DAEDB}">
      <dsp:nvSpPr>
        <dsp:cNvPr id="0" name=""/>
        <dsp:cNvSpPr/>
      </dsp:nvSpPr>
      <dsp:spPr>
        <a:xfrm>
          <a:off x="0" y="3046237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81BD-4DA7-46BB-8140-194AF86B7CC2}">
      <dsp:nvSpPr>
        <dsp:cNvPr id="0" name=""/>
        <dsp:cNvSpPr/>
      </dsp:nvSpPr>
      <dsp:spPr>
        <a:xfrm>
          <a:off x="245600" y="3228915"/>
          <a:ext cx="446546" cy="446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D4AB-766C-4614-96D2-6853D37CD037}">
      <dsp:nvSpPr>
        <dsp:cNvPr id="0" name=""/>
        <dsp:cNvSpPr/>
      </dsp:nvSpPr>
      <dsp:spPr>
        <a:xfrm>
          <a:off x="937747" y="3046237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Work in class  </a:t>
          </a:r>
          <a:endParaRPr lang="en-US" sz="2200" kern="1200"/>
        </a:p>
      </dsp:txBody>
      <dsp:txXfrm>
        <a:off x="937747" y="3046237"/>
        <a:ext cx="9577852" cy="81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9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1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7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2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1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1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valenzuela@emmanuel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reeimageslive.co.uk/free_stock_image/englishjp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efpedanias.blogspot.com/" TargetMode="Externa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peak.com/newbasic/grammatica/nuova_pa11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udeiwantthat.com/entertainment/watercolor-brush-pens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09D883-7A5A-F846-9EAD-1BAE5524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4" y="1370171"/>
            <a:ext cx="4920523" cy="2387600"/>
          </a:xfrm>
        </p:spPr>
        <p:txBody>
          <a:bodyPr>
            <a:normAutofit/>
          </a:bodyPr>
          <a:lstStyle/>
          <a:p>
            <a:pPr algn="l"/>
            <a:r>
              <a:rPr lang="es-CL" sz="5100"/>
              <a:t>English Sophmore Year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3F18C-FA16-8B44-9C9D-4091DB6FB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64" y="3849845"/>
            <a:ext cx="4920523" cy="1881751"/>
          </a:xfrm>
        </p:spPr>
        <p:txBody>
          <a:bodyPr>
            <a:normAutofit/>
          </a:bodyPr>
          <a:lstStyle/>
          <a:p>
            <a:pPr algn="l"/>
            <a:r>
              <a:rPr lang="es-CL"/>
              <a:t>Teacher Daniela Valenzuela Reyes</a:t>
            </a:r>
          </a:p>
          <a:p>
            <a:pPr algn="l"/>
            <a:r>
              <a:rPr lang="es-CL">
                <a:hlinkClick r:id="rId2"/>
              </a:rPr>
              <a:t>Dvalenzuela@emmanuel.cl</a:t>
            </a:r>
            <a:r>
              <a:rPr lang="es-CL"/>
              <a:t> 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CFDAB-69D5-4E4C-A7EA-AAB701991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3" r="16476" b="-2"/>
          <a:stretch/>
        </p:blipFill>
        <p:spPr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86017-80B3-8743-A954-5A9BBEA99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568" r="15933" b="2"/>
          <a:stretch/>
        </p:blipFill>
        <p:spPr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E90945-60F9-6342-8B2E-2E708C1F279C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://www.freeimageslive.co.uk/free_stock_image/english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4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5DE3-A45B-AB4E-974F-E31C02BA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5B6306-820A-1344-89E7-842D1DF67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7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C8900-31A5-4947-AFDB-885CDB62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9ECA88-56F2-DC41-B8EC-C208CF1EA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4605" cy="6858000"/>
          </a:xfrm>
        </p:spPr>
      </p:pic>
    </p:spTree>
    <p:extLst>
      <p:ext uri="{BB962C8B-B14F-4D97-AF65-F5344CB8AC3E}">
        <p14:creationId xmlns:p14="http://schemas.microsoft.com/office/powerpoint/2010/main" val="335706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6ECD-CEE5-1648-9540-461471AA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2D55FA-170F-464C-96FD-40DA54C74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27860" cy="5162660"/>
          </a:xfrm>
        </p:spPr>
      </p:pic>
    </p:spTree>
    <p:extLst>
      <p:ext uri="{BB962C8B-B14F-4D97-AF65-F5344CB8AC3E}">
        <p14:creationId xmlns:p14="http://schemas.microsoft.com/office/powerpoint/2010/main" val="283348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FED7-A8B8-9B44-90A3-E1DBC8C5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DFB97B-C1D2-554C-9925-1B6DD5517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0"/>
            <a:ext cx="6797040" cy="6858000"/>
          </a:xfrm>
        </p:spPr>
      </p:pic>
    </p:spTree>
    <p:extLst>
      <p:ext uri="{BB962C8B-B14F-4D97-AF65-F5344CB8AC3E}">
        <p14:creationId xmlns:p14="http://schemas.microsoft.com/office/powerpoint/2010/main" val="315169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B348B-2063-EB46-B8DF-AE2437AD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99C924-1DBF-6E4A-8F5F-5C8CC5D4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685" y="0"/>
            <a:ext cx="7181392" cy="6858000"/>
          </a:xfrm>
        </p:spPr>
      </p:pic>
    </p:spTree>
    <p:extLst>
      <p:ext uri="{BB962C8B-B14F-4D97-AF65-F5344CB8AC3E}">
        <p14:creationId xmlns:p14="http://schemas.microsoft.com/office/powerpoint/2010/main" val="155529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8163-34D4-334C-BF9B-64EFD953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74A22-9CBE-1940-AD55-734483BB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193" y="-1"/>
            <a:ext cx="8462690" cy="6492875"/>
          </a:xfrm>
        </p:spPr>
      </p:pic>
    </p:spTree>
    <p:extLst>
      <p:ext uri="{BB962C8B-B14F-4D97-AF65-F5344CB8AC3E}">
        <p14:creationId xmlns:p14="http://schemas.microsoft.com/office/powerpoint/2010/main" val="10144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5AC74-E728-034B-BA7E-1BE27023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1EC559-05A8-9B46-A2A3-1854E627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82" y="365125"/>
            <a:ext cx="9759918" cy="5998779"/>
          </a:xfrm>
        </p:spPr>
      </p:pic>
    </p:spTree>
    <p:extLst>
      <p:ext uri="{BB962C8B-B14F-4D97-AF65-F5344CB8AC3E}">
        <p14:creationId xmlns:p14="http://schemas.microsoft.com/office/powerpoint/2010/main" val="100383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56C1-67A3-F245-B6FA-094AF063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66BC0-5CDD-5642-8C47-8AE36929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E82EA5-8909-684B-AF90-C5D5BF4E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514" y="0"/>
            <a:ext cx="6846362" cy="6818833"/>
          </a:xfrm>
        </p:spPr>
      </p:pic>
    </p:spTree>
    <p:extLst>
      <p:ext uri="{BB962C8B-B14F-4D97-AF65-F5344CB8AC3E}">
        <p14:creationId xmlns:p14="http://schemas.microsoft.com/office/powerpoint/2010/main" val="42651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318DB-6888-6A4C-997E-6030C736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1C0F3A7-CACC-254E-8DBC-3F415798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986" y="0"/>
            <a:ext cx="6853483" cy="6858000"/>
          </a:xfrm>
        </p:spPr>
      </p:pic>
    </p:spTree>
    <p:extLst>
      <p:ext uri="{BB962C8B-B14F-4D97-AF65-F5344CB8AC3E}">
        <p14:creationId xmlns:p14="http://schemas.microsoft.com/office/powerpoint/2010/main" val="234062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28C3D-9235-F743-B95B-EC9E100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7C9FCF-668C-4F48-994C-54DE5A50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07" y="0"/>
            <a:ext cx="6471752" cy="6858000"/>
          </a:xfrm>
        </p:spPr>
      </p:pic>
    </p:spTree>
    <p:extLst>
      <p:ext uri="{BB962C8B-B14F-4D97-AF65-F5344CB8AC3E}">
        <p14:creationId xmlns:p14="http://schemas.microsoft.com/office/powerpoint/2010/main" val="25275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4939-B974-D84A-A79D-4E07FDDD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924D3B-76E2-FC4B-8CD2-70F1EDF16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4410" y="365125"/>
            <a:ext cx="2755679" cy="38592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4525E-8270-3C4E-B7A6-BE02D724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3" y="1308796"/>
            <a:ext cx="8899427" cy="49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6605-1333-3E41-842B-BCD6374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DCD0366-AF06-2C47-8085-C78E43E1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004" y="0"/>
            <a:ext cx="6525651" cy="6858000"/>
          </a:xfrm>
        </p:spPr>
      </p:pic>
    </p:spTree>
    <p:extLst>
      <p:ext uri="{BB962C8B-B14F-4D97-AF65-F5344CB8AC3E}">
        <p14:creationId xmlns:p14="http://schemas.microsoft.com/office/powerpoint/2010/main" val="390836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28C3D-9235-F743-B95B-EC9E100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7C9FCF-668C-4F48-994C-54DE5A50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07" y="0"/>
            <a:ext cx="6471752" cy="6858000"/>
          </a:xfrm>
        </p:spPr>
      </p:pic>
    </p:spTree>
    <p:extLst>
      <p:ext uri="{BB962C8B-B14F-4D97-AF65-F5344CB8AC3E}">
        <p14:creationId xmlns:p14="http://schemas.microsoft.com/office/powerpoint/2010/main" val="309880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6605-1333-3E41-842B-BCD6374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DCD0366-AF06-2C47-8085-C78E43E1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112" y="0"/>
            <a:ext cx="7889544" cy="6858000"/>
          </a:xfrm>
        </p:spPr>
      </p:pic>
    </p:spTree>
    <p:extLst>
      <p:ext uri="{BB962C8B-B14F-4D97-AF65-F5344CB8AC3E}">
        <p14:creationId xmlns:p14="http://schemas.microsoft.com/office/powerpoint/2010/main" val="282368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8CCF906-88DF-FF48-AE67-23B33EBA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91" y="176570"/>
            <a:ext cx="6669146" cy="59340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ACF1BD-69B6-9746-A95A-25B1CC06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THE PAST </a:t>
            </a:r>
          </a:p>
        </p:txBody>
      </p:sp>
    </p:spTree>
    <p:extLst>
      <p:ext uri="{BB962C8B-B14F-4D97-AF65-F5344CB8AC3E}">
        <p14:creationId xmlns:p14="http://schemas.microsoft.com/office/powerpoint/2010/main" val="142290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E82B3-504B-A04D-A12A-BB2F6DA5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9268BB-B424-8949-B694-F805E6C3E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55" y="17516"/>
            <a:ext cx="6172200" cy="68759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7070D5-73FB-8C49-879B-3FFBB20E8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68" y="705112"/>
            <a:ext cx="6759614" cy="5572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465BE2-DA4C-B34C-B2A0-FC9817A3A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918" y="705112"/>
            <a:ext cx="3631850" cy="27238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271FB3-B759-5043-BC92-5C14D1A0559A}"/>
              </a:ext>
            </a:extLst>
          </p:cNvPr>
          <p:cNvSpPr txBox="1"/>
          <p:nvPr/>
        </p:nvSpPr>
        <p:spPr>
          <a:xfrm>
            <a:off x="3556000" y="5334000"/>
            <a:ext cx="5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5" tooltip="http://efpedanias.blogspot.com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6" tooltip="https://creativecommons.org/licenses/by-nc/3.0/"/>
              </a:rPr>
              <a:t>CC BY-NC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88913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D4959-E421-384F-94F0-316CBB41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7" y="11430"/>
            <a:ext cx="1954648" cy="3440135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s-CL" dirty="0"/>
              <a:t>PAST TENSE OF </a:t>
            </a:r>
            <a:br>
              <a:rPr lang="es-CL" dirty="0"/>
            </a:br>
            <a:r>
              <a:rPr lang="es-CL" dirty="0"/>
              <a:t>“BE”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9019E2-B741-7444-BE9D-279FCEFB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935" y="-23676"/>
            <a:ext cx="8994501" cy="6870246"/>
          </a:xfrm>
        </p:spPr>
      </p:pic>
    </p:spTree>
    <p:extLst>
      <p:ext uri="{BB962C8B-B14F-4D97-AF65-F5344CB8AC3E}">
        <p14:creationId xmlns:p14="http://schemas.microsoft.com/office/powerpoint/2010/main" val="267099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DEFAF-23AE-D14C-9063-068F8B6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PAST PART 2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CC8883-F99E-0842-A4F3-BF2F46827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712" y="219074"/>
            <a:ext cx="6483370" cy="6424614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25DB5C-3888-544C-925F-1E796343C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4589318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0061A-749F-654B-BA7D-9775C282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Speaking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A17005C-34F7-C441-9AE5-ECF4ED61A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067" y="1233750"/>
            <a:ext cx="6414088" cy="4166925"/>
          </a:xfrm>
          <a:prstGeom prst="rect">
            <a:avLst/>
          </a:prstGeom>
        </p:spPr>
      </p:pic>
      <p:pic>
        <p:nvPicPr>
          <p:cNvPr id="6" name="Gráfico 5" descr="Grining and sweating face with solid fill con relleno sólido">
            <a:extLst>
              <a:ext uri="{FF2B5EF4-FFF2-40B4-BE49-F238E27FC236}">
                <a16:creationId xmlns:a16="http://schemas.microsoft.com/office/drawing/2014/main" id="{7A1E825E-1A70-684F-83A6-E93467974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961" y="3981450"/>
            <a:ext cx="1476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E3E5F-5319-7243-8B93-B00A1DDE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ABD1A-8FBE-0C44-889D-AB16E2E9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540FBB-4F4E-3D47-B758-4B17F41A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24252" cy="59218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B05263-9DC2-7740-BE84-E0AF6263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2268764"/>
            <a:ext cx="5891868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0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9A751-4D47-0B47-AAD6-D2E85B23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  <a:solidFill>
            <a:srgbClr val="002060"/>
          </a:solidFill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 dirty="0">
                <a:solidFill>
                  <a:schemeClr val="bg1"/>
                </a:solidFill>
              </a:rPr>
              <a:t>Final activity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F822A4-AA11-874A-B9E8-760CB7659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0" r="4745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DEFF28-8032-3149-8A64-F006E0FB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70124" y="3557488"/>
            <a:ext cx="4495901" cy="27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ABA3B-BCF3-F042-8680-6F94D8F9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Evaluations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F23BE33-3DD4-41DC-8B98-C7FBC7FD46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28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0F9CC-3405-6E4B-8312-E17E0B0B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E27E1A-1A0F-0D40-A6F8-70525B348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7" y="114300"/>
            <a:ext cx="11886996" cy="6572250"/>
          </a:xfrm>
        </p:spPr>
      </p:pic>
    </p:spTree>
    <p:extLst>
      <p:ext uri="{BB962C8B-B14F-4D97-AF65-F5344CB8AC3E}">
        <p14:creationId xmlns:p14="http://schemas.microsoft.com/office/powerpoint/2010/main" val="3173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74D88D-97DF-0949-81B8-BC5DDED13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236" y="0"/>
            <a:ext cx="5780114" cy="6858000"/>
          </a:xfrm>
        </p:spPr>
      </p:pic>
    </p:spTree>
    <p:extLst>
      <p:ext uri="{BB962C8B-B14F-4D97-AF65-F5344CB8AC3E}">
        <p14:creationId xmlns:p14="http://schemas.microsoft.com/office/powerpoint/2010/main" val="250345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8EEF86-670A-934C-BFAC-4543934C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760F13-72C5-704C-A05F-B8D6D502A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442"/>
            <a:ext cx="5850384" cy="5587116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DC845-5AB1-8B4B-89E9-AD55C0C0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696" y="86679"/>
            <a:ext cx="5487039" cy="66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C5B73-08AD-FB49-BA3E-96FA394F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6ADFAF-588E-654B-B535-E1BA268B3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807" y="155016"/>
            <a:ext cx="7810144" cy="6702984"/>
          </a:xfrm>
        </p:spPr>
      </p:pic>
    </p:spTree>
    <p:extLst>
      <p:ext uri="{BB962C8B-B14F-4D97-AF65-F5344CB8AC3E}">
        <p14:creationId xmlns:p14="http://schemas.microsoft.com/office/powerpoint/2010/main" val="156956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A9564-9539-654E-95DE-C34EA349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66DB3C-147B-F047-97B2-9AC8EBAAE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355" y="0"/>
            <a:ext cx="5211157" cy="6825613"/>
          </a:xfrm>
        </p:spPr>
      </p:pic>
    </p:spTree>
    <p:extLst>
      <p:ext uri="{BB962C8B-B14F-4D97-AF65-F5344CB8AC3E}">
        <p14:creationId xmlns:p14="http://schemas.microsoft.com/office/powerpoint/2010/main" val="48820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AC20-8D5A-E343-84CA-8BFE27CB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76D674-04E3-0041-A28B-961C2AECA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288</TotalTime>
  <Words>57</Words>
  <Application>Microsoft Macintosh PowerPoint</Application>
  <PresentationFormat>Panorámica</PresentationFormat>
  <Paragraphs>16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ShapesVTI</vt:lpstr>
      <vt:lpstr>English Sophmore Year</vt:lpstr>
      <vt:lpstr>Units </vt:lpstr>
      <vt:lpstr>Evaluations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PAST </vt:lpstr>
      <vt:lpstr>Presentación de PowerPoint</vt:lpstr>
      <vt:lpstr>PAST TENSE OF  “BE” </vt:lpstr>
      <vt:lpstr>PAST PART 2 </vt:lpstr>
      <vt:lpstr>Speaking </vt:lpstr>
      <vt:lpstr>Presentación de PowerPoint</vt:lpstr>
      <vt:lpstr>Final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Sophmore Year</dc:title>
  <dc:creator>DANIELA VALENZUELA</dc:creator>
  <cp:lastModifiedBy>DANIELA VALENZUELA</cp:lastModifiedBy>
  <cp:revision>13</cp:revision>
  <dcterms:created xsi:type="dcterms:W3CDTF">2021-03-03T21:01:29Z</dcterms:created>
  <dcterms:modified xsi:type="dcterms:W3CDTF">2021-03-18T21:42:49Z</dcterms:modified>
</cp:coreProperties>
</file>