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72" r:id="rId6"/>
    <p:sldId id="273" r:id="rId7"/>
    <p:sldId id="274" r:id="rId8"/>
    <p:sldId id="262" r:id="rId9"/>
    <p:sldId id="260" r:id="rId10"/>
    <p:sldId id="264" r:id="rId11"/>
    <p:sldId id="265" r:id="rId12"/>
    <p:sldId id="266" r:id="rId13"/>
    <p:sldId id="276" r:id="rId14"/>
    <p:sldId id="277" r:id="rId15"/>
    <p:sldId id="275" r:id="rId16"/>
    <p:sldId id="267" r:id="rId17"/>
    <p:sldId id="268" r:id="rId18"/>
    <p:sldId id="270" r:id="rId19"/>
    <p:sldId id="271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B0B90-04D0-4C1B-9C75-51BB10C9E2A6}" v="11" dt="2021-03-14T16:03:55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425B0B90-04D0-4C1B-9C75-51BB10C9E2A6}"/>
    <pc:docChg chg="custSel addSld delSld modSld">
      <pc:chgData name="Claudia Coñuecar" userId="40a48c7a74c5fee3" providerId="LiveId" clId="{425B0B90-04D0-4C1B-9C75-51BB10C9E2A6}" dt="2021-03-14T16:03:55.989" v="371" actId="1076"/>
      <pc:docMkLst>
        <pc:docMk/>
      </pc:docMkLst>
      <pc:sldChg chg="del">
        <pc:chgData name="Claudia Coñuecar" userId="40a48c7a74c5fee3" providerId="LiveId" clId="{425B0B90-04D0-4C1B-9C75-51BB10C9E2A6}" dt="2021-03-14T15:58:33.282" v="221" actId="2696"/>
        <pc:sldMkLst>
          <pc:docMk/>
          <pc:sldMk cId="1706048361" sldId="263"/>
        </pc:sldMkLst>
      </pc:sldChg>
      <pc:sldChg chg="addSp modSp mod modClrScheme chgLayout">
        <pc:chgData name="Claudia Coñuecar" userId="40a48c7a74c5fee3" providerId="LiveId" clId="{425B0B90-04D0-4C1B-9C75-51BB10C9E2A6}" dt="2021-03-14T16:00:44.316" v="296" actId="20577"/>
        <pc:sldMkLst>
          <pc:docMk/>
          <pc:sldMk cId="2347491825" sldId="266"/>
        </pc:sldMkLst>
        <pc:spChg chg="mod">
          <ac:chgData name="Claudia Coñuecar" userId="40a48c7a74c5fee3" providerId="LiveId" clId="{425B0B90-04D0-4C1B-9C75-51BB10C9E2A6}" dt="2021-03-14T16:00:14.347" v="285" actId="26606"/>
          <ac:spMkLst>
            <pc:docMk/>
            <pc:sldMk cId="2347491825" sldId="266"/>
            <ac:spMk id="2" creationId="{00000000-0000-0000-0000-000000000000}"/>
          </ac:spMkLst>
        </pc:spChg>
        <pc:spChg chg="mod">
          <ac:chgData name="Claudia Coñuecar" userId="40a48c7a74c5fee3" providerId="LiveId" clId="{425B0B90-04D0-4C1B-9C75-51BB10C9E2A6}" dt="2021-03-14T16:00:44.316" v="296" actId="20577"/>
          <ac:spMkLst>
            <pc:docMk/>
            <pc:sldMk cId="2347491825" sldId="266"/>
            <ac:spMk id="3" creationId="{00000000-0000-0000-0000-000000000000}"/>
          </ac:spMkLst>
        </pc:spChg>
        <pc:picChg chg="add mod">
          <ac:chgData name="Claudia Coñuecar" userId="40a48c7a74c5fee3" providerId="LiveId" clId="{425B0B90-04D0-4C1B-9C75-51BB10C9E2A6}" dt="2021-03-14T16:00:14.347" v="285" actId="26606"/>
          <ac:picMkLst>
            <pc:docMk/>
            <pc:sldMk cId="2347491825" sldId="266"/>
            <ac:picMk id="4" creationId="{79DE9052-3D89-44E5-9504-FA5C541491BC}"/>
          </ac:picMkLst>
        </pc:picChg>
      </pc:sldChg>
      <pc:sldChg chg="del">
        <pc:chgData name="Claudia Coñuecar" userId="40a48c7a74c5fee3" providerId="LiveId" clId="{425B0B90-04D0-4C1B-9C75-51BB10C9E2A6}" dt="2021-03-14T15:34:55.231" v="0" actId="2696"/>
        <pc:sldMkLst>
          <pc:docMk/>
          <pc:sldMk cId="528309416" sldId="269"/>
        </pc:sldMkLst>
      </pc:sldChg>
      <pc:sldChg chg="modSp mod">
        <pc:chgData name="Claudia Coñuecar" userId="40a48c7a74c5fee3" providerId="LiveId" clId="{425B0B90-04D0-4C1B-9C75-51BB10C9E2A6}" dt="2021-03-14T15:58:26.225" v="220" actId="27636"/>
        <pc:sldMkLst>
          <pc:docMk/>
          <pc:sldMk cId="2582342516" sldId="270"/>
        </pc:sldMkLst>
        <pc:spChg chg="mod">
          <ac:chgData name="Claudia Coñuecar" userId="40a48c7a74c5fee3" providerId="LiveId" clId="{425B0B90-04D0-4C1B-9C75-51BB10C9E2A6}" dt="2021-03-14T15:58:26.225" v="220" actId="27636"/>
          <ac:spMkLst>
            <pc:docMk/>
            <pc:sldMk cId="2582342516" sldId="270"/>
            <ac:spMk id="3" creationId="{00000000-0000-0000-0000-000000000000}"/>
          </ac:spMkLst>
        </pc:spChg>
      </pc:sldChg>
      <pc:sldChg chg="modSp mod">
        <pc:chgData name="Claudia Coñuecar" userId="40a48c7a74c5fee3" providerId="LiveId" clId="{425B0B90-04D0-4C1B-9C75-51BB10C9E2A6}" dt="2021-03-14T16:03:55.989" v="371" actId="1076"/>
        <pc:sldMkLst>
          <pc:docMk/>
          <pc:sldMk cId="555235597" sldId="271"/>
        </pc:sldMkLst>
        <pc:spChg chg="mod">
          <ac:chgData name="Claudia Coñuecar" userId="40a48c7a74c5fee3" providerId="LiveId" clId="{425B0B90-04D0-4C1B-9C75-51BB10C9E2A6}" dt="2021-03-14T15:59:13.960" v="266" actId="14100"/>
          <ac:spMkLst>
            <pc:docMk/>
            <pc:sldMk cId="555235597" sldId="271"/>
            <ac:spMk id="3" creationId="{00000000-0000-0000-0000-000000000000}"/>
          </ac:spMkLst>
        </pc:spChg>
        <pc:picChg chg="mod">
          <ac:chgData name="Claudia Coñuecar" userId="40a48c7a74c5fee3" providerId="LiveId" clId="{425B0B90-04D0-4C1B-9C75-51BB10C9E2A6}" dt="2021-03-14T16:03:55.989" v="371" actId="1076"/>
          <ac:picMkLst>
            <pc:docMk/>
            <pc:sldMk cId="555235597" sldId="271"/>
            <ac:picMk id="8194" creationId="{00000000-0000-0000-0000-000000000000}"/>
          </ac:picMkLst>
        </pc:picChg>
      </pc:sldChg>
      <pc:sldChg chg="modSp new mod">
        <pc:chgData name="Claudia Coñuecar" userId="40a48c7a74c5fee3" providerId="LiveId" clId="{425B0B90-04D0-4C1B-9C75-51BB10C9E2A6}" dt="2021-03-14T15:37:27.752" v="149" actId="27636"/>
        <pc:sldMkLst>
          <pc:docMk/>
          <pc:sldMk cId="1542796184" sldId="272"/>
        </pc:sldMkLst>
        <pc:spChg chg="mod">
          <ac:chgData name="Claudia Coñuecar" userId="40a48c7a74c5fee3" providerId="LiveId" clId="{425B0B90-04D0-4C1B-9C75-51BB10C9E2A6}" dt="2021-03-14T15:35:55.644" v="69" actId="20577"/>
          <ac:spMkLst>
            <pc:docMk/>
            <pc:sldMk cId="1542796184" sldId="272"/>
            <ac:spMk id="2" creationId="{4F36C4C4-F879-44EB-A90B-432759E30A8D}"/>
          </ac:spMkLst>
        </pc:spChg>
        <pc:spChg chg="mod">
          <ac:chgData name="Claudia Coñuecar" userId="40a48c7a74c5fee3" providerId="LiveId" clId="{425B0B90-04D0-4C1B-9C75-51BB10C9E2A6}" dt="2021-03-14T15:37:27.752" v="149" actId="27636"/>
          <ac:spMkLst>
            <pc:docMk/>
            <pc:sldMk cId="1542796184" sldId="272"/>
            <ac:spMk id="3" creationId="{D70F20CD-29D1-448E-B90F-BB9A1FD2CEDA}"/>
          </ac:spMkLst>
        </pc:spChg>
      </pc:sldChg>
      <pc:sldChg chg="addSp modSp new mod">
        <pc:chgData name="Claudia Coñuecar" userId="40a48c7a74c5fee3" providerId="LiveId" clId="{425B0B90-04D0-4C1B-9C75-51BB10C9E2A6}" dt="2021-03-14T15:38:03.803" v="156" actId="1076"/>
        <pc:sldMkLst>
          <pc:docMk/>
          <pc:sldMk cId="3247935388" sldId="273"/>
        </pc:sldMkLst>
        <pc:picChg chg="add mod">
          <ac:chgData name="Claudia Coñuecar" userId="40a48c7a74c5fee3" providerId="LiveId" clId="{425B0B90-04D0-4C1B-9C75-51BB10C9E2A6}" dt="2021-03-14T15:38:03.803" v="156" actId="1076"/>
          <ac:picMkLst>
            <pc:docMk/>
            <pc:sldMk cId="3247935388" sldId="273"/>
            <ac:picMk id="4" creationId="{DFEB50A0-69DA-4AC3-861C-7AD545E95F75}"/>
          </ac:picMkLst>
        </pc:picChg>
      </pc:sldChg>
      <pc:sldChg chg="addSp modSp new mod">
        <pc:chgData name="Claudia Coñuecar" userId="40a48c7a74c5fee3" providerId="LiveId" clId="{425B0B90-04D0-4C1B-9C75-51BB10C9E2A6}" dt="2021-03-14T15:49:03.897" v="179" actId="1076"/>
        <pc:sldMkLst>
          <pc:docMk/>
          <pc:sldMk cId="2893685982" sldId="274"/>
        </pc:sldMkLst>
        <pc:spChg chg="mod">
          <ac:chgData name="Claudia Coñuecar" userId="40a48c7a74c5fee3" providerId="LiveId" clId="{425B0B90-04D0-4C1B-9C75-51BB10C9E2A6}" dt="2021-03-14T15:48:34.425" v="177" actId="20577"/>
          <ac:spMkLst>
            <pc:docMk/>
            <pc:sldMk cId="2893685982" sldId="274"/>
            <ac:spMk id="2" creationId="{79F7F547-185C-47BC-B93C-C7693E564DB2}"/>
          </ac:spMkLst>
        </pc:spChg>
        <pc:spChg chg="mod">
          <ac:chgData name="Claudia Coñuecar" userId="40a48c7a74c5fee3" providerId="LiveId" clId="{425B0B90-04D0-4C1B-9C75-51BB10C9E2A6}" dt="2021-03-14T15:48:26.639" v="158"/>
          <ac:spMkLst>
            <pc:docMk/>
            <pc:sldMk cId="2893685982" sldId="274"/>
            <ac:spMk id="3" creationId="{0B1B35E5-1435-4734-B937-B00551598E91}"/>
          </ac:spMkLst>
        </pc:spChg>
        <pc:picChg chg="add mod">
          <ac:chgData name="Claudia Coñuecar" userId="40a48c7a74c5fee3" providerId="LiveId" clId="{425B0B90-04D0-4C1B-9C75-51BB10C9E2A6}" dt="2021-03-14T15:49:03.897" v="179" actId="1076"/>
          <ac:picMkLst>
            <pc:docMk/>
            <pc:sldMk cId="2893685982" sldId="274"/>
            <ac:picMk id="1026" creationId="{18B8E6E2-E719-4147-A73F-DE09EAC586B1}"/>
          </ac:picMkLst>
        </pc:picChg>
      </pc:sldChg>
      <pc:sldChg chg="addSp modSp new mod">
        <pc:chgData name="Claudia Coñuecar" userId="40a48c7a74c5fee3" providerId="LiveId" clId="{425B0B90-04D0-4C1B-9C75-51BB10C9E2A6}" dt="2021-03-14T15:57:32.228" v="216" actId="1076"/>
        <pc:sldMkLst>
          <pc:docMk/>
          <pc:sldMk cId="4091158411" sldId="275"/>
        </pc:sldMkLst>
        <pc:spChg chg="mod">
          <ac:chgData name="Claudia Coñuecar" userId="40a48c7a74c5fee3" providerId="LiveId" clId="{425B0B90-04D0-4C1B-9C75-51BB10C9E2A6}" dt="2021-03-14T15:56:48.751" v="211" actId="20577"/>
          <ac:spMkLst>
            <pc:docMk/>
            <pc:sldMk cId="4091158411" sldId="275"/>
            <ac:spMk id="2" creationId="{EC080118-2404-4901-A816-AFC49FAC9DE5}"/>
          </ac:spMkLst>
        </pc:spChg>
        <pc:spChg chg="mod">
          <ac:chgData name="Claudia Coñuecar" userId="40a48c7a74c5fee3" providerId="LiveId" clId="{425B0B90-04D0-4C1B-9C75-51BB10C9E2A6}" dt="2021-03-14T15:56:36.948" v="181"/>
          <ac:spMkLst>
            <pc:docMk/>
            <pc:sldMk cId="4091158411" sldId="275"/>
            <ac:spMk id="3" creationId="{53902FF6-BD04-4CE2-B618-6DD2672C638A}"/>
          </ac:spMkLst>
        </pc:spChg>
        <pc:picChg chg="add mod">
          <ac:chgData name="Claudia Coñuecar" userId="40a48c7a74c5fee3" providerId="LiveId" clId="{425B0B90-04D0-4C1B-9C75-51BB10C9E2A6}" dt="2021-03-14T15:57:32.228" v="216" actId="1076"/>
          <ac:picMkLst>
            <pc:docMk/>
            <pc:sldMk cId="4091158411" sldId="275"/>
            <ac:picMk id="4" creationId="{3535D725-ECA2-4065-9CDA-F9E7FF676D5B}"/>
          </ac:picMkLst>
        </pc:picChg>
      </pc:sldChg>
      <pc:sldChg chg="addSp modSp new mod modClrScheme chgLayout">
        <pc:chgData name="Claudia Coñuecar" userId="40a48c7a74c5fee3" providerId="LiveId" clId="{425B0B90-04D0-4C1B-9C75-51BB10C9E2A6}" dt="2021-03-14T16:02:30.657" v="362" actId="20577"/>
        <pc:sldMkLst>
          <pc:docMk/>
          <pc:sldMk cId="3822355040" sldId="276"/>
        </pc:sldMkLst>
        <pc:spChg chg="mod">
          <ac:chgData name="Claudia Coñuecar" userId="40a48c7a74c5fee3" providerId="LiveId" clId="{425B0B90-04D0-4C1B-9C75-51BB10C9E2A6}" dt="2021-03-14T16:02:03.934" v="335" actId="26606"/>
          <ac:spMkLst>
            <pc:docMk/>
            <pc:sldMk cId="3822355040" sldId="276"/>
            <ac:spMk id="2" creationId="{0CF66702-3F42-483E-9774-002434D4AF4F}"/>
          </ac:spMkLst>
        </pc:spChg>
        <pc:spChg chg="mod">
          <ac:chgData name="Claudia Coñuecar" userId="40a48c7a74c5fee3" providerId="LiveId" clId="{425B0B90-04D0-4C1B-9C75-51BB10C9E2A6}" dt="2021-03-14T16:02:30.657" v="362" actId="20577"/>
          <ac:spMkLst>
            <pc:docMk/>
            <pc:sldMk cId="3822355040" sldId="276"/>
            <ac:spMk id="3" creationId="{67F12DFB-D5F1-4522-9998-FF835552B82A}"/>
          </ac:spMkLst>
        </pc:spChg>
        <pc:picChg chg="add mod">
          <ac:chgData name="Claudia Coñuecar" userId="40a48c7a74c5fee3" providerId="LiveId" clId="{425B0B90-04D0-4C1B-9C75-51BB10C9E2A6}" dt="2021-03-14T16:02:03.934" v="335" actId="26606"/>
          <ac:picMkLst>
            <pc:docMk/>
            <pc:sldMk cId="3822355040" sldId="276"/>
            <ac:picMk id="2050" creationId="{5908B677-4F4D-497A-BE1E-0545472B56E9}"/>
          </ac:picMkLst>
        </pc:picChg>
      </pc:sldChg>
      <pc:sldChg chg="addSp modSp new mod modClrScheme chgLayout">
        <pc:chgData name="Claudia Coñuecar" userId="40a48c7a74c5fee3" providerId="LiveId" clId="{425B0B90-04D0-4C1B-9C75-51BB10C9E2A6}" dt="2021-03-14T16:03:34.294" v="369" actId="962"/>
        <pc:sldMkLst>
          <pc:docMk/>
          <pc:sldMk cId="416384510" sldId="277"/>
        </pc:sldMkLst>
        <pc:spChg chg="mod">
          <ac:chgData name="Claudia Coñuecar" userId="40a48c7a74c5fee3" providerId="LiveId" clId="{425B0B90-04D0-4C1B-9C75-51BB10C9E2A6}" dt="2021-03-14T16:03:27.642" v="365" actId="26606"/>
          <ac:spMkLst>
            <pc:docMk/>
            <pc:sldMk cId="416384510" sldId="277"/>
            <ac:spMk id="2" creationId="{A4971249-D3D3-407A-AD1D-F994CF83D610}"/>
          </ac:spMkLst>
        </pc:spChg>
        <pc:spChg chg="mod">
          <ac:chgData name="Claudia Coñuecar" userId="40a48c7a74c5fee3" providerId="LiveId" clId="{425B0B90-04D0-4C1B-9C75-51BB10C9E2A6}" dt="2021-03-14T16:03:34.294" v="369" actId="962"/>
          <ac:spMkLst>
            <pc:docMk/>
            <pc:sldMk cId="416384510" sldId="277"/>
            <ac:spMk id="3" creationId="{F3FBDB6A-1EDE-4AF8-8125-4B355367EC2D}"/>
          </ac:spMkLst>
        </pc:spChg>
        <pc:picChg chg="add mod">
          <ac:chgData name="Claudia Coñuecar" userId="40a48c7a74c5fee3" providerId="LiveId" clId="{425B0B90-04D0-4C1B-9C75-51BB10C9E2A6}" dt="2021-03-14T16:03:34.294" v="368" actId="27614"/>
          <ac:picMkLst>
            <pc:docMk/>
            <pc:sldMk cId="416384510" sldId="277"/>
            <ac:picMk id="4" creationId="{B8063CA2-3149-4F19-8A6D-6C7435348A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EC8B160-2C9B-4B37-BB13-08C893497ADE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160-2C9B-4B37-BB13-08C893497ADE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160-2C9B-4B37-BB13-08C893497ADE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160-2C9B-4B37-BB13-08C893497ADE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160-2C9B-4B37-BB13-08C893497ADE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160-2C9B-4B37-BB13-08C893497ADE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160-2C9B-4B37-BB13-08C893497ADE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160-2C9B-4B37-BB13-08C893497ADE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160-2C9B-4B37-BB13-08C893497ADE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EC8B160-2C9B-4B37-BB13-08C893497ADE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EC8B160-2C9B-4B37-BB13-08C893497ADE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C8B160-2C9B-4B37-BB13-08C893497ADE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YsT4DfNwp8" TargetMode="External"/><Relationship Id="rId2" Type="http://schemas.openxmlformats.org/officeDocument/2006/relationships/hyperlink" Target="https://youtu.be/srgc_aYR_5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400253"/>
            <a:ext cx="5723468" cy="1828090"/>
          </a:xfrm>
        </p:spPr>
        <p:txBody>
          <a:bodyPr/>
          <a:lstStyle/>
          <a:p>
            <a:r>
              <a:rPr lang="es-CL" dirty="0"/>
              <a:t>Clases de Música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4077072"/>
            <a:ext cx="5712179" cy="1524000"/>
          </a:xfrm>
        </p:spPr>
        <p:txBody>
          <a:bodyPr>
            <a:noAutofit/>
          </a:bodyPr>
          <a:lstStyle/>
          <a:p>
            <a:r>
              <a:rPr lang="es-CL" sz="2400" dirty="0"/>
              <a:t>Quinto Año Básico </a:t>
            </a:r>
          </a:p>
          <a:p>
            <a:r>
              <a:rPr lang="es-CL" sz="2400" dirty="0"/>
              <a:t>Prof. Claudia Coñuecar</a:t>
            </a:r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90150"/>
            <a:ext cx="93610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vinilo-decorativo-clave-de-sol-de-color-823.png (317×441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90150"/>
            <a:ext cx="1354431" cy="18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94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Instrumentos de Membranas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4036"/>
            <a:ext cx="3659133" cy="31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865062" y="1916832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Bombo Nortino</a:t>
            </a:r>
          </a:p>
        </p:txBody>
      </p:sp>
    </p:spTree>
    <p:extLst>
      <p:ext uri="{BB962C8B-B14F-4D97-AF65-F5344CB8AC3E}">
        <p14:creationId xmlns:p14="http://schemas.microsoft.com/office/powerpoint/2010/main" val="65027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4305772" cy="43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11053" y="2220710"/>
            <a:ext cx="29145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Bombo Chilote</a:t>
            </a:r>
          </a:p>
        </p:txBody>
      </p:sp>
    </p:spTree>
    <p:extLst>
      <p:ext uri="{BB962C8B-B14F-4D97-AF65-F5344CB8AC3E}">
        <p14:creationId xmlns:p14="http://schemas.microsoft.com/office/powerpoint/2010/main" val="323366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es-CL" dirty="0"/>
              <a:t>Diferencias Bombos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200400" cy="4043897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s-CL" dirty="0"/>
              <a:t>Bombo Nortino: Es más grande que el Bombo chilote.</a:t>
            </a:r>
          </a:p>
          <a:p>
            <a:pPr>
              <a:lnSpc>
                <a:spcPct val="150000"/>
              </a:lnSpc>
            </a:pPr>
            <a:r>
              <a:rPr lang="es-CL" dirty="0"/>
              <a:t>La membrana del bombo nortino es de piel de llama o de vicuña.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E9052-3D89-44E5-9504-FA5C54149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1" r="17188" b="-3"/>
          <a:stretch/>
        </p:blipFill>
        <p:spPr>
          <a:xfrm>
            <a:off x="4663440" y="2119313"/>
            <a:ext cx="3200400" cy="360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491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66702-3F42-483E-9774-002434D4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es-CL" dirty="0"/>
              <a:t>Bombo Chilote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F12DFB-D5F1-4522-9998-FF835552B8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5023" y="2471341"/>
            <a:ext cx="3200400" cy="3602736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s-CL" dirty="0"/>
              <a:t>La membrana del bombo chilote es de cuero de vaca, de chivo o de ciervo.</a:t>
            </a:r>
          </a:p>
          <a:p>
            <a:endParaRPr lang="es-CL" dirty="0"/>
          </a:p>
        </p:txBody>
      </p:sp>
      <p:pic>
        <p:nvPicPr>
          <p:cNvPr id="2050" name="Picture 2" descr="7 razas de vacas de leche - Mis Animales">
            <a:extLst>
              <a:ext uri="{FF2B5EF4-FFF2-40B4-BE49-F238E27FC236}">
                <a16:creationId xmlns:a16="http://schemas.microsoft.com/office/drawing/2014/main" id="{5908B677-4F4D-497A-BE1E-0545472B5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21668" b="2"/>
          <a:stretch/>
        </p:blipFill>
        <p:spPr bwMode="auto">
          <a:xfrm>
            <a:off x="4663440" y="2119313"/>
            <a:ext cx="3200400" cy="360521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35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71249-D3D3-407A-AD1D-F994CF83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3700"/>
              <a:t>Al bombo se le llama “Legüero”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BDB6A-1EDE-4AF8-8125-4B355367EC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CL" dirty="0"/>
              <a:t>También a los bombos se les llama “Legüero”, porque su sonido se escucha a una “legua” (aproximadamente 4, 8 kilómetros) </a:t>
            </a:r>
          </a:p>
          <a:p>
            <a:endParaRPr lang="es-CL" dirty="0"/>
          </a:p>
        </p:txBody>
      </p:sp>
      <p:pic>
        <p:nvPicPr>
          <p:cNvPr id="4" name="Imagen 3" descr="Dibujo de una taza de cafe&#10;&#10;Descripción generada automáticamente con confianza baja">
            <a:extLst>
              <a:ext uri="{FF2B5EF4-FFF2-40B4-BE49-F238E27FC236}">
                <a16:creationId xmlns:a16="http://schemas.microsoft.com/office/drawing/2014/main" id="{B8063CA2-3149-4F19-8A6D-6C7435348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727"/>
          <a:stretch/>
        </p:blipFill>
        <p:spPr>
          <a:xfrm>
            <a:off x="4663440" y="2119313"/>
            <a:ext cx="3200400" cy="360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384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0118-2404-4901-A816-AFC49FAC9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Como se puede armar un bombo: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902FF6-BD04-4CE2-B618-6DD2672C6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https://youtu.be/r8SxwvePzvg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35D725-ECA2-4065-9CDA-F9E7FF676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212976"/>
            <a:ext cx="3168352" cy="23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5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3284984"/>
            <a:ext cx="3837806" cy="21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1" y="1988840"/>
            <a:ext cx="3633691" cy="40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479565" y="2274082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Black" panose="020B0A04020102020204" pitchFamily="34" charset="0"/>
              </a:rPr>
              <a:t>Bongó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02799" y="1196752"/>
            <a:ext cx="260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Black" panose="020B0A04020102020204" pitchFamily="34" charset="0"/>
              </a:rPr>
              <a:t>Tumbadoras</a:t>
            </a:r>
          </a:p>
        </p:txBody>
      </p:sp>
    </p:spTree>
    <p:extLst>
      <p:ext uri="{BB962C8B-B14F-4D97-AF65-F5344CB8AC3E}">
        <p14:creationId xmlns:p14="http://schemas.microsoft.com/office/powerpoint/2010/main" val="171569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26289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59" y="2708920"/>
            <a:ext cx="3320802" cy="332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2447310"/>
            <a:ext cx="2194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Black" panose="020B0A04020102020204" pitchFamily="34" charset="0"/>
              </a:rPr>
              <a:t>Pandereta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24128" y="142624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Arial Black" panose="020B0A04020102020204" pitchFamily="34" charset="0"/>
              </a:rPr>
              <a:t>Timbal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431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Escucha en este video el “Bombo Chilote”</a:t>
            </a:r>
          </a:p>
          <a:p>
            <a:r>
              <a:rPr lang="es-CL" dirty="0">
                <a:hlinkClick r:id="rId2"/>
              </a:rPr>
              <a:t>https://youtu.be/srgc_aYR_5U</a:t>
            </a:r>
            <a:endParaRPr lang="es-CL" dirty="0"/>
          </a:p>
          <a:p>
            <a:endParaRPr lang="es-CL" dirty="0"/>
          </a:p>
          <a:p>
            <a:r>
              <a:rPr lang="es-CL" dirty="0"/>
              <a:t>En este video escucha la “Pandereta”</a:t>
            </a:r>
          </a:p>
          <a:p>
            <a:r>
              <a:rPr lang="es-CL" dirty="0">
                <a:hlinkClick r:id="rId3"/>
              </a:rPr>
              <a:t>https://youtu.be/eYsT4DfNwp8</a:t>
            </a:r>
            <a:endParaRPr lang="es-CL" dirty="0"/>
          </a:p>
          <a:p>
            <a:endParaRPr lang="es-CL" dirty="0"/>
          </a:p>
          <a:p>
            <a:r>
              <a:rPr lang="es-CL" dirty="0"/>
              <a:t>En este video escucha y mira el “Bongó”</a:t>
            </a:r>
          </a:p>
          <a:p>
            <a:r>
              <a:rPr lang="es-CL" dirty="0"/>
              <a:t>https://youtu.be/I9gzjPLh-IA</a:t>
            </a:r>
          </a:p>
        </p:txBody>
      </p:sp>
    </p:spTree>
    <p:extLst>
      <p:ext uri="{BB962C8B-B14F-4D97-AF65-F5344CB8AC3E}">
        <p14:creationId xmlns:p14="http://schemas.microsoft.com/office/powerpoint/2010/main" val="258234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3797" y="2132856"/>
            <a:ext cx="6196405" cy="396044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s-CL" sz="2900" dirty="0"/>
              <a:t>1.- Nombra 4 instrumentos de percusión de membrana</a:t>
            </a:r>
          </a:p>
          <a:p>
            <a:pPr algn="just">
              <a:lnSpc>
                <a:spcPct val="170000"/>
              </a:lnSpc>
            </a:pPr>
            <a:r>
              <a:rPr lang="es-CL" sz="2900" dirty="0"/>
              <a:t>2.- ¿Cuántos tipos de bombos hay?</a:t>
            </a:r>
          </a:p>
          <a:p>
            <a:pPr algn="just">
              <a:lnSpc>
                <a:spcPct val="170000"/>
              </a:lnSpc>
            </a:pPr>
            <a:r>
              <a:rPr lang="es-CL" sz="2900" dirty="0"/>
              <a:t>3.- ¿Cuál es la diferencia entre bombo nortino y el chilote?</a:t>
            </a:r>
          </a:p>
          <a:p>
            <a:pPr algn="just">
              <a:lnSpc>
                <a:spcPct val="170000"/>
              </a:lnSpc>
            </a:pPr>
            <a:r>
              <a:rPr lang="es-CL" sz="2900" dirty="0"/>
              <a:t>4.- ¿Cómo se puede hacer un bombo casero?</a:t>
            </a:r>
          </a:p>
          <a:p>
            <a:pPr algn="just">
              <a:lnSpc>
                <a:spcPct val="170000"/>
              </a:lnSpc>
            </a:pPr>
            <a:r>
              <a:rPr lang="es-CL" sz="2900" dirty="0"/>
              <a:t>4.- ¿Por qué estos instrumentos se llaman “Membranófonos”?</a:t>
            </a:r>
          </a:p>
          <a:p>
            <a:pPr algn="just">
              <a:lnSpc>
                <a:spcPct val="170000"/>
              </a:lnSpc>
            </a:pPr>
            <a:r>
              <a:rPr lang="es-CL" sz="2900" dirty="0"/>
              <a:t>5.- ¿De qué material puede ser la membrana en estos instrumentos de percusión?</a:t>
            </a:r>
            <a:r>
              <a:rPr lang="es-CL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5" y="584239"/>
            <a:ext cx="153996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23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Instrumentos Musicales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Familias de Instrumentos: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Viento: Madera y Metal</a:t>
            </a:r>
          </a:p>
          <a:p>
            <a:r>
              <a:rPr lang="es-CL" dirty="0"/>
              <a:t>Cuerda: Frotada, Pulsada y Percutida</a:t>
            </a:r>
          </a:p>
          <a:p>
            <a:r>
              <a:rPr lang="es-CL" dirty="0"/>
              <a:t>Percusión: Madera, Metal y Membrana</a:t>
            </a:r>
          </a:p>
          <a:p>
            <a:endParaRPr lang="es-CL" dirty="0"/>
          </a:p>
        </p:txBody>
      </p:sp>
      <p:pic>
        <p:nvPicPr>
          <p:cNvPr id="2058" name="Picture 10" descr="Niños De Dibujos Animados Con Notas Musicales Ilustracio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88377"/>
            <a:ext cx="1749936" cy="14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06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Instrumentos de Percusión Membrana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492896"/>
            <a:ext cx="6624736" cy="36038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Los instrumentos de percusión de membrana son también llamados “Membranófonos” y suenan al vibrar sus membranas.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Fabricados con madera o cerámica y cubiertos por pieles atadas y tensadas.</a:t>
            </a:r>
          </a:p>
          <a:p>
            <a:pPr marL="0" indent="0">
              <a:buNone/>
            </a:pPr>
            <a:br>
              <a:rPr lang="es-ES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792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556792"/>
            <a:ext cx="6196405" cy="360381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/>
              <a:t>Son de gran sonido, realzan la música y dan solemnidad.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Son usados en espacios abiertos y sobretodo en los ejércitos.</a:t>
            </a:r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2939070" cy="237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53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6C4C4-F879-44EB-A90B-432759E30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I. Percusión Membrana Antigüedad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0F20CD-29D1-448E-B90F-BB9A1FD2C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892" y="2708920"/>
            <a:ext cx="6597228" cy="333149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L" dirty="0">
                <a:latin typeface="Comic Sans MS" panose="030F0702030302020204" pitchFamily="66" charset="0"/>
              </a:rPr>
              <a:t>Desde tiempos antiguos están presentes estos instrumentos, </a:t>
            </a:r>
            <a:r>
              <a:rPr lang="es-ES" b="0" i="0" dirty="0">
                <a:solidFill>
                  <a:srgbClr val="3A3A3A"/>
                </a:solidFill>
                <a:effectLst/>
                <a:latin typeface="Comic Sans MS" panose="030F0702030302020204" pitchFamily="66" charset="0"/>
              </a:rPr>
              <a:t>se fueron construyendo los primeros tambores, quienes con el apoyo de maderas, trozos de piel de animal muerto, agujeros hechos en el suelo como caja de resonancias.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4279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C48A0-9E7B-4A52-8B09-B5E082E2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40A471-E539-4E50-8D2B-A1D35593A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EB50A0-69DA-4AC3-861C-7AD545E95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75" y="728666"/>
            <a:ext cx="7041373" cy="54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3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7F547-185C-47BC-B93C-C7693E56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Observa el video: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B35E5-1435-4734-B937-B00551598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https://youtu.be/66zDRTdXgsU</a:t>
            </a:r>
          </a:p>
        </p:txBody>
      </p:sp>
      <p:pic>
        <p:nvPicPr>
          <p:cNvPr id="1026" name="Picture 2" descr="La Pandereta | Información, Tipos y Clasificación">
            <a:extLst>
              <a:ext uri="{FF2B5EF4-FFF2-40B4-BE49-F238E27FC236}">
                <a16:creationId xmlns:a16="http://schemas.microsoft.com/office/drawing/2014/main" id="{18B8E6E2-E719-4147-A73F-DE09EAC58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8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Instrumento de percusión “</a:t>
            </a:r>
            <a:r>
              <a:rPr lang="es-CL" dirty="0" err="1"/>
              <a:t>Membranófono</a:t>
            </a:r>
            <a:r>
              <a:rPr lang="es-CL" dirty="0"/>
              <a:t>”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544616" cy="338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01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En este instrumento de percusión, la vibración se produce en una membrana tensa hecha de piel o de materiales sintéticos. 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A veces pueden tener dos membranas tensas, como en el caso de algunos instrumentos cilíndricos que tienen un parche en cada extremo.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1520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299</TotalTime>
  <Words>436</Words>
  <Application>Microsoft Office PowerPoint</Application>
  <PresentationFormat>Presentación en pantalla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 Black</vt:lpstr>
      <vt:lpstr>Brush Script MT</vt:lpstr>
      <vt:lpstr>Comic Sans MS</vt:lpstr>
      <vt:lpstr>Constantia</vt:lpstr>
      <vt:lpstr>Franklin Gothic Book</vt:lpstr>
      <vt:lpstr>Rage Italic</vt:lpstr>
      <vt:lpstr>Chincheta</vt:lpstr>
      <vt:lpstr>Clases de Música</vt:lpstr>
      <vt:lpstr>Los Instrumentos Musicales</vt:lpstr>
      <vt:lpstr>Instrumentos de Percusión Membrana</vt:lpstr>
      <vt:lpstr>Presentación de PowerPoint</vt:lpstr>
      <vt:lpstr>I. Percusión Membrana Antigüedad </vt:lpstr>
      <vt:lpstr>Presentación de PowerPoint</vt:lpstr>
      <vt:lpstr>Observa el video:</vt:lpstr>
      <vt:lpstr>Instrumento de percusión “Membranófono”</vt:lpstr>
      <vt:lpstr>Presentación de PowerPoint</vt:lpstr>
      <vt:lpstr>Instrumentos de Membranas</vt:lpstr>
      <vt:lpstr>Presentación de PowerPoint</vt:lpstr>
      <vt:lpstr>Diferencias Bombos</vt:lpstr>
      <vt:lpstr>Bombo Chilote</vt:lpstr>
      <vt:lpstr>Al bombo se le llama “Legüero”</vt:lpstr>
      <vt:lpstr>Como se puede armar un bombo:</vt:lpstr>
      <vt:lpstr>Presentación de PowerPoint</vt:lpstr>
      <vt:lpstr>Presentación de PowerPoint</vt:lpstr>
      <vt:lpstr>Actividad Musical</vt:lpstr>
      <vt:lpstr>Actividad Musical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</dc:title>
  <dc:creator>Sala Enlace</dc:creator>
  <cp:lastModifiedBy>Claudia Coñuecar</cp:lastModifiedBy>
  <cp:revision>14</cp:revision>
  <dcterms:created xsi:type="dcterms:W3CDTF">2020-07-03T16:21:40Z</dcterms:created>
  <dcterms:modified xsi:type="dcterms:W3CDTF">2021-03-14T16:04:21Z</dcterms:modified>
</cp:coreProperties>
</file>