
<file path=[Content_Types].xml><?xml version="1.0" encoding="utf-8"?>
<Types xmlns="http://schemas.openxmlformats.org/package/2006/content-types">
  <Default Extension="xml" ContentType="application/xml"/>
  <Default Extension="svg" ContentType="image/svg+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56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66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624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754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3721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0474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2309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5733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663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298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160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776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434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2047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8386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763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60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519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73D59-0CB9-41A6-B478-60BAFF95A362}" type="datetimeFigureOut">
              <a:rPr lang="es-CL" smtClean="0"/>
              <a:t>16-03-21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F7AAE2-D01B-425A-97BC-7A160718C7AE}" type="slidenum">
              <a:rPr lang="es-CL" smtClean="0"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444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4" Type="http://schemas.openxmlformats.org/officeDocument/2006/relationships/image" Target="../media/image2.png"/><Relationship Id="rId5" Type="http://schemas.openxmlformats.org/officeDocument/2006/relationships/image" Target="../media/image4.svg"/><Relationship Id="rId6" Type="http://schemas.openxmlformats.org/officeDocument/2006/relationships/image" Target="../media/image3.png"/><Relationship Id="rId7" Type="http://schemas.openxmlformats.org/officeDocument/2006/relationships/image" Target="../media/image6.svg"/><Relationship Id="rId8" Type="http://schemas.openxmlformats.org/officeDocument/2006/relationships/image" Target="../media/image4.png"/><Relationship Id="rId9" Type="http://schemas.microsoft.com/office/2007/relationships/hdphoto" Target="../media/hdphoto1.wdp"/><Relationship Id="rId10" Type="http://schemas.openxmlformats.org/officeDocument/2006/relationships/image" Target="../media/image5.png"/><Relationship Id="rId11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4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EA56336-C1D4-4ED9-AE47-2F77E8BA5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926" y="361021"/>
            <a:ext cx="8596668" cy="2630266"/>
          </a:xfrm>
        </p:spPr>
        <p:txBody>
          <a:bodyPr>
            <a:normAutofit/>
          </a:bodyPr>
          <a:lstStyle/>
          <a:p>
            <a:pPr algn="ctr"/>
            <a:r>
              <a:rPr lang="es-CL" sz="5400" dirty="0" smtClean="0"/>
              <a:t>RUTA DE TRABAJO</a:t>
            </a:r>
            <a:br>
              <a:rPr lang="es-CL" sz="5400" dirty="0" smtClean="0"/>
            </a:br>
            <a:r>
              <a:rPr lang="es-CL" sz="5400" dirty="0" smtClean="0"/>
              <a:t>ARTES VISUALES</a:t>
            </a:r>
            <a:br>
              <a:rPr lang="es-CL" sz="5400" dirty="0" smtClean="0"/>
            </a:br>
            <a:r>
              <a:rPr lang="es-CL" sz="3200" smtClean="0">
                <a:solidFill>
                  <a:schemeClr val="accent2">
                    <a:lumMod val="50000"/>
                  </a:schemeClr>
                </a:solidFill>
              </a:rPr>
              <a:t>1º B</a:t>
            </a:r>
            <a:r>
              <a:rPr lang="es-CL" sz="3200" smtClean="0">
                <a:solidFill>
                  <a:schemeClr val="accent2">
                    <a:lumMod val="50000"/>
                  </a:schemeClr>
                </a:solidFill>
              </a:rPr>
              <a:t>ÁSICO</a:t>
            </a:r>
            <a:endParaRPr lang="es-CL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Gráfico 4" descr="Salpicadura">
            <a:extLst>
              <a:ext uri="{FF2B5EF4-FFF2-40B4-BE49-F238E27FC236}">
                <a16:creationId xmlns:a16="http://schemas.microsoft.com/office/drawing/2014/main" xmlns="" id="{A38D6884-A9AE-4CC0-8BA5-E5C2E0F37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113538" y="2817181"/>
            <a:ext cx="4040819" cy="4040819"/>
          </a:xfrm>
          <a:prstGeom prst="rect">
            <a:avLst/>
          </a:prstGeom>
        </p:spPr>
      </p:pic>
      <p:pic>
        <p:nvPicPr>
          <p:cNvPr id="6" name="Gráfico 5" descr="Salpicadura">
            <a:extLst>
              <a:ext uri="{FF2B5EF4-FFF2-40B4-BE49-F238E27FC236}">
                <a16:creationId xmlns:a16="http://schemas.microsoft.com/office/drawing/2014/main" xmlns="" id="{6A885B4A-3DD8-4000-88B1-5F6E1A8916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642630" y="2292658"/>
            <a:ext cx="2466019" cy="2466019"/>
          </a:xfrm>
          <a:prstGeom prst="rect">
            <a:avLst/>
          </a:prstGeom>
        </p:spPr>
      </p:pic>
      <p:pic>
        <p:nvPicPr>
          <p:cNvPr id="7" name="Gráfico 6" descr="Salpicadura">
            <a:extLst>
              <a:ext uri="{FF2B5EF4-FFF2-40B4-BE49-F238E27FC236}">
                <a16:creationId xmlns:a16="http://schemas.microsoft.com/office/drawing/2014/main" xmlns="" id="{3B878659-A143-445D-A0AB-F2083DB98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56669" y="739898"/>
            <a:ext cx="3474017" cy="3474017"/>
          </a:xfrm>
          <a:prstGeom prst="rect">
            <a:avLst/>
          </a:prstGeom>
        </p:spPr>
      </p:pic>
      <p:pic>
        <p:nvPicPr>
          <p:cNvPr id="8" name="Gráfico 6" descr="Salpicadura">
            <a:extLst>
              <a:ext uri="{FF2B5EF4-FFF2-40B4-BE49-F238E27FC236}">
                <a16:creationId xmlns:a16="http://schemas.microsoft.com/office/drawing/2014/main" xmlns="" id="{3B878659-A143-445D-A0AB-F2083DB9814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97201" y="4866776"/>
            <a:ext cx="1624303" cy="162430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</p:pic>
      <p:pic>
        <p:nvPicPr>
          <p:cNvPr id="10" name="Gráfico 6" descr="Salpicadura">
            <a:extLst>
              <a:ext uri="{FF2B5EF4-FFF2-40B4-BE49-F238E27FC236}">
                <a16:creationId xmlns:a16="http://schemas.microsoft.com/office/drawing/2014/main" xmlns="" id="{3B878659-A143-445D-A0AB-F2083DB9814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428615" y="4496888"/>
            <a:ext cx="1624303" cy="1624303"/>
          </a:xfrm>
          <a:prstGeom prst="rect">
            <a:avLst/>
          </a:prstGeom>
        </p:spPr>
      </p:pic>
      <p:pic>
        <p:nvPicPr>
          <p:cNvPr id="11" name="Gráfico 6" descr="Salpicadura">
            <a:extLst>
              <a:ext uri="{FF2B5EF4-FFF2-40B4-BE49-F238E27FC236}">
                <a16:creationId xmlns:a16="http://schemas.microsoft.com/office/drawing/2014/main" xmlns="" id="{3B878659-A143-445D-A0AB-F2083DB98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113665" y="366063"/>
            <a:ext cx="1624303" cy="1624303"/>
          </a:xfrm>
          <a:prstGeom prst="rect">
            <a:avLst/>
          </a:prstGeom>
        </p:spPr>
      </p:pic>
      <p:pic>
        <p:nvPicPr>
          <p:cNvPr id="12" name="Gráfico 6" descr="Salpicadura">
            <a:extLst>
              <a:ext uri="{FF2B5EF4-FFF2-40B4-BE49-F238E27FC236}">
                <a16:creationId xmlns:a16="http://schemas.microsoft.com/office/drawing/2014/main" xmlns="" id="{3B878659-A143-445D-A0AB-F2083DB98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790174" y="4995435"/>
            <a:ext cx="1624303" cy="1624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65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3D08C1-E6B9-4ADD-AE48-B72C25018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dirty="0"/>
              <a:t>MATERIALES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A6D353E-649D-499D-AD61-46208154E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4000" dirty="0"/>
              <a:t>HOJA EN BLANCO</a:t>
            </a:r>
          </a:p>
          <a:p>
            <a:pPr algn="ctr"/>
            <a:r>
              <a:rPr lang="es-CL" sz="4000" dirty="0"/>
              <a:t>LAPIZ GRAFITO</a:t>
            </a:r>
          </a:p>
          <a:p>
            <a:pPr algn="ctr"/>
            <a:r>
              <a:rPr lang="es-CL" sz="4000" dirty="0"/>
              <a:t>GOMA</a:t>
            </a:r>
          </a:p>
          <a:p>
            <a:pPr algn="ctr"/>
            <a:r>
              <a:rPr lang="es-CL" sz="4000" dirty="0"/>
              <a:t>LAPICES DE COLORES</a:t>
            </a:r>
          </a:p>
        </p:txBody>
      </p:sp>
    </p:spTree>
    <p:extLst>
      <p:ext uri="{BB962C8B-B14F-4D97-AF65-F5344CB8AC3E}">
        <p14:creationId xmlns:p14="http://schemas.microsoft.com/office/powerpoint/2010/main" val="1603831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17072B1F-5F11-49A2-B542-00ED6DE45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6987" y="170798"/>
            <a:ext cx="4440321" cy="1016221"/>
          </a:xfrm>
        </p:spPr>
        <p:txBody>
          <a:bodyPr>
            <a:normAutofit/>
          </a:bodyPr>
          <a:lstStyle/>
          <a:p>
            <a:r>
              <a:rPr lang="es-CL" dirty="0"/>
              <a:t>MI ENTORNO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A6D353E-649D-499D-AD61-46208154EBE8}"/>
              </a:ext>
            </a:extLst>
          </p:cNvPr>
          <p:cNvSpPr txBox="1">
            <a:spLocks/>
          </p:cNvSpPr>
          <p:nvPr/>
        </p:nvSpPr>
        <p:spPr>
          <a:xfrm>
            <a:off x="1104603" y="14839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CL" sz="2800" u="sng" dirty="0" smtClean="0"/>
              <a:t>INSTRUCCIONES: </a:t>
            </a:r>
          </a:p>
          <a:p>
            <a:pPr algn="ctr">
              <a:lnSpc>
                <a:spcPct val="120000"/>
              </a:lnSpc>
            </a:pPr>
            <a:r>
              <a:rPr lang="es-CL" sz="2800" dirty="0" smtClean="0"/>
              <a:t>1.- DIBUJAR CON EL L</a:t>
            </a:r>
            <a:r>
              <a:rPr lang="es-CL" sz="2800" dirty="0" smtClean="0"/>
              <a:t>ÁPIZ GRAFITO </a:t>
            </a:r>
            <a:r>
              <a:rPr lang="es-CL" sz="2800" dirty="0" smtClean="0"/>
              <a:t>EN UNA HOJA BLANCA, LO QUE PODEMOS OBSERVAR EN EL ENTORNO QUE NOS RODEA.</a:t>
            </a:r>
          </a:p>
          <a:p>
            <a:pPr algn="ctr">
              <a:lnSpc>
                <a:spcPct val="120000"/>
              </a:lnSpc>
            </a:pPr>
            <a:r>
              <a:rPr lang="es-CL" sz="2800" dirty="0" smtClean="0"/>
              <a:t>2.- COLOREA TU OBRA DE ARTE CON LOS LAPICES DE COLORES.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31976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xmlns="" id="{04A7D56E-8E32-4F10-875B-59784DC29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5431">
            <a:off x="7586068" y="2941765"/>
            <a:ext cx="3962400" cy="3526536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xmlns="" id="{199DA72F-C28C-456A-BAC7-B61BBADE10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67065">
            <a:off x="322300" y="2623311"/>
            <a:ext cx="4232831" cy="3756955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xmlns="" id="{C5FEA434-9797-4B43-AE78-46A18FBBB9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881" y="498549"/>
            <a:ext cx="4126204" cy="292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05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299CA418-BB13-4C02-B26F-85A01EA64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1356">
            <a:off x="497463" y="496536"/>
            <a:ext cx="4663886" cy="347997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D260CFD-6C6E-4809-A2BE-370A25CAB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412" y="2853605"/>
            <a:ext cx="3813518" cy="356775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93DD1134-A540-4F5E-9BE7-850561D707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6666">
            <a:off x="7116161" y="678344"/>
            <a:ext cx="39624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8910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</TotalTime>
  <Words>55</Words>
  <Application>Microsoft Macintosh PowerPoint</Application>
  <PresentationFormat>Personalizado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Faceta</vt:lpstr>
      <vt:lpstr>RUTA DE TRABAJO ARTES VISUALES 1º BÁSICO</vt:lpstr>
      <vt:lpstr>MATERIALES</vt:lpstr>
      <vt:lpstr>MI ENTORNO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ARTES VISUALES</dc:title>
  <dc:creator>Enlaces</dc:creator>
  <cp:lastModifiedBy>Camila astudillo</cp:lastModifiedBy>
  <cp:revision>5</cp:revision>
  <dcterms:created xsi:type="dcterms:W3CDTF">2021-03-11T14:43:07Z</dcterms:created>
  <dcterms:modified xsi:type="dcterms:W3CDTF">2021-03-17T02:54:15Z</dcterms:modified>
</cp:coreProperties>
</file>