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13E9E-0AF7-4A4C-A41E-0F3675718363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3E881-8D76-4249-A221-CCBA3BC1CD0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091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22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05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0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18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26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38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57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12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99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44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524F-68B5-8E49-B087-C59F94464E4C}" type="datetimeFigureOut">
              <a:rPr lang="es-ES" smtClean="0"/>
              <a:t>15-03-21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1F99F-33BD-A54D-8DBB-ED208DC09E2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23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6584"/>
          </a:xfrm>
        </p:spPr>
        <p:txBody>
          <a:bodyPr>
            <a:noAutofit/>
          </a:bodyPr>
          <a:lstStyle/>
          <a:p>
            <a:r>
              <a:rPr lang="es-ES" sz="2000" dirty="0" smtClean="0"/>
              <a:t>ABECEDARIO </a:t>
            </a:r>
            <a:endParaRPr lang="es-ES" sz="2000" dirty="0"/>
          </a:p>
        </p:txBody>
      </p:sp>
      <p:pic>
        <p:nvPicPr>
          <p:cNvPr id="4" name="Marcador de contenido 3" descr="Abecedario-para-colorear-00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" t="3228" r="2264" b="3818"/>
          <a:stretch/>
        </p:blipFill>
        <p:spPr>
          <a:xfrm>
            <a:off x="0" y="436584"/>
            <a:ext cx="9144000" cy="6421416"/>
          </a:xfrm>
        </p:spPr>
      </p:pic>
      <p:sp>
        <p:nvSpPr>
          <p:cNvPr id="5" name="Rectángulo 4"/>
          <p:cNvSpPr/>
          <p:nvPr/>
        </p:nvSpPr>
        <p:spPr>
          <a:xfrm>
            <a:off x="7434254" y="5582980"/>
            <a:ext cx="1402190" cy="11509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7613110" y="5563390"/>
            <a:ext cx="1402190" cy="11509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7586654" y="5616310"/>
            <a:ext cx="1402190" cy="11509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7467602" y="5616310"/>
            <a:ext cx="1402190" cy="11509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7414690" y="5576620"/>
            <a:ext cx="1402190" cy="115099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2103287" y="4637306"/>
            <a:ext cx="859830" cy="85306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8102558" y="741386"/>
            <a:ext cx="859830" cy="10181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3664769" y="3076703"/>
            <a:ext cx="859830" cy="117006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8323854" y="4431983"/>
            <a:ext cx="678218" cy="105838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2150416" y="5597238"/>
            <a:ext cx="859830" cy="117006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 descr="descarga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7" t="8798" r="11299" b="6398"/>
          <a:stretch/>
        </p:blipFill>
        <p:spPr>
          <a:xfrm>
            <a:off x="8102558" y="762005"/>
            <a:ext cx="882984" cy="852032"/>
          </a:xfrm>
          <a:prstGeom prst="rect">
            <a:avLst/>
          </a:prstGeom>
        </p:spPr>
      </p:pic>
      <p:pic>
        <p:nvPicPr>
          <p:cNvPr id="16" name="Imagen 15" descr="descarga (1)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1" r="25069"/>
          <a:stretch/>
        </p:blipFill>
        <p:spPr>
          <a:xfrm>
            <a:off x="3773679" y="3076703"/>
            <a:ext cx="657771" cy="1170063"/>
          </a:xfrm>
          <a:prstGeom prst="rect">
            <a:avLst/>
          </a:prstGeom>
        </p:spPr>
      </p:pic>
      <p:pic>
        <p:nvPicPr>
          <p:cNvPr id="17" name="Imagen 16" descr="bfea8bd155d64b2791a9354694fbf28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732" y="4610846"/>
            <a:ext cx="859830" cy="746421"/>
          </a:xfrm>
          <a:prstGeom prst="rect">
            <a:avLst/>
          </a:prstGeom>
        </p:spPr>
      </p:pic>
      <p:pic>
        <p:nvPicPr>
          <p:cNvPr id="18" name="Imagen 17" descr="yo-yo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1" t="20160" r="15229" b="21265"/>
          <a:stretch/>
        </p:blipFill>
        <p:spPr>
          <a:xfrm>
            <a:off x="2129673" y="5821115"/>
            <a:ext cx="780532" cy="747739"/>
          </a:xfrm>
          <a:prstGeom prst="rect">
            <a:avLst/>
          </a:prstGeom>
        </p:spPr>
      </p:pic>
      <p:pic>
        <p:nvPicPr>
          <p:cNvPr id="19" name="Imagen 18" descr="breakfast-waffles-isolated-sketch-cooking-260nw-1337517392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" t="8634" r="4335" b="12121"/>
          <a:stretch/>
        </p:blipFill>
        <p:spPr>
          <a:xfrm rot="1168134">
            <a:off x="8211695" y="4772969"/>
            <a:ext cx="694450" cy="58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53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</Words>
  <Application>Microsoft Macintosh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ABECEDARIO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Camila astudillo</dc:creator>
  <cp:lastModifiedBy>Camila astudillo</cp:lastModifiedBy>
  <cp:revision>4</cp:revision>
  <dcterms:created xsi:type="dcterms:W3CDTF">2021-03-16T02:16:27Z</dcterms:created>
  <dcterms:modified xsi:type="dcterms:W3CDTF">2021-03-16T02:53:37Z</dcterms:modified>
</cp:coreProperties>
</file>