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71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6208"/>
  </p:normalViewPr>
  <p:slideViewPr>
    <p:cSldViewPr snapToGrid="0" snapToObjects="1">
      <p:cViewPr varScale="1">
        <p:scale>
          <a:sx n="90" d="100"/>
          <a:sy n="90" d="100"/>
        </p:scale>
        <p:origin x="232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91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2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2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8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0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43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25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7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38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3/15/21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5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2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4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93" r:id="rId7"/>
    <p:sldLayoutId id="2147483694" r:id="rId8"/>
    <p:sldLayoutId id="2147483695" r:id="rId9"/>
    <p:sldLayoutId id="2147483697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akpx.com/272800/assorted-colored-pen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view-image.php?image=205885&amp;picture=colored-pens-in-a-row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C3D0F1-8F41-41F8-86AE-807D8CDAED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75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0EBAFE-6D0C-344B-809D-881EC0B65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s-CL" sz="6600" dirty="0"/>
              <a:t>PowerPoint 2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70FD0DD-BAA2-3F47-931C-F3C63E616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r>
              <a:rPr lang="es-CL" dirty="0"/>
              <a:t>Past Simple and Past Continuous </a:t>
            </a:r>
          </a:p>
        </p:txBody>
      </p:sp>
    </p:spTree>
    <p:extLst>
      <p:ext uri="{BB962C8B-B14F-4D97-AF65-F5344CB8AC3E}">
        <p14:creationId xmlns:p14="http://schemas.microsoft.com/office/powerpoint/2010/main" val="301750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C40FE-C6D1-0747-9E95-9D85B9BBD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Activity 4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6E182ED-9236-5E47-BD26-12F72A5C7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165" y="2271713"/>
            <a:ext cx="11702460" cy="3460386"/>
          </a:xfrm>
        </p:spPr>
      </p:pic>
    </p:spTree>
    <p:extLst>
      <p:ext uri="{BB962C8B-B14F-4D97-AF65-F5344CB8AC3E}">
        <p14:creationId xmlns:p14="http://schemas.microsoft.com/office/powerpoint/2010/main" val="10044178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6F48AD3-C8B3-4F74-B546-F12937F7D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10B62DD-B76D-C24B-B1C9-6D8CE5A3B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Past tense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E146C65-776B-DE49-A251-36ADE32EC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889" y="625683"/>
            <a:ext cx="6531832" cy="545424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582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30527-D4CD-F340-9395-76DA7FB7C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Past Progressive 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15BC5B0-21BD-D14F-A268-E8AE0241E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2522" y="1430765"/>
            <a:ext cx="8614220" cy="5067189"/>
          </a:xfrm>
        </p:spPr>
      </p:pic>
    </p:spTree>
    <p:extLst>
      <p:ext uri="{BB962C8B-B14F-4D97-AF65-F5344CB8AC3E}">
        <p14:creationId xmlns:p14="http://schemas.microsoft.com/office/powerpoint/2010/main" val="26564519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9AA18-1816-0045-9D7F-F2EAF6A61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A3D2082-8122-3942-B8E9-0E0027FAE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688" y="0"/>
            <a:ext cx="10906775" cy="6858000"/>
          </a:xfrm>
        </p:spPr>
      </p:pic>
    </p:spTree>
    <p:extLst>
      <p:ext uri="{BB962C8B-B14F-4D97-AF65-F5344CB8AC3E}">
        <p14:creationId xmlns:p14="http://schemas.microsoft.com/office/powerpoint/2010/main" val="2909680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45CA849-654C-4173-AD99-B3A252827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931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354C057-3446-2B41-87A4-67B4CC72C4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96"/>
          <a:stretch/>
        </p:blipFill>
        <p:spPr>
          <a:xfrm>
            <a:off x="522967" y="1060986"/>
            <a:ext cx="6704891" cy="4736028"/>
          </a:xfrm>
          <a:prstGeom prst="rect">
            <a:avLst/>
          </a:prstGeom>
        </p:spPr>
      </p:pic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58B089E-7401-144A-97A3-59CF19BF874B}"/>
              </a:ext>
            </a:extLst>
          </p:cNvPr>
          <p:cNvSpPr txBox="1"/>
          <p:nvPr/>
        </p:nvSpPr>
        <p:spPr>
          <a:xfrm>
            <a:off x="7938752" y="2020824"/>
            <a:ext cx="3455097" cy="3959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en-US" sz="1700" b="1" dirty="0">
                <a:solidFill>
                  <a:schemeClr val="accent3"/>
                </a:solidFill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A7E7BA5-E220-6045-8089-73BBA4972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43801" y="0"/>
            <a:ext cx="4564856" cy="304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501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319A1-F11B-AA4D-B9A6-3BED8CD9B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6738" y="757238"/>
            <a:ext cx="3096958" cy="970977"/>
          </a:xfrm>
        </p:spPr>
        <p:txBody>
          <a:bodyPr>
            <a:normAutofit/>
          </a:bodyPr>
          <a:lstStyle/>
          <a:p>
            <a:r>
              <a:rPr lang="es-CL" dirty="0"/>
              <a:t>ACTIVITY 2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10F488C-4D88-F144-8DCC-5324EB060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3998" y="-1"/>
            <a:ext cx="6909102" cy="6858001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F21E856-9FE7-DA48-9268-5F5C0611D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78571" y="4286250"/>
            <a:ext cx="2978943" cy="198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06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76494BD-EDD5-C24C-8F1C-D98F2F54B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ACTIVITY 3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C92F491-B08E-4F44-8808-B2737AA26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4608" y="760313"/>
            <a:ext cx="6846363" cy="539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20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763446-5357-BA46-8C3C-375E278B4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Activity 4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0C1BAF1-4F70-A149-95EE-E4F150116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533" y="2548891"/>
            <a:ext cx="10828934" cy="2192910"/>
          </a:xfrm>
        </p:spPr>
      </p:pic>
    </p:spTree>
    <p:extLst>
      <p:ext uri="{BB962C8B-B14F-4D97-AF65-F5344CB8AC3E}">
        <p14:creationId xmlns:p14="http://schemas.microsoft.com/office/powerpoint/2010/main" val="1475219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26908CC-6AC4-4222-8250-B90B6072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F606D8-696E-4B76-BB10-43672AA1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751" y="302429"/>
            <a:ext cx="11550506" cy="60539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B29FC16-8430-D74D-B7B6-04A423946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18423"/>
          <a:stretch/>
        </p:blipFill>
        <p:spPr>
          <a:xfrm>
            <a:off x="352751" y="302429"/>
            <a:ext cx="11550506" cy="605392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ABF1881-5AFD-48F9-979A-19EE2FE30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608" y="2735029"/>
            <a:ext cx="14828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829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theme/theme1.xml><?xml version="1.0" encoding="utf-8"?>
<a:theme xmlns:a="http://schemas.openxmlformats.org/drawingml/2006/main" name="AccentBoxVTI">
  <a:themeElements>
    <a:clrScheme name="AnalogousFromRegularSeed_2SEEDS">
      <a:dk1>
        <a:srgbClr val="000000"/>
      </a:dk1>
      <a:lt1>
        <a:srgbClr val="FFFFFF"/>
      </a:lt1>
      <a:dk2>
        <a:srgbClr val="1B2C2F"/>
      </a:dk2>
      <a:lt2>
        <a:srgbClr val="F2F3F0"/>
      </a:lt2>
      <a:accent1>
        <a:srgbClr val="5B20D7"/>
      </a:accent1>
      <a:accent2>
        <a:srgbClr val="2D3EE7"/>
      </a:accent2>
      <a:accent3>
        <a:srgbClr val="B529E7"/>
      </a:accent3>
      <a:accent4>
        <a:srgbClr val="4CC315"/>
      </a:accent4>
      <a:accent5>
        <a:srgbClr val="23C633"/>
      </a:accent5>
      <a:accent6>
        <a:srgbClr val="16C771"/>
      </a:accent6>
      <a:hlink>
        <a:srgbClr val="779732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20</Words>
  <Application>Microsoft Macintosh PowerPoint</Application>
  <PresentationFormat>Panorámica</PresentationFormat>
  <Paragraphs>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Neue Haas Grotesk Text Pro</vt:lpstr>
      <vt:lpstr>AccentBoxVTI</vt:lpstr>
      <vt:lpstr>PowerPoint 2 </vt:lpstr>
      <vt:lpstr>Past tense </vt:lpstr>
      <vt:lpstr>Past Progressive  </vt:lpstr>
      <vt:lpstr>Presentación de PowerPoint</vt:lpstr>
      <vt:lpstr>Presentación de PowerPoint</vt:lpstr>
      <vt:lpstr>ACTIVITY 2 </vt:lpstr>
      <vt:lpstr>ACTIVITY 3 </vt:lpstr>
      <vt:lpstr>Activity 4</vt:lpstr>
      <vt:lpstr>Presentación de PowerPoint</vt:lpstr>
      <vt:lpstr>Activity 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2 </dc:title>
  <dc:creator>DANIELA VALENZUELA</dc:creator>
  <cp:lastModifiedBy>DANIELA VALENZUELA</cp:lastModifiedBy>
  <cp:revision>5</cp:revision>
  <dcterms:created xsi:type="dcterms:W3CDTF">2021-03-16T00:10:29Z</dcterms:created>
  <dcterms:modified xsi:type="dcterms:W3CDTF">2021-03-16T01:16:11Z</dcterms:modified>
</cp:coreProperties>
</file>