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57" r:id="rId9"/>
    <p:sldId id="276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781"/>
  </p:normalViewPr>
  <p:slideViewPr>
    <p:cSldViewPr snapToGrid="0" snapToObjects="1">
      <p:cViewPr varScale="1">
        <p:scale>
          <a:sx n="111" d="100"/>
          <a:sy n="111" d="100"/>
        </p:scale>
        <p:origin x="6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3/15/21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96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3/15/21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07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3/15/21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83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3/15/21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85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3/15/21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76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3/15/21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766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3/15/21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5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3/15/21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800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3/15/21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26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3/15/21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38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3/15/21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071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3/15/21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8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9" r:id="rId6"/>
    <p:sldLayoutId id="2147483704" r:id="rId7"/>
    <p:sldLayoutId id="2147483705" r:id="rId8"/>
    <p:sldLayoutId id="2147483706" r:id="rId9"/>
    <p:sldLayoutId id="2147483708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Crumpled paper light bulb">
            <a:extLst>
              <a:ext uri="{FF2B5EF4-FFF2-40B4-BE49-F238E27FC236}">
                <a16:creationId xmlns:a16="http://schemas.microsoft.com/office/drawing/2014/main" id="{D704B229-F765-4D57-92C3-19D1F50D6B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24" r="25941" b="-1"/>
          <a:stretch/>
        </p:blipFill>
        <p:spPr>
          <a:xfrm>
            <a:off x="1573108" y="599091"/>
            <a:ext cx="4357276" cy="490184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8" y="0"/>
            <a:ext cx="4603482" cy="611240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4EF4E2-D348-2443-BE5A-1924372B9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3503" y="1709530"/>
            <a:ext cx="3754671" cy="2528515"/>
          </a:xfrm>
        </p:spPr>
        <p:txBody>
          <a:bodyPr anchor="b">
            <a:normAutofit/>
          </a:bodyPr>
          <a:lstStyle/>
          <a:p>
            <a:r>
              <a:rPr lang="es-CL" sz="3600">
                <a:solidFill>
                  <a:schemeClr val="tx2"/>
                </a:solidFill>
              </a:rPr>
              <a:t>pOWERPOINT 2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6E342D-5EF6-544F-BEE3-CF9A8B02E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6914" y="4238046"/>
            <a:ext cx="3806919" cy="1741404"/>
          </a:xfrm>
        </p:spPr>
        <p:txBody>
          <a:bodyPr anchor="t">
            <a:normAutofit/>
          </a:bodyPr>
          <a:lstStyle/>
          <a:p>
            <a:r>
              <a:rPr lang="es-CL" sz="2000">
                <a:solidFill>
                  <a:schemeClr val="tx2"/>
                </a:solidFill>
              </a:rPr>
              <a:t>FRESHMEN YEAR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1359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8" y="6167615"/>
            <a:ext cx="46034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69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748163-34D4-334C-BF9B-64EFD953C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CC74A22-9CBE-1940-AD55-734483BB54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6193" y="-1"/>
            <a:ext cx="8462690" cy="6492875"/>
          </a:xfrm>
        </p:spPr>
      </p:pic>
    </p:spTree>
    <p:extLst>
      <p:ext uri="{BB962C8B-B14F-4D97-AF65-F5344CB8AC3E}">
        <p14:creationId xmlns:p14="http://schemas.microsoft.com/office/powerpoint/2010/main" val="34716187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05AC74-E728-034B-BA7E-1BE270236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A1EC559-05A8-9B46-A2A3-1854E6278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3882" y="365125"/>
            <a:ext cx="9759918" cy="5998779"/>
          </a:xfrm>
        </p:spPr>
      </p:pic>
    </p:spTree>
    <p:extLst>
      <p:ext uri="{BB962C8B-B14F-4D97-AF65-F5344CB8AC3E}">
        <p14:creationId xmlns:p14="http://schemas.microsoft.com/office/powerpoint/2010/main" val="945205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2C56C1-67A3-F245-B6FA-094AF0634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B66BC0-5CDD-5642-8C47-8AE369291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73E82EA5-8909-684B-AF90-C5D5BF4EF9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1514" y="0"/>
            <a:ext cx="6846362" cy="6818833"/>
          </a:xfrm>
        </p:spPr>
      </p:pic>
    </p:spTree>
    <p:extLst>
      <p:ext uri="{BB962C8B-B14F-4D97-AF65-F5344CB8AC3E}">
        <p14:creationId xmlns:p14="http://schemas.microsoft.com/office/powerpoint/2010/main" val="2752614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2318DB-6888-6A4C-997E-6030C7368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51C0F3A7-CACC-254E-8DBC-3F4157983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8986" y="0"/>
            <a:ext cx="6853483" cy="6858000"/>
          </a:xfrm>
        </p:spPr>
      </p:pic>
    </p:spTree>
    <p:extLst>
      <p:ext uri="{BB962C8B-B14F-4D97-AF65-F5344CB8AC3E}">
        <p14:creationId xmlns:p14="http://schemas.microsoft.com/office/powerpoint/2010/main" val="3726952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328C3D-9235-F743-B95B-EC9E10029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27C9FCF-668C-4F48-994C-54DE5A50E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5407" y="0"/>
            <a:ext cx="6471752" cy="6858000"/>
          </a:xfrm>
        </p:spPr>
      </p:pic>
    </p:spTree>
    <p:extLst>
      <p:ext uri="{BB962C8B-B14F-4D97-AF65-F5344CB8AC3E}">
        <p14:creationId xmlns:p14="http://schemas.microsoft.com/office/powerpoint/2010/main" val="10891483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DC6605-1333-3E41-842B-BCD63741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DCD0366-AF06-2C47-8085-C78E43E17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2112" y="0"/>
            <a:ext cx="7889544" cy="6858000"/>
          </a:xfrm>
        </p:spPr>
      </p:pic>
    </p:spTree>
    <p:extLst>
      <p:ext uri="{BB962C8B-B14F-4D97-AF65-F5344CB8AC3E}">
        <p14:creationId xmlns:p14="http://schemas.microsoft.com/office/powerpoint/2010/main" val="42836998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48CCF906-88DF-FF48-AE67-23B33EBA4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991" y="176570"/>
            <a:ext cx="6669146" cy="593402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8" y="0"/>
            <a:ext cx="4603482" cy="611240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3ACF1BD-69B6-9746-A95A-25B1CC06E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3503" y="1709530"/>
            <a:ext cx="3754671" cy="2528515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5000"/>
              </a:lnSpc>
            </a:pPr>
            <a:r>
              <a:rPr lang="en-US" b="0" cap="all">
                <a:solidFill>
                  <a:schemeClr val="tx2"/>
                </a:solidFill>
              </a:rPr>
              <a:t>THE PAST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1359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8" y="6167615"/>
            <a:ext cx="46034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734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EDEFAF-23AE-D14C-9063-068F8B6F5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PAST PART 2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8CC8883-F99E-0842-A4F3-BF2F46827F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5712" y="219074"/>
            <a:ext cx="6483370" cy="6424614"/>
          </a:xfrm>
        </p:spPr>
      </p:pic>
    </p:spTree>
    <p:extLst>
      <p:ext uri="{BB962C8B-B14F-4D97-AF65-F5344CB8AC3E}">
        <p14:creationId xmlns:p14="http://schemas.microsoft.com/office/powerpoint/2010/main" val="12753461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9</Words>
  <Application>Microsoft Macintosh PowerPoint</Application>
  <PresentationFormat>Panorámica</PresentationFormat>
  <Paragraphs>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Meiryo</vt:lpstr>
      <vt:lpstr>Corbel</vt:lpstr>
      <vt:lpstr>ShojiVTI</vt:lpstr>
      <vt:lpstr>pOWERPOINT 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THE PAST </vt:lpstr>
      <vt:lpstr>PAST PART 2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2</dc:title>
  <dc:creator>DANIELA VALENZUELA</dc:creator>
  <cp:lastModifiedBy>DANIELA VALENZUELA</cp:lastModifiedBy>
  <cp:revision>3</cp:revision>
  <dcterms:created xsi:type="dcterms:W3CDTF">2021-03-16T01:30:50Z</dcterms:created>
  <dcterms:modified xsi:type="dcterms:W3CDTF">2021-03-16T01:58:51Z</dcterms:modified>
</cp:coreProperties>
</file>