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1236-2757-1C44-B39C-397AE1FC8D96}" type="datetimeFigureOut">
              <a:rPr lang="es-ES" smtClean="0"/>
              <a:t>16-03-21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B7851-A1E8-AF4B-A178-E5CDD17CD38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445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B7851-A1E8-AF4B-A178-E5CDD17CD38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41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ector rec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c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á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c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á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ector rec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6" name="Marcador de conteni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dirty="0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á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á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c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conteni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c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á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16-03-21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16-03-21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c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‹Nr.›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2158817" y="1443789"/>
            <a:ext cx="6771287" cy="1752600"/>
          </a:xfrm>
        </p:spPr>
        <p:txBody>
          <a:bodyPr>
            <a:normAutofit/>
          </a:bodyPr>
          <a:lstStyle/>
          <a:p>
            <a:pPr algn="r"/>
            <a:r>
              <a:rPr lang="es-ES" sz="2400" dirty="0" smtClean="0"/>
              <a:t>HISTORIA </a:t>
            </a:r>
          </a:p>
          <a:p>
            <a:pPr algn="r"/>
            <a:r>
              <a:rPr lang="es-ES" sz="2400" dirty="0" smtClean="0"/>
              <a:t>1º BÁSICO</a:t>
            </a:r>
          </a:p>
          <a:p>
            <a:pPr algn="r"/>
            <a:endParaRPr lang="es-ES" sz="2400" dirty="0"/>
          </a:p>
          <a:p>
            <a:pPr algn="r"/>
            <a:r>
              <a:rPr lang="es-ES" sz="1400" dirty="0" smtClean="0"/>
              <a:t>15 AL 19 DE MARZO</a:t>
            </a:r>
            <a:endParaRPr lang="es-ES" sz="1400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176421" y="381000"/>
            <a:ext cx="6696060" cy="1062789"/>
          </a:xfrm>
        </p:spPr>
        <p:txBody>
          <a:bodyPr>
            <a:noAutofit/>
          </a:bodyPr>
          <a:lstStyle/>
          <a:p>
            <a:r>
              <a:rPr lang="es-ES" sz="4800" dirty="0" smtClean="0"/>
              <a:t>RUTA DE TRABAJO</a:t>
            </a:r>
            <a:endParaRPr lang="es-ES" sz="4800" dirty="0"/>
          </a:p>
        </p:txBody>
      </p:sp>
      <p:pic>
        <p:nvPicPr>
          <p:cNvPr id="4" name="Imagen 3" descr="capaces_orientacion_temporal-compress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2390">
            <a:off x="1275074" y="1846487"/>
            <a:ext cx="4648389" cy="464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3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93580"/>
            <a:ext cx="8534400" cy="96252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UNIDAD 1: </a:t>
            </a:r>
            <a:br>
              <a:rPr lang="es-ES" dirty="0" smtClean="0"/>
            </a:br>
            <a:r>
              <a:rPr lang="es-ES" dirty="0" smtClean="0"/>
              <a:t>CONCEPTOS DE UBICACIÓN TEMPORAL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040142" cy="255032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s-ES" dirty="0" smtClean="0"/>
              <a:t>HABLAMOS DE TIEMPO CUANDO NOS REFERIMOS AL PASO DE LAS HORAS, LOS DIAS, LAS SEMANAS, LOS MESES Y LOS AÑOS.</a:t>
            </a:r>
          </a:p>
          <a:p>
            <a:pPr algn="ctr">
              <a:lnSpc>
                <a:spcPct val="120000"/>
              </a:lnSpc>
            </a:pPr>
            <a:r>
              <a:rPr lang="es-ES" dirty="0" smtClean="0"/>
              <a:t> EL PASO DEL TIEMPO NUNCA SE DETIENE.</a:t>
            </a:r>
          </a:p>
        </p:txBody>
      </p:sp>
      <p:pic>
        <p:nvPicPr>
          <p:cNvPr id="4" name="Imagen 3" descr="ilustracion-dia-noche-dia-noche-concepto-sol-luna_75817-48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0721">
            <a:off x="5230808" y="3828420"/>
            <a:ext cx="2423026" cy="2618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146678" y="4277895"/>
            <a:ext cx="4679322" cy="210084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s-ES" dirty="0" smtClean="0"/>
              <a:t>PARA IDENTIFICAR EN QUE MOMENTO DEL TIEMPO NOS ENCONTRAMOS, UTILIZAREMOS DISTINTAS PALABRAS CLAVES.</a:t>
            </a:r>
          </a:p>
        </p:txBody>
      </p:sp>
    </p:spTree>
    <p:extLst>
      <p:ext uri="{BB962C8B-B14F-4D97-AF65-F5344CB8AC3E}">
        <p14:creationId xmlns:p14="http://schemas.microsoft.com/office/powerpoint/2010/main" val="426574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 dirty="0" smtClean="0"/>
              <a:t>PALABRAS CLAVES</a:t>
            </a:r>
            <a:endParaRPr lang="es-ES" dirty="0"/>
          </a:p>
        </p:txBody>
      </p:sp>
      <p:pic>
        <p:nvPicPr>
          <p:cNvPr id="4" name="Marcador de contenido 3" descr="la-creacin-del-mundo-para-nios-3-638.jp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9" t="15213" r="13470" b="23193"/>
          <a:stretch/>
        </p:blipFill>
        <p:spPr>
          <a:xfrm>
            <a:off x="1925053" y="987552"/>
            <a:ext cx="5293894" cy="3346228"/>
          </a:xfrm>
        </p:spPr>
      </p:pic>
      <p:cxnSp>
        <p:nvCxnSpPr>
          <p:cNvPr id="6" name="Conector recto de flecha 5"/>
          <p:cNvCxnSpPr/>
          <p:nvPr/>
        </p:nvCxnSpPr>
        <p:spPr>
          <a:xfrm flipH="1">
            <a:off x="3021263" y="3649579"/>
            <a:ext cx="895684" cy="1229895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4978399" y="3718832"/>
            <a:ext cx="876969" cy="116064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606925" y="4879474"/>
            <a:ext cx="3577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 smtClean="0"/>
              <a:t>DÍA: </a:t>
            </a:r>
            <a:r>
              <a:rPr lang="es-ES" sz="2400" dirty="0" smtClean="0"/>
              <a:t>ES DESDE QUE NOS LEVANTAMOS, HASTA QUE NOS ACOSTAMOS.</a:t>
            </a:r>
            <a:endParaRPr lang="es-ES" sz="2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523868" y="4879474"/>
            <a:ext cx="37645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dirty="0" smtClean="0"/>
              <a:t>NOCHE: </a:t>
            </a:r>
            <a:r>
              <a:rPr lang="es-ES" sz="2400" dirty="0" smtClean="0"/>
              <a:t>ES DESDE QUE NOS ACOSTAMOS, HASTA QUE NOS LEVANTAMOS.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6030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Nº 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788736" y="1590842"/>
            <a:ext cx="7472947" cy="295442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s-ES" dirty="0" smtClean="0"/>
              <a:t>1.- DIBUJAR EN EL CUADERNO, UN CÍRCULO Y DIVIDIRLO POR LA MITAD.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s-ES" sz="105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es-ES" dirty="0" smtClean="0"/>
              <a:t>2.- EN EL LADO IZQUIERDO DIBUJAR EL DÍA, Y EN EL LADO DERECHO LA NOCHE.</a:t>
            </a:r>
            <a:endParaRPr lang="es-ES" dirty="0"/>
          </a:p>
        </p:txBody>
      </p:sp>
      <p:sp>
        <p:nvSpPr>
          <p:cNvPr id="5" name="Elipse 4"/>
          <p:cNvSpPr/>
          <p:nvPr/>
        </p:nvSpPr>
        <p:spPr>
          <a:xfrm>
            <a:off x="3368843" y="4023894"/>
            <a:ext cx="2473158" cy="2419685"/>
          </a:xfrm>
          <a:prstGeom prst="ellipse">
            <a:avLst/>
          </a:prstGeom>
          <a:solidFill>
            <a:srgbClr val="EFE1A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/>
          <p:cNvCxnSpPr/>
          <p:nvPr/>
        </p:nvCxnSpPr>
        <p:spPr>
          <a:xfrm>
            <a:off x="4612105" y="3850105"/>
            <a:ext cx="0" cy="2914316"/>
          </a:xfrm>
          <a:prstGeom prst="line">
            <a:avLst/>
          </a:prstGeom>
          <a:ln w="38100" cmpd="sng">
            <a:solidFill>
              <a:srgbClr val="FBC0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3542631" y="4157579"/>
            <a:ext cx="935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DÍA</a:t>
            </a:r>
            <a:endParaRPr lang="es-ES" sz="28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737767" y="4162931"/>
            <a:ext cx="1532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NOCHE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20823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PALABRAS CLAVES</a:t>
            </a:r>
            <a:endParaRPr lang="es-ES" dirty="0"/>
          </a:p>
        </p:txBody>
      </p:sp>
      <p:pic>
        <p:nvPicPr>
          <p:cNvPr id="4" name="Marcador de contenido 3" descr="images.pn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" t="380" r="1209" b="4323"/>
          <a:stretch/>
        </p:blipFill>
        <p:spPr>
          <a:xfrm>
            <a:off x="441158" y="1617579"/>
            <a:ext cx="8261684" cy="3088105"/>
          </a:xfrm>
        </p:spPr>
      </p:pic>
      <p:sp>
        <p:nvSpPr>
          <p:cNvPr id="5" name="CuadroTexto 4"/>
          <p:cNvSpPr txBox="1"/>
          <p:nvPr/>
        </p:nvSpPr>
        <p:spPr>
          <a:xfrm>
            <a:off x="441158" y="4946316"/>
            <a:ext cx="2392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ES LO QUE HICISTE EL DÍA ANTERIOR. ESTO YA SUCEDIÓ</a:t>
            </a:r>
          </a:p>
          <a:p>
            <a:pPr algn="ctr"/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414295" y="4951664"/>
            <a:ext cx="2392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ES LO QUE HACEMOS EN ESTE MOMENTO.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6443205" y="4946316"/>
            <a:ext cx="2392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ES LO QUE VENDRÁ MÁS ADELANTE. LO QUE AÚN NO HA OCURRIDO.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77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84179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es-ES" dirty="0" smtClean="0"/>
              <a:t>REALIZAR UN CUADRO CON 3 DIVISIONES.</a:t>
            </a:r>
          </a:p>
          <a:p>
            <a:pPr marL="0" indent="0" algn="ctr">
              <a:lnSpc>
                <a:spcPct val="140000"/>
              </a:lnSpc>
              <a:buNone/>
            </a:pPr>
            <a:r>
              <a:rPr lang="es-ES" dirty="0" smtClean="0"/>
              <a:t> EN EL PRIMERO RECUADRO DIBUJARÁN LO QUE HICIERON AYER, EN EL SEGUNDO LO QUE ESTAN HACIENDO HOY, Y EN EL TERCERO LO QUE HARÁN MAÑANA.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Nº 2</a:t>
            </a: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637191"/>
              </p:ext>
            </p:extLst>
          </p:nvPr>
        </p:nvGraphicFramePr>
        <p:xfrm>
          <a:off x="2219150" y="3368841"/>
          <a:ext cx="5013164" cy="33421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3164"/>
              </a:tblGrid>
              <a:tr h="1051419">
                <a:tc>
                  <a:txBody>
                    <a:bodyPr/>
                    <a:lstStyle/>
                    <a:p>
                      <a:r>
                        <a:rPr lang="es-ES" b="1" u="sng" dirty="0" smtClean="0"/>
                        <a:t>AYER</a:t>
                      </a:r>
                      <a:endParaRPr lang="es-ES" b="1" u="sng" dirty="0"/>
                    </a:p>
                  </a:txBody>
                  <a:tcPr/>
                </a:tc>
              </a:tr>
              <a:tr h="1145343">
                <a:tc>
                  <a:txBody>
                    <a:bodyPr/>
                    <a:lstStyle/>
                    <a:p>
                      <a:r>
                        <a:rPr lang="es-ES" b="1" u="sng" dirty="0" smtClean="0"/>
                        <a:t>HOY</a:t>
                      </a:r>
                      <a:endParaRPr lang="es-ES" b="1" u="sng" dirty="0"/>
                    </a:p>
                  </a:txBody>
                  <a:tcPr/>
                </a:tc>
              </a:tr>
              <a:tr h="1145343">
                <a:tc>
                  <a:txBody>
                    <a:bodyPr/>
                    <a:lstStyle/>
                    <a:p>
                      <a:r>
                        <a:rPr lang="es-ES" b="1" u="sng" dirty="0" smtClean="0"/>
                        <a:t>MAÑANA</a:t>
                      </a:r>
                      <a:endParaRPr lang="es-ES" b="1" u="sn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0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miss-sex-spain-699799.jpg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r="4105" b="5381"/>
          <a:stretch/>
        </p:blipFill>
        <p:spPr>
          <a:xfrm>
            <a:off x="1741403" y="353539"/>
            <a:ext cx="5888454" cy="61934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64408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ívico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Cívico.thmx</Template>
  <TotalTime>30</TotalTime>
  <Words>208</Words>
  <Application>Microsoft Macintosh PowerPoint</Application>
  <PresentationFormat>Presentación en pantalla (4:3)</PresentationFormat>
  <Paragraphs>29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Cívico</vt:lpstr>
      <vt:lpstr>RUTA DE TRABAJO</vt:lpstr>
      <vt:lpstr>UNIDAD 1:  CONCEPTOS DE UBICACIÓN TEMPORAL</vt:lpstr>
      <vt:lpstr>PALABRAS CLAVES</vt:lpstr>
      <vt:lpstr>ACTIVIDAD Nº 1</vt:lpstr>
      <vt:lpstr>PALABRAS CLAVES</vt:lpstr>
      <vt:lpstr>ACTIVIDAD Nº 2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</dc:title>
  <dc:creator>Camila astudillo</dc:creator>
  <cp:lastModifiedBy>Camila astudillo</cp:lastModifiedBy>
  <cp:revision>4</cp:revision>
  <dcterms:created xsi:type="dcterms:W3CDTF">2021-03-16T03:16:07Z</dcterms:created>
  <dcterms:modified xsi:type="dcterms:W3CDTF">2021-03-16T19:56:57Z</dcterms:modified>
</cp:coreProperties>
</file>