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61" r:id="rId3"/>
    <p:sldId id="262" r:id="rId4"/>
    <p:sldId id="257" r:id="rId5"/>
    <p:sldId id="263" r:id="rId6"/>
    <p:sldId id="259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84845" y="1253051"/>
            <a:ext cx="5122039" cy="1679575"/>
          </a:xfrm>
        </p:spPr>
        <p:txBody>
          <a:bodyPr/>
          <a:lstStyle/>
          <a:p>
            <a:r>
              <a:rPr lang="es-ES" dirty="0"/>
              <a:t>RUTA DE TRABAJO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84845" y="3602254"/>
            <a:ext cx="5373375" cy="175260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LENGUAJE Y COMUNICACIÓN</a:t>
            </a:r>
          </a:p>
          <a:p>
            <a:r>
              <a:rPr lang="es-ES" dirty="0"/>
              <a:t>2º BÁSICO</a:t>
            </a:r>
          </a:p>
          <a:p>
            <a:endParaRPr lang="es-ES" dirty="0"/>
          </a:p>
          <a:p>
            <a:r>
              <a:rPr lang="es-ES" dirty="0"/>
              <a:t>15 AL 19 DE MARZO 2021</a:t>
            </a:r>
          </a:p>
        </p:txBody>
      </p:sp>
      <p:pic>
        <p:nvPicPr>
          <p:cNvPr id="4" name="Imagen 3" descr="bd22b1ccc8f020ca631b22ba4272bd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2" y="479427"/>
            <a:ext cx="3310153" cy="5143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723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iss-sex-spain-69979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1399" b="5509"/>
          <a:stretch/>
        </p:blipFill>
        <p:spPr>
          <a:xfrm>
            <a:off x="1505953" y="253008"/>
            <a:ext cx="6416843" cy="6158951"/>
          </a:xfrm>
        </p:spPr>
      </p:pic>
    </p:spTree>
    <p:extLst>
      <p:ext uri="{BB962C8B-B14F-4D97-AF65-F5344CB8AC3E}">
        <p14:creationId xmlns:p14="http://schemas.microsoft.com/office/powerpoint/2010/main" val="224727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675" y="289417"/>
            <a:ext cx="7583488" cy="1510553"/>
          </a:xfrm>
        </p:spPr>
        <p:txBody>
          <a:bodyPr/>
          <a:lstStyle/>
          <a:p>
            <a:r>
              <a:rPr lang="es-ES" dirty="0"/>
              <a:t>QUERIDOS </a:t>
            </a:r>
            <a:br>
              <a:rPr lang="es-ES" dirty="0"/>
            </a:br>
            <a:r>
              <a:rPr lang="es-ES" dirty="0"/>
              <a:t>NIÑOS Y NIÑAS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675" y="2077078"/>
            <a:ext cx="7311956" cy="4392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>
                <a:solidFill>
                  <a:schemeClr val="tx2"/>
                </a:solidFill>
              </a:rPr>
              <a:t>ESPERANDO EN DIOS NOS ENCONTREMOS TODOS SANITOS</a:t>
            </a:r>
            <a:r>
              <a:rPr lang="mr-IN" sz="4000" dirty="0">
                <a:solidFill>
                  <a:schemeClr val="tx2"/>
                </a:solidFill>
              </a:rPr>
              <a:t>…</a:t>
            </a:r>
            <a:endParaRPr lang="es-ES" sz="4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s-ES" sz="4000" dirty="0">
                <a:solidFill>
                  <a:schemeClr val="tx2"/>
                </a:solidFill>
              </a:rPr>
              <a:t> COMENZAMOS UNA NUEVA SEMANA PARA TRABAJAR</a:t>
            </a:r>
            <a:r>
              <a:rPr lang="mr-IN" sz="4000" dirty="0">
                <a:solidFill>
                  <a:schemeClr val="tx2"/>
                </a:solidFill>
              </a:rPr>
              <a:t>…</a:t>
            </a:r>
            <a:r>
              <a:rPr lang="es-ES_tradnl" sz="4000" dirty="0">
                <a:solidFill>
                  <a:schemeClr val="tx2"/>
                </a:solidFill>
              </a:rPr>
              <a:t> </a:t>
            </a:r>
            <a:endParaRPr lang="es-ES" sz="4000" dirty="0">
              <a:solidFill>
                <a:schemeClr val="tx2"/>
              </a:solidFill>
            </a:endParaRPr>
          </a:p>
          <a:p>
            <a:endParaRPr lang="es-ES" dirty="0"/>
          </a:p>
        </p:txBody>
      </p:sp>
      <p:pic>
        <p:nvPicPr>
          <p:cNvPr id="4" name="Imagen 3" descr="LS00329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9" y="289417"/>
            <a:ext cx="1427810" cy="3600145"/>
          </a:xfrm>
          <a:prstGeom prst="rect">
            <a:avLst/>
          </a:prstGeom>
        </p:spPr>
      </p:pic>
      <p:pic>
        <p:nvPicPr>
          <p:cNvPr id="5" name="Imagen 4" descr="LS00329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41" y="289418"/>
            <a:ext cx="1427810" cy="36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3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36" y="314554"/>
            <a:ext cx="4908667" cy="1143000"/>
          </a:xfrm>
        </p:spPr>
        <p:txBody>
          <a:bodyPr/>
          <a:lstStyle/>
          <a:p>
            <a:pPr algn="l"/>
            <a:r>
              <a:rPr lang="es-ES" u="sng" dirty="0"/>
              <a:t>RECORDATORIO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7641" y="2421054"/>
            <a:ext cx="7232650" cy="3245252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CARTA</a:t>
            </a:r>
          </a:p>
          <a:p>
            <a:pPr algn="ctr"/>
            <a:endParaRPr lang="es-ES" sz="4000" dirty="0"/>
          </a:p>
          <a:p>
            <a:pPr algn="ctr"/>
            <a:r>
              <a:rPr lang="es-ES" sz="4000" dirty="0"/>
              <a:t>RECETA DE COCINA</a:t>
            </a:r>
          </a:p>
        </p:txBody>
      </p:sp>
      <p:pic>
        <p:nvPicPr>
          <p:cNvPr id="4" name="Imagen 3" descr="Copia de 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486">
            <a:off x="5892822" y="452829"/>
            <a:ext cx="2691807" cy="1816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359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7"/>
            <a:ext cx="5398111" cy="1143000"/>
          </a:xfrm>
        </p:spPr>
        <p:txBody>
          <a:bodyPr/>
          <a:lstStyle/>
          <a:p>
            <a:r>
              <a:rPr lang="es-ES" dirty="0"/>
              <a:t>LA NOTICIA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674" y="1957404"/>
            <a:ext cx="7722031" cy="4291013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/>
              <a:t>LA NOTICIA ES UN RELATO O REDACCIÓN DE UN TEXTO INFORMATIVO QUE SE QUIERE DAR A CONOCER, SOBRE UN TEMA DE ACTUALIDAD Y QUE SEA DEL INTERÉS DEL PÚBLICO.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r>
              <a:rPr lang="es-ES" b="1" dirty="0"/>
              <a:t>LA INTENCIÓN DE LA NOTICIA ES INFORMAR DE FORMA OBJETIVA, SIN TRANSMITIR LA OPINIÓN DEL PERIODISTA QUE LA HA RELATADO. </a:t>
            </a:r>
          </a:p>
        </p:txBody>
      </p:sp>
      <p:pic>
        <p:nvPicPr>
          <p:cNvPr id="4" name="Imagen 3" descr="870c01c7064b5981400c3e903bffbde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5" b="24402"/>
          <a:stretch/>
        </p:blipFill>
        <p:spPr>
          <a:xfrm rot="21147366">
            <a:off x="6246039" y="231259"/>
            <a:ext cx="2235775" cy="1190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530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96E07874-AB6B-490D-9D97-8FA482E7B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186053"/>
              </p:ext>
            </p:extLst>
          </p:nvPr>
        </p:nvGraphicFramePr>
        <p:xfrm>
          <a:off x="863082" y="1584648"/>
          <a:ext cx="4730621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621">
                  <a:extLst>
                    <a:ext uri="{9D8B030D-6E8A-4147-A177-3AD203B41FA5}">
                      <a16:colId xmlns:a16="http://schemas.microsoft.com/office/drawing/2014/main" xmlns="" val="4196337800"/>
                    </a:ext>
                  </a:extLst>
                </a:gridCol>
              </a:tblGrid>
              <a:tr h="496855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1097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1AABC59-5FFE-4858-80A2-4452BF3F0ECB}"/>
              </a:ext>
            </a:extLst>
          </p:cNvPr>
          <p:cNvSpPr/>
          <p:nvPr/>
        </p:nvSpPr>
        <p:spPr>
          <a:xfrm>
            <a:off x="1418253" y="1875453"/>
            <a:ext cx="4040155" cy="6251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8F83362-08BB-4E3E-AF8D-2159E819BD5A}"/>
              </a:ext>
            </a:extLst>
          </p:cNvPr>
          <p:cNvSpPr/>
          <p:nvPr/>
        </p:nvSpPr>
        <p:spPr>
          <a:xfrm>
            <a:off x="1418252" y="2868156"/>
            <a:ext cx="4040155" cy="6251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3D596A9-E53D-428A-9D33-C98B18FA8583}"/>
              </a:ext>
            </a:extLst>
          </p:cNvPr>
          <p:cNvSpPr/>
          <p:nvPr/>
        </p:nvSpPr>
        <p:spPr>
          <a:xfrm>
            <a:off x="1418251" y="3860859"/>
            <a:ext cx="4040155" cy="1494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D14BCC3-903A-4EEE-AE01-665018D31CD7}"/>
              </a:ext>
            </a:extLst>
          </p:cNvPr>
          <p:cNvSpPr/>
          <p:nvPr/>
        </p:nvSpPr>
        <p:spPr>
          <a:xfrm>
            <a:off x="1418253" y="5533689"/>
            <a:ext cx="4040155" cy="6251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D2D76AE0-DC7C-4E10-969D-570C320B2541}"/>
              </a:ext>
            </a:extLst>
          </p:cNvPr>
          <p:cNvCxnSpPr/>
          <p:nvPr/>
        </p:nvCxnSpPr>
        <p:spPr>
          <a:xfrm>
            <a:off x="5038531" y="2136710"/>
            <a:ext cx="1446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902E3507-C14A-42FE-AC6E-7E675BD4E0FA}"/>
              </a:ext>
            </a:extLst>
          </p:cNvPr>
          <p:cNvCxnSpPr/>
          <p:nvPr/>
        </p:nvCxnSpPr>
        <p:spPr>
          <a:xfrm>
            <a:off x="4953002" y="3150636"/>
            <a:ext cx="1446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2DAB1285-346B-4A62-9269-4D22253FEF69}"/>
              </a:ext>
            </a:extLst>
          </p:cNvPr>
          <p:cNvCxnSpPr/>
          <p:nvPr/>
        </p:nvCxnSpPr>
        <p:spPr>
          <a:xfrm>
            <a:off x="4953002" y="4603102"/>
            <a:ext cx="1446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CB26067F-5B54-4F34-B799-DF7F9D039569}"/>
              </a:ext>
            </a:extLst>
          </p:cNvPr>
          <p:cNvCxnSpPr/>
          <p:nvPr/>
        </p:nvCxnSpPr>
        <p:spPr>
          <a:xfrm>
            <a:off x="4735285" y="5797420"/>
            <a:ext cx="1446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24B99F7-866F-4093-91AA-0B39269E907D}"/>
              </a:ext>
            </a:extLst>
          </p:cNvPr>
          <p:cNvSpPr txBox="1"/>
          <p:nvPr/>
        </p:nvSpPr>
        <p:spPr>
          <a:xfrm>
            <a:off x="6652727" y="1875453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TITULO</a:t>
            </a:r>
            <a:endParaRPr lang="es-C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199EA97-F298-4E3E-802F-7817C12E6448}"/>
              </a:ext>
            </a:extLst>
          </p:cNvPr>
          <p:cNvSpPr txBox="1"/>
          <p:nvPr/>
        </p:nvSpPr>
        <p:spPr>
          <a:xfrm>
            <a:off x="6652727" y="296597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ENTRADA</a:t>
            </a:r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C9F53F5-35CA-47E6-9D0A-A58C6B3A6E3A}"/>
              </a:ext>
            </a:extLst>
          </p:cNvPr>
          <p:cNvSpPr txBox="1"/>
          <p:nvPr/>
        </p:nvSpPr>
        <p:spPr>
          <a:xfrm>
            <a:off x="6652726" y="4418436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CUERPO DE LA</a:t>
            </a:r>
          </a:p>
          <a:p>
            <a:r>
              <a:rPr lang="es-MX" dirty="0"/>
              <a:t> NOTICIA</a:t>
            </a:r>
            <a:endParaRPr lang="es-C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EB4C9A3-E417-42FA-B70E-4FF59AC2D2FE}"/>
              </a:ext>
            </a:extLst>
          </p:cNvPr>
          <p:cNvSpPr txBox="1"/>
          <p:nvPr/>
        </p:nvSpPr>
        <p:spPr>
          <a:xfrm>
            <a:off x="6484776" y="5612754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FOTOGRAFIA</a:t>
            </a:r>
          </a:p>
          <a:p>
            <a:r>
              <a:rPr lang="es-MX" dirty="0"/>
              <a:t> O</a:t>
            </a:r>
          </a:p>
          <a:p>
            <a:r>
              <a:rPr lang="es-MX" dirty="0"/>
              <a:t> IMAGEN</a:t>
            </a:r>
            <a:endParaRPr lang="es-CL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13188598-73D0-41E4-B59B-A07A33FB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88900"/>
            <a:ext cx="7583487" cy="1143000"/>
          </a:xfrm>
        </p:spPr>
        <p:txBody>
          <a:bodyPr/>
          <a:lstStyle/>
          <a:p>
            <a:r>
              <a:rPr lang="es-ES" dirty="0"/>
              <a:t>ESTRUCTURA DE LA NOTICIA</a:t>
            </a:r>
          </a:p>
        </p:txBody>
      </p:sp>
    </p:spTree>
    <p:extLst>
      <p:ext uri="{BB962C8B-B14F-4D97-AF65-F5344CB8AC3E}">
        <p14:creationId xmlns:p14="http://schemas.microsoft.com/office/powerpoint/2010/main" val="16977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TAREA</a:t>
            </a:r>
            <a:br>
              <a:rPr lang="es-ES" dirty="0"/>
            </a:br>
            <a:r>
              <a:rPr lang="es-ES" sz="2400" dirty="0"/>
              <a:t>(EN EL CUADERNO)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00" y="1600200"/>
            <a:ext cx="8148577" cy="429101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BUSCAR EN LA CASA, CON AYUDA DE LA MAMÁ O EL PAPÁ, EN UN DIARIO O EN INTERNET, UNA NOTICIA QUE SEA DE SU AGRADO.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3200" b="1" u="sng" dirty="0"/>
              <a:t>IMPORTANTE!!!</a:t>
            </a:r>
          </a:p>
          <a:p>
            <a:pPr marL="0" indent="0" algn="ctr">
              <a:buNone/>
            </a:pPr>
            <a:r>
              <a:rPr lang="es-ES" dirty="0"/>
              <a:t>DEBE CUMPLIR CON LA ESTRUCTURA DE LA NOTICIA</a:t>
            </a:r>
          </a:p>
        </p:txBody>
      </p:sp>
    </p:spTree>
    <p:extLst>
      <p:ext uri="{BB962C8B-B14F-4D97-AF65-F5344CB8AC3E}">
        <p14:creationId xmlns:p14="http://schemas.microsoft.com/office/powerpoint/2010/main" val="388281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PALABRAS CLAVES</a:t>
            </a:r>
            <a:br>
              <a:rPr lang="es-ES" dirty="0"/>
            </a:br>
            <a:r>
              <a:rPr lang="es-ES" dirty="0"/>
              <a:t>DE LA NOTICIA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56B0CEAB-B6E9-47B5-B5BB-152FC68DC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0" t="25876" r="47282" b="47487"/>
          <a:stretch/>
        </p:blipFill>
        <p:spPr>
          <a:xfrm>
            <a:off x="1726164" y="1567543"/>
            <a:ext cx="5551714" cy="5126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570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PALABRAS CLAVES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5789" y="1600200"/>
            <a:ext cx="7860632" cy="4291013"/>
          </a:xfrm>
        </p:spPr>
        <p:txBody>
          <a:bodyPr>
            <a:normAutofit lnSpcReduction="10000"/>
          </a:bodyPr>
          <a:lstStyle/>
          <a:p>
            <a:r>
              <a:rPr lang="es-ES" b="1" u="sng" dirty="0" smtClean="0"/>
              <a:t>QUI</a:t>
            </a:r>
            <a:r>
              <a:rPr lang="es-ES" b="1" u="sng" dirty="0" smtClean="0"/>
              <a:t>ÉN:</a:t>
            </a:r>
            <a:r>
              <a:rPr lang="es-ES" b="1" dirty="0" smtClean="0"/>
              <a:t> </a:t>
            </a:r>
            <a:r>
              <a:rPr lang="es-ES" dirty="0" smtClean="0"/>
              <a:t>PERSONA, INSTITUCIÓN O DIVERSOS SERES QUE SE VEN IMPLICADOS EN LA INVESTIGACIÓN.</a:t>
            </a:r>
          </a:p>
          <a:p>
            <a:r>
              <a:rPr lang="es-ES" b="1" u="sng" dirty="0" smtClean="0"/>
              <a:t>QUÉ:</a:t>
            </a:r>
            <a:r>
              <a:rPr lang="es-ES" dirty="0" smtClean="0"/>
              <a:t> SON LOS DETALLES MÁS IMPORTANTES O RELEVANTES A INVESTIGAR.</a:t>
            </a:r>
          </a:p>
          <a:p>
            <a:r>
              <a:rPr lang="es-ES" b="1" u="sng" dirty="0" smtClean="0"/>
              <a:t>DÓNDE:</a:t>
            </a:r>
            <a:r>
              <a:rPr lang="es-ES" dirty="0" smtClean="0"/>
              <a:t> NO CORRESPONDE TAN SOLO AL LUGAR GEOGRÁFICO, SINO TAMBIÉN AL SIGNIFICADO DEL LUGAR.</a:t>
            </a:r>
          </a:p>
          <a:p>
            <a:r>
              <a:rPr lang="es-ES" b="1" u="sng" dirty="0" smtClean="0"/>
              <a:t>CUÁNDO:</a:t>
            </a:r>
            <a:r>
              <a:rPr lang="es-ES" dirty="0" smtClean="0"/>
              <a:t> CORRESPONDE A LA FECHA (DÍA, MES, HORA) EN QUE SUCEDIÓ LO QUE SE ESTÁ INVESTIGANDO.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866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675" y="1600200"/>
            <a:ext cx="7787272" cy="4709695"/>
          </a:xfrm>
        </p:spPr>
        <p:txBody>
          <a:bodyPr/>
          <a:lstStyle/>
          <a:p>
            <a:r>
              <a:rPr lang="es-ES" b="1" u="sng" dirty="0" smtClean="0"/>
              <a:t>C</a:t>
            </a:r>
            <a:r>
              <a:rPr lang="es-ES" b="1" u="sng" dirty="0" smtClean="0"/>
              <a:t>ÓMO:</a:t>
            </a:r>
            <a:r>
              <a:rPr lang="es-ES" dirty="0" smtClean="0"/>
              <a:t> ES LA DESCRIPCIÓN DEL PASO A PASO EN QUE OCURRIÓ LA SITUACIÓN, DESDE EL INICIO, HASTA EL FINAL.</a:t>
            </a:r>
          </a:p>
          <a:p>
            <a:r>
              <a:rPr lang="es-ES" b="1" u="sng" dirty="0" smtClean="0"/>
              <a:t>CUÁNTO:</a:t>
            </a:r>
            <a:r>
              <a:rPr lang="es-ES" dirty="0" smtClean="0"/>
              <a:t> DATOS O INFORMACIÓN DE CANTIDAD QUE SON IMPORTANTES PARA CUANTIFICAR LO SUCEDIDO.</a:t>
            </a:r>
          </a:p>
          <a:p>
            <a:r>
              <a:rPr lang="es-ES" b="1" u="sng" dirty="0" smtClean="0"/>
              <a:t>POR QUÉ:</a:t>
            </a:r>
            <a:r>
              <a:rPr lang="es-ES" dirty="0" smtClean="0"/>
              <a:t> DESCRIPCIÓN DE LAS CAUSAS QUE OCACIONARON ESA NOTICIA. 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PALABRAS CLAVES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1782416"/>
      </p:ext>
    </p:extLst>
  </p:cSld>
  <p:clrMapOvr>
    <a:masterClrMapping/>
  </p:clrMapOvr>
</p:sld>
</file>

<file path=ppt/theme/theme1.xml><?xml version="1.0" encoding="utf-8"?>
<a:theme xmlns:a="http://schemas.openxmlformats.org/drawingml/2006/main" name="Verano">
  <a:themeElements>
    <a:clrScheme name="Ventaja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Verano.thmx</Template>
  <TotalTime>133</TotalTime>
  <Words>272</Words>
  <Application>Microsoft Macintosh PowerPoint</Application>
  <PresentationFormat>Presentación en pantalla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Verano</vt:lpstr>
      <vt:lpstr>RUTA DE TRABAJO</vt:lpstr>
      <vt:lpstr>QUERIDOS  NIÑOS Y NIÑAS</vt:lpstr>
      <vt:lpstr>RECORDATORIO</vt:lpstr>
      <vt:lpstr>LA NOTICIA</vt:lpstr>
      <vt:lpstr>ESTRUCTURA DE LA NOTICIA</vt:lpstr>
      <vt:lpstr>TAREA (EN EL CUADERNO)</vt:lpstr>
      <vt:lpstr>PALABRAS CLAVES DE LA NOTICIA</vt:lpstr>
      <vt:lpstr>PALABRAS CLAVES</vt:lpstr>
      <vt:lpstr>PALABRAS CLAVES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</dc:title>
  <dc:creator>Camila astudillo</dc:creator>
  <cp:lastModifiedBy>Camila astudillo</cp:lastModifiedBy>
  <cp:revision>12</cp:revision>
  <dcterms:created xsi:type="dcterms:W3CDTF">2021-03-15T04:34:48Z</dcterms:created>
  <dcterms:modified xsi:type="dcterms:W3CDTF">2021-03-16T19:43:34Z</dcterms:modified>
</cp:coreProperties>
</file>