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56" r:id="rId2"/>
    <p:sldId id="265" r:id="rId3"/>
    <p:sldId id="266" r:id="rId4"/>
    <p:sldId id="257" r:id="rId5"/>
    <p:sldId id="258" r:id="rId6"/>
    <p:sldId id="267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6229"/>
  </p:normalViewPr>
  <p:slideViewPr>
    <p:cSldViewPr snapToGrid="0" snapToObjects="1">
      <p:cViewPr varScale="1">
        <p:scale>
          <a:sx n="86" d="100"/>
          <a:sy n="86" d="100"/>
        </p:scale>
        <p:origin x="34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B5CDF5-C5C5-411D-8C4B-0FA692267183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96197A-0C27-4DC8-AA0E-295F29EDEF6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2. Spell your name in English</a:t>
          </a:r>
        </a:p>
      </dgm:t>
    </dgm:pt>
    <dgm:pt modelId="{B32AD395-E5DC-4D5C-8DBC-EBA6C951B79B}" type="parTrans" cxnId="{7B325863-0284-41CC-83F7-546C7A38A55C}">
      <dgm:prSet/>
      <dgm:spPr/>
      <dgm:t>
        <a:bodyPr/>
        <a:lstStyle/>
        <a:p>
          <a:endParaRPr lang="en-US"/>
        </a:p>
      </dgm:t>
    </dgm:pt>
    <dgm:pt modelId="{D6F21AF7-C99B-463C-87B3-0B724AF34D9F}" type="sibTrans" cxnId="{7B325863-0284-41CC-83F7-546C7A38A55C}">
      <dgm:prSet/>
      <dgm:spPr/>
      <dgm:t>
        <a:bodyPr/>
        <a:lstStyle/>
        <a:p>
          <a:endParaRPr lang="en-US"/>
        </a:p>
      </dgm:t>
    </dgm:pt>
    <dgm:pt modelId="{92F69D91-B694-472D-91FA-0A78FDE5B52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(Spell: Deletrea) </a:t>
          </a:r>
        </a:p>
      </dgm:t>
    </dgm:pt>
    <dgm:pt modelId="{33A0EEDA-D223-4501-8C77-52AA73C44E07}" type="parTrans" cxnId="{E0650A76-098B-4453-9B69-5ACFE54BA8C3}">
      <dgm:prSet/>
      <dgm:spPr/>
      <dgm:t>
        <a:bodyPr/>
        <a:lstStyle/>
        <a:p>
          <a:endParaRPr lang="en-US"/>
        </a:p>
      </dgm:t>
    </dgm:pt>
    <dgm:pt modelId="{2D7FFAFD-BC22-4285-A848-C0F5B14B2354}" type="sibTrans" cxnId="{E0650A76-098B-4453-9B69-5ACFE54BA8C3}">
      <dgm:prSet/>
      <dgm:spPr/>
      <dgm:t>
        <a:bodyPr/>
        <a:lstStyle/>
        <a:p>
          <a:endParaRPr lang="en-US"/>
        </a:p>
      </dgm:t>
    </dgm:pt>
    <dgm:pt modelId="{FE3A7220-E0A9-4D79-94E0-288DC0B508F5}" type="pres">
      <dgm:prSet presAssocID="{58B5CDF5-C5C5-411D-8C4B-0FA692267183}" presName="root" presStyleCnt="0">
        <dgm:presLayoutVars>
          <dgm:dir/>
          <dgm:resizeHandles val="exact"/>
        </dgm:presLayoutVars>
      </dgm:prSet>
      <dgm:spPr/>
    </dgm:pt>
    <dgm:pt modelId="{45DB5A2E-28BF-4854-8E95-A85D79D67BE8}" type="pres">
      <dgm:prSet presAssocID="{A796197A-0C27-4DC8-AA0E-295F29EDEF62}" presName="compNode" presStyleCnt="0"/>
      <dgm:spPr/>
    </dgm:pt>
    <dgm:pt modelId="{599D8D0F-A43B-4BC0-8354-5E1F61F8E408}" type="pres">
      <dgm:prSet presAssocID="{A796197A-0C27-4DC8-AA0E-295F29EDEF6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ápiz"/>
        </a:ext>
      </dgm:extLst>
    </dgm:pt>
    <dgm:pt modelId="{617D3748-653D-4C35-BF2D-74305FE21250}" type="pres">
      <dgm:prSet presAssocID="{A796197A-0C27-4DC8-AA0E-295F29EDEF62}" presName="spaceRect" presStyleCnt="0"/>
      <dgm:spPr/>
    </dgm:pt>
    <dgm:pt modelId="{C482C7C3-939C-4A13-83CF-CE93E8E23576}" type="pres">
      <dgm:prSet presAssocID="{A796197A-0C27-4DC8-AA0E-295F29EDEF62}" presName="textRect" presStyleLbl="revTx" presStyleIdx="0" presStyleCnt="2">
        <dgm:presLayoutVars>
          <dgm:chMax val="1"/>
          <dgm:chPref val="1"/>
        </dgm:presLayoutVars>
      </dgm:prSet>
      <dgm:spPr/>
    </dgm:pt>
    <dgm:pt modelId="{47822422-3323-4F6D-9CDF-2CD70B001EF3}" type="pres">
      <dgm:prSet presAssocID="{D6F21AF7-C99B-463C-87B3-0B724AF34D9F}" presName="sibTrans" presStyleCnt="0"/>
      <dgm:spPr/>
    </dgm:pt>
    <dgm:pt modelId="{DF99463C-A676-4EDC-9FB4-EA2A9BF8A420}" type="pres">
      <dgm:prSet presAssocID="{92F69D91-B694-472D-91FA-0A78FDE5B52F}" presName="compNode" presStyleCnt="0"/>
      <dgm:spPr/>
    </dgm:pt>
    <dgm:pt modelId="{83FD4E34-B5F6-4012-BBFA-C22F7563E395}" type="pres">
      <dgm:prSet presAssocID="{92F69D91-B694-472D-91FA-0A78FDE5B52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CD11FB93-4C87-4919-9CF6-E40E2F05B223}" type="pres">
      <dgm:prSet presAssocID="{92F69D91-B694-472D-91FA-0A78FDE5B52F}" presName="spaceRect" presStyleCnt="0"/>
      <dgm:spPr/>
    </dgm:pt>
    <dgm:pt modelId="{6F3C0564-8B31-440D-AB71-579C7AE8AD11}" type="pres">
      <dgm:prSet presAssocID="{92F69D91-B694-472D-91FA-0A78FDE5B52F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C747522A-4E0A-481D-9B9E-944A45D36062}" type="presOf" srcId="{58B5CDF5-C5C5-411D-8C4B-0FA692267183}" destId="{FE3A7220-E0A9-4D79-94E0-288DC0B508F5}" srcOrd="0" destOrd="0" presId="urn:microsoft.com/office/officeart/2018/2/layout/IconLabelList"/>
    <dgm:cxn modelId="{7B325863-0284-41CC-83F7-546C7A38A55C}" srcId="{58B5CDF5-C5C5-411D-8C4B-0FA692267183}" destId="{A796197A-0C27-4DC8-AA0E-295F29EDEF62}" srcOrd="0" destOrd="0" parTransId="{B32AD395-E5DC-4D5C-8DBC-EBA6C951B79B}" sibTransId="{D6F21AF7-C99B-463C-87B3-0B724AF34D9F}"/>
    <dgm:cxn modelId="{E0650A76-098B-4453-9B69-5ACFE54BA8C3}" srcId="{58B5CDF5-C5C5-411D-8C4B-0FA692267183}" destId="{92F69D91-B694-472D-91FA-0A78FDE5B52F}" srcOrd="1" destOrd="0" parTransId="{33A0EEDA-D223-4501-8C77-52AA73C44E07}" sibTransId="{2D7FFAFD-BC22-4285-A848-C0F5B14B2354}"/>
    <dgm:cxn modelId="{A8C728B5-3C2E-4A69-A3FC-897D1F959D3D}" type="presOf" srcId="{92F69D91-B694-472D-91FA-0A78FDE5B52F}" destId="{6F3C0564-8B31-440D-AB71-579C7AE8AD11}" srcOrd="0" destOrd="0" presId="urn:microsoft.com/office/officeart/2018/2/layout/IconLabelList"/>
    <dgm:cxn modelId="{292A37B6-F2AF-4CAC-AFE4-6B7CACCE0D33}" type="presOf" srcId="{A796197A-0C27-4DC8-AA0E-295F29EDEF62}" destId="{C482C7C3-939C-4A13-83CF-CE93E8E23576}" srcOrd="0" destOrd="0" presId="urn:microsoft.com/office/officeart/2018/2/layout/IconLabelList"/>
    <dgm:cxn modelId="{7128EAA6-C3C7-4CFA-833B-1EF4A4986772}" type="presParOf" srcId="{FE3A7220-E0A9-4D79-94E0-288DC0B508F5}" destId="{45DB5A2E-28BF-4854-8E95-A85D79D67BE8}" srcOrd="0" destOrd="0" presId="urn:microsoft.com/office/officeart/2018/2/layout/IconLabelList"/>
    <dgm:cxn modelId="{381312C3-5FE3-4297-9373-7CEFC3C4E754}" type="presParOf" srcId="{45DB5A2E-28BF-4854-8E95-A85D79D67BE8}" destId="{599D8D0F-A43B-4BC0-8354-5E1F61F8E408}" srcOrd="0" destOrd="0" presId="urn:microsoft.com/office/officeart/2018/2/layout/IconLabelList"/>
    <dgm:cxn modelId="{B0036EFA-7A27-403D-B330-8AB28812089A}" type="presParOf" srcId="{45DB5A2E-28BF-4854-8E95-A85D79D67BE8}" destId="{617D3748-653D-4C35-BF2D-74305FE21250}" srcOrd="1" destOrd="0" presId="urn:microsoft.com/office/officeart/2018/2/layout/IconLabelList"/>
    <dgm:cxn modelId="{74ADFEF5-1A21-4A0E-9A17-30F18DBF13BB}" type="presParOf" srcId="{45DB5A2E-28BF-4854-8E95-A85D79D67BE8}" destId="{C482C7C3-939C-4A13-83CF-CE93E8E23576}" srcOrd="2" destOrd="0" presId="urn:microsoft.com/office/officeart/2018/2/layout/IconLabelList"/>
    <dgm:cxn modelId="{60D667D6-D982-494A-AEE2-F081CB2FDAF5}" type="presParOf" srcId="{FE3A7220-E0A9-4D79-94E0-288DC0B508F5}" destId="{47822422-3323-4F6D-9CDF-2CD70B001EF3}" srcOrd="1" destOrd="0" presId="urn:microsoft.com/office/officeart/2018/2/layout/IconLabelList"/>
    <dgm:cxn modelId="{8C30FD8B-FD18-4F4B-ADDF-189296F2F7CE}" type="presParOf" srcId="{FE3A7220-E0A9-4D79-94E0-288DC0B508F5}" destId="{DF99463C-A676-4EDC-9FB4-EA2A9BF8A420}" srcOrd="2" destOrd="0" presId="urn:microsoft.com/office/officeart/2018/2/layout/IconLabelList"/>
    <dgm:cxn modelId="{8729872E-E196-4B7D-A063-9EC185DBB43C}" type="presParOf" srcId="{DF99463C-A676-4EDC-9FB4-EA2A9BF8A420}" destId="{83FD4E34-B5F6-4012-BBFA-C22F7563E395}" srcOrd="0" destOrd="0" presId="urn:microsoft.com/office/officeart/2018/2/layout/IconLabelList"/>
    <dgm:cxn modelId="{2CD59F4D-D5F5-4876-BBDB-CA83F16E180A}" type="presParOf" srcId="{DF99463C-A676-4EDC-9FB4-EA2A9BF8A420}" destId="{CD11FB93-4C87-4919-9CF6-E40E2F05B223}" srcOrd="1" destOrd="0" presId="urn:microsoft.com/office/officeart/2018/2/layout/IconLabelList"/>
    <dgm:cxn modelId="{34EABFCE-3942-4675-9E78-438993DA0124}" type="presParOf" srcId="{DF99463C-A676-4EDC-9FB4-EA2A9BF8A420}" destId="{6F3C0564-8B31-440D-AB71-579C7AE8AD1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A10D6D-AE53-4216-BA8F-0919AB4C277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2338003-E6A1-487A-9C55-829CDC74FEF3}">
      <dgm:prSet/>
      <dgm:spPr/>
      <dgm:t>
        <a:bodyPr/>
        <a:lstStyle/>
        <a:p>
          <a:r>
            <a:rPr lang="es-CL"/>
            <a:t>1. Lemon </a:t>
          </a:r>
          <a:endParaRPr lang="en-US"/>
        </a:p>
      </dgm:t>
    </dgm:pt>
    <dgm:pt modelId="{0A38873B-9410-42E6-A92A-E47B8962F3E2}" type="parTrans" cxnId="{45E53E09-2B73-470F-AFD4-CCF369AAE291}">
      <dgm:prSet/>
      <dgm:spPr/>
      <dgm:t>
        <a:bodyPr/>
        <a:lstStyle/>
        <a:p>
          <a:endParaRPr lang="en-US"/>
        </a:p>
      </dgm:t>
    </dgm:pt>
    <dgm:pt modelId="{7C31281B-8C39-43A3-990C-00AC064C726E}" type="sibTrans" cxnId="{45E53E09-2B73-470F-AFD4-CCF369AAE291}">
      <dgm:prSet/>
      <dgm:spPr/>
      <dgm:t>
        <a:bodyPr/>
        <a:lstStyle/>
        <a:p>
          <a:endParaRPr lang="en-US"/>
        </a:p>
      </dgm:t>
    </dgm:pt>
    <dgm:pt modelId="{012BD7C9-B85D-4942-9035-0ABE3A8FD99E}">
      <dgm:prSet/>
      <dgm:spPr/>
      <dgm:t>
        <a:bodyPr/>
        <a:lstStyle/>
        <a:p>
          <a:r>
            <a:rPr lang="es-CL"/>
            <a:t>2. Yellow</a:t>
          </a:r>
          <a:endParaRPr lang="en-US"/>
        </a:p>
      </dgm:t>
    </dgm:pt>
    <dgm:pt modelId="{1B42F8CE-FFC8-4D9D-AC90-A08B82C93E34}" type="parTrans" cxnId="{C52C3D8F-BFC6-43A3-A88F-285E25C227B6}">
      <dgm:prSet/>
      <dgm:spPr/>
      <dgm:t>
        <a:bodyPr/>
        <a:lstStyle/>
        <a:p>
          <a:endParaRPr lang="en-US"/>
        </a:p>
      </dgm:t>
    </dgm:pt>
    <dgm:pt modelId="{AEE26A3C-A4E0-4BBA-A832-DB1FA4E20B8B}" type="sibTrans" cxnId="{C52C3D8F-BFC6-43A3-A88F-285E25C227B6}">
      <dgm:prSet/>
      <dgm:spPr/>
      <dgm:t>
        <a:bodyPr/>
        <a:lstStyle/>
        <a:p>
          <a:endParaRPr lang="en-US"/>
        </a:p>
      </dgm:t>
    </dgm:pt>
    <dgm:pt modelId="{4AB52D80-5A19-4538-B4AF-C49F212D7695}">
      <dgm:prSet/>
      <dgm:spPr/>
      <dgm:t>
        <a:bodyPr/>
        <a:lstStyle/>
        <a:p>
          <a:r>
            <a:rPr lang="es-CL"/>
            <a:t>3. Good </a:t>
          </a:r>
          <a:endParaRPr lang="en-US"/>
        </a:p>
      </dgm:t>
    </dgm:pt>
    <dgm:pt modelId="{1977DE44-B1A4-46B4-BB5B-4B49A052B340}" type="parTrans" cxnId="{913B0B26-7919-453E-9B1B-070DCCF50CA8}">
      <dgm:prSet/>
      <dgm:spPr/>
      <dgm:t>
        <a:bodyPr/>
        <a:lstStyle/>
        <a:p>
          <a:endParaRPr lang="en-US"/>
        </a:p>
      </dgm:t>
    </dgm:pt>
    <dgm:pt modelId="{74A1047D-754C-4387-8831-B5BD16F048C9}" type="sibTrans" cxnId="{913B0B26-7919-453E-9B1B-070DCCF50CA8}">
      <dgm:prSet/>
      <dgm:spPr/>
      <dgm:t>
        <a:bodyPr/>
        <a:lstStyle/>
        <a:p>
          <a:endParaRPr lang="en-US"/>
        </a:p>
      </dgm:t>
    </dgm:pt>
    <dgm:pt modelId="{E3D9D29A-CDA0-4055-99F3-1BF6607BBB79}">
      <dgm:prSet/>
      <dgm:spPr/>
      <dgm:t>
        <a:bodyPr/>
        <a:lstStyle/>
        <a:p>
          <a:r>
            <a:rPr lang="es-CL"/>
            <a:t>4. Hello </a:t>
          </a:r>
          <a:endParaRPr lang="en-US"/>
        </a:p>
      </dgm:t>
    </dgm:pt>
    <dgm:pt modelId="{CE0CF7E7-C0F8-45D5-B043-1F21821CBDF5}" type="parTrans" cxnId="{0273776A-8063-43DD-A153-18E91BE9175A}">
      <dgm:prSet/>
      <dgm:spPr/>
      <dgm:t>
        <a:bodyPr/>
        <a:lstStyle/>
        <a:p>
          <a:endParaRPr lang="en-US"/>
        </a:p>
      </dgm:t>
    </dgm:pt>
    <dgm:pt modelId="{9D4CA4F8-DD3D-4F0E-8F61-44FFE2A19ED9}" type="sibTrans" cxnId="{0273776A-8063-43DD-A153-18E91BE9175A}">
      <dgm:prSet/>
      <dgm:spPr/>
      <dgm:t>
        <a:bodyPr/>
        <a:lstStyle/>
        <a:p>
          <a:endParaRPr lang="en-US"/>
        </a:p>
      </dgm:t>
    </dgm:pt>
    <dgm:pt modelId="{F53AB708-CE71-4DAC-8C0D-D4E9D3B506CC}">
      <dgm:prSet/>
      <dgm:spPr/>
      <dgm:t>
        <a:bodyPr/>
        <a:lstStyle/>
        <a:p>
          <a:r>
            <a:rPr lang="es-CL"/>
            <a:t>5. mountain </a:t>
          </a:r>
          <a:endParaRPr lang="en-US"/>
        </a:p>
      </dgm:t>
    </dgm:pt>
    <dgm:pt modelId="{BD459221-AC2F-4881-A46E-B158483D7A55}" type="parTrans" cxnId="{131AC365-31E8-4903-BA68-3A1E84BA13CD}">
      <dgm:prSet/>
      <dgm:spPr/>
      <dgm:t>
        <a:bodyPr/>
        <a:lstStyle/>
        <a:p>
          <a:endParaRPr lang="en-US"/>
        </a:p>
      </dgm:t>
    </dgm:pt>
    <dgm:pt modelId="{A55FDABF-3079-409B-B3CD-92AE522B837E}" type="sibTrans" cxnId="{131AC365-31E8-4903-BA68-3A1E84BA13CD}">
      <dgm:prSet/>
      <dgm:spPr/>
      <dgm:t>
        <a:bodyPr/>
        <a:lstStyle/>
        <a:p>
          <a:endParaRPr lang="en-US"/>
        </a:p>
      </dgm:t>
    </dgm:pt>
    <dgm:pt modelId="{BE65381E-33BE-448C-A319-3C0C14C765DE}">
      <dgm:prSet/>
      <dgm:spPr/>
      <dgm:t>
        <a:bodyPr/>
        <a:lstStyle/>
        <a:p>
          <a:r>
            <a:rPr lang="es-CL"/>
            <a:t>6. thinking  </a:t>
          </a:r>
          <a:endParaRPr lang="en-US"/>
        </a:p>
      </dgm:t>
    </dgm:pt>
    <dgm:pt modelId="{C251AD25-71D9-41F9-9AE3-135F21770F00}" type="parTrans" cxnId="{3954568A-127A-440F-9711-01C7A6865B00}">
      <dgm:prSet/>
      <dgm:spPr/>
      <dgm:t>
        <a:bodyPr/>
        <a:lstStyle/>
        <a:p>
          <a:endParaRPr lang="en-US"/>
        </a:p>
      </dgm:t>
    </dgm:pt>
    <dgm:pt modelId="{E54A335C-49AD-4871-8441-8909E0EBC763}" type="sibTrans" cxnId="{3954568A-127A-440F-9711-01C7A6865B00}">
      <dgm:prSet/>
      <dgm:spPr/>
      <dgm:t>
        <a:bodyPr/>
        <a:lstStyle/>
        <a:p>
          <a:endParaRPr lang="en-US"/>
        </a:p>
      </dgm:t>
    </dgm:pt>
    <dgm:pt modelId="{4EF36BB0-F3AC-4CFD-AA5D-556BF615CD8C}">
      <dgm:prSet/>
      <dgm:spPr/>
      <dgm:t>
        <a:bodyPr/>
        <a:lstStyle/>
        <a:p>
          <a:r>
            <a:rPr lang="es-CL"/>
            <a:t>7. Zip</a:t>
          </a:r>
          <a:endParaRPr lang="en-US"/>
        </a:p>
      </dgm:t>
    </dgm:pt>
    <dgm:pt modelId="{5739EAB7-3F48-47C8-8FC7-A30D39A5272D}" type="parTrans" cxnId="{4F57728C-7C9E-486E-9778-84B2DAF00B7B}">
      <dgm:prSet/>
      <dgm:spPr/>
      <dgm:t>
        <a:bodyPr/>
        <a:lstStyle/>
        <a:p>
          <a:endParaRPr lang="en-US"/>
        </a:p>
      </dgm:t>
    </dgm:pt>
    <dgm:pt modelId="{EC4039A2-8F09-4950-8382-E0A8106122CA}" type="sibTrans" cxnId="{4F57728C-7C9E-486E-9778-84B2DAF00B7B}">
      <dgm:prSet/>
      <dgm:spPr/>
      <dgm:t>
        <a:bodyPr/>
        <a:lstStyle/>
        <a:p>
          <a:endParaRPr lang="en-US"/>
        </a:p>
      </dgm:t>
    </dgm:pt>
    <dgm:pt modelId="{B7A10810-A6BB-4B73-8025-D493CEC255BF}">
      <dgm:prSet/>
      <dgm:spPr/>
      <dgm:t>
        <a:bodyPr/>
        <a:lstStyle/>
        <a:p>
          <a:r>
            <a:rPr lang="es-CL"/>
            <a:t>8.Dices  </a:t>
          </a:r>
          <a:endParaRPr lang="en-US"/>
        </a:p>
      </dgm:t>
    </dgm:pt>
    <dgm:pt modelId="{0762182D-7E39-42B1-8A46-0A4CC561538A}" type="parTrans" cxnId="{6C905F11-4A36-4405-83E4-5DACF5BAA9AA}">
      <dgm:prSet/>
      <dgm:spPr/>
      <dgm:t>
        <a:bodyPr/>
        <a:lstStyle/>
        <a:p>
          <a:endParaRPr lang="en-US"/>
        </a:p>
      </dgm:t>
    </dgm:pt>
    <dgm:pt modelId="{9EB4A2FD-C49B-453A-BD5C-BEED3AF173B8}" type="sibTrans" cxnId="{6C905F11-4A36-4405-83E4-5DACF5BAA9AA}">
      <dgm:prSet/>
      <dgm:spPr/>
      <dgm:t>
        <a:bodyPr/>
        <a:lstStyle/>
        <a:p>
          <a:endParaRPr lang="en-US"/>
        </a:p>
      </dgm:t>
    </dgm:pt>
    <dgm:pt modelId="{37FB0CE5-9550-4C7A-A556-5B6D4371D478}">
      <dgm:prSet/>
      <dgm:spPr/>
      <dgm:t>
        <a:bodyPr/>
        <a:lstStyle/>
        <a:p>
          <a:r>
            <a:rPr lang="es-CL"/>
            <a:t>9. Shark </a:t>
          </a:r>
          <a:endParaRPr lang="en-US"/>
        </a:p>
      </dgm:t>
    </dgm:pt>
    <dgm:pt modelId="{37B6F24B-4515-4EDB-9EE6-968D920572D5}" type="parTrans" cxnId="{C7E967E1-140C-40BB-B916-0701E8EFC6C5}">
      <dgm:prSet/>
      <dgm:spPr/>
      <dgm:t>
        <a:bodyPr/>
        <a:lstStyle/>
        <a:p>
          <a:endParaRPr lang="en-US"/>
        </a:p>
      </dgm:t>
    </dgm:pt>
    <dgm:pt modelId="{7D688A1C-A8E4-4BF7-90C6-936E0742E241}" type="sibTrans" cxnId="{C7E967E1-140C-40BB-B916-0701E8EFC6C5}">
      <dgm:prSet/>
      <dgm:spPr/>
      <dgm:t>
        <a:bodyPr/>
        <a:lstStyle/>
        <a:p>
          <a:endParaRPr lang="en-US"/>
        </a:p>
      </dgm:t>
    </dgm:pt>
    <dgm:pt modelId="{F6676C79-5BA6-4EED-9BD0-0D167CDB3043}">
      <dgm:prSet/>
      <dgm:spPr/>
      <dgm:t>
        <a:bodyPr/>
        <a:lstStyle/>
        <a:p>
          <a:r>
            <a:rPr lang="es-CL"/>
            <a:t>10. Unicorn </a:t>
          </a:r>
          <a:endParaRPr lang="en-US"/>
        </a:p>
      </dgm:t>
    </dgm:pt>
    <dgm:pt modelId="{3887665C-6715-4204-840A-30E595D520B4}" type="parTrans" cxnId="{8BE173A0-0934-4BA4-8E12-0B6BF83910F1}">
      <dgm:prSet/>
      <dgm:spPr/>
      <dgm:t>
        <a:bodyPr/>
        <a:lstStyle/>
        <a:p>
          <a:endParaRPr lang="en-US"/>
        </a:p>
      </dgm:t>
    </dgm:pt>
    <dgm:pt modelId="{5CE8B101-272C-410D-9FA7-FAFC38F83986}" type="sibTrans" cxnId="{8BE173A0-0934-4BA4-8E12-0B6BF83910F1}">
      <dgm:prSet/>
      <dgm:spPr/>
      <dgm:t>
        <a:bodyPr/>
        <a:lstStyle/>
        <a:p>
          <a:endParaRPr lang="en-US"/>
        </a:p>
      </dgm:t>
    </dgm:pt>
    <dgm:pt modelId="{FD675772-55ED-0947-96B0-C3C4FA289150}" type="pres">
      <dgm:prSet presAssocID="{6EA10D6D-AE53-4216-BA8F-0919AB4C2778}" presName="diagram" presStyleCnt="0">
        <dgm:presLayoutVars>
          <dgm:dir/>
          <dgm:resizeHandles val="exact"/>
        </dgm:presLayoutVars>
      </dgm:prSet>
      <dgm:spPr/>
    </dgm:pt>
    <dgm:pt modelId="{FE45EA0D-E7ED-214D-8A48-DF94AA2BC1E1}" type="pres">
      <dgm:prSet presAssocID="{D2338003-E6A1-487A-9C55-829CDC74FEF3}" presName="node" presStyleLbl="node1" presStyleIdx="0" presStyleCnt="10">
        <dgm:presLayoutVars>
          <dgm:bulletEnabled val="1"/>
        </dgm:presLayoutVars>
      </dgm:prSet>
      <dgm:spPr/>
    </dgm:pt>
    <dgm:pt modelId="{89118441-46A3-2143-A330-48E32D3C3AF9}" type="pres">
      <dgm:prSet presAssocID="{7C31281B-8C39-43A3-990C-00AC064C726E}" presName="sibTrans" presStyleCnt="0"/>
      <dgm:spPr/>
    </dgm:pt>
    <dgm:pt modelId="{0686BFEE-5871-4944-BFEA-A67A859B5145}" type="pres">
      <dgm:prSet presAssocID="{012BD7C9-B85D-4942-9035-0ABE3A8FD99E}" presName="node" presStyleLbl="node1" presStyleIdx="1" presStyleCnt="10">
        <dgm:presLayoutVars>
          <dgm:bulletEnabled val="1"/>
        </dgm:presLayoutVars>
      </dgm:prSet>
      <dgm:spPr/>
    </dgm:pt>
    <dgm:pt modelId="{15398F58-2E1D-8F42-97F6-B946CA145079}" type="pres">
      <dgm:prSet presAssocID="{AEE26A3C-A4E0-4BBA-A832-DB1FA4E20B8B}" presName="sibTrans" presStyleCnt="0"/>
      <dgm:spPr/>
    </dgm:pt>
    <dgm:pt modelId="{13A2FE2C-B429-4042-87C2-D10AED63644C}" type="pres">
      <dgm:prSet presAssocID="{4AB52D80-5A19-4538-B4AF-C49F212D7695}" presName="node" presStyleLbl="node1" presStyleIdx="2" presStyleCnt="10">
        <dgm:presLayoutVars>
          <dgm:bulletEnabled val="1"/>
        </dgm:presLayoutVars>
      </dgm:prSet>
      <dgm:spPr/>
    </dgm:pt>
    <dgm:pt modelId="{50192CFA-94D9-B940-BF10-428EDDD3311C}" type="pres">
      <dgm:prSet presAssocID="{74A1047D-754C-4387-8831-B5BD16F048C9}" presName="sibTrans" presStyleCnt="0"/>
      <dgm:spPr/>
    </dgm:pt>
    <dgm:pt modelId="{DD3D853C-CFE7-AB42-8E98-419C1069BCAA}" type="pres">
      <dgm:prSet presAssocID="{E3D9D29A-CDA0-4055-99F3-1BF6607BBB79}" presName="node" presStyleLbl="node1" presStyleIdx="3" presStyleCnt="10">
        <dgm:presLayoutVars>
          <dgm:bulletEnabled val="1"/>
        </dgm:presLayoutVars>
      </dgm:prSet>
      <dgm:spPr/>
    </dgm:pt>
    <dgm:pt modelId="{E4EE1441-74E1-DB4E-B1EE-8B355BC43427}" type="pres">
      <dgm:prSet presAssocID="{9D4CA4F8-DD3D-4F0E-8F61-44FFE2A19ED9}" presName="sibTrans" presStyleCnt="0"/>
      <dgm:spPr/>
    </dgm:pt>
    <dgm:pt modelId="{C6E65EFC-D167-254F-9C46-BD2C68B94D7D}" type="pres">
      <dgm:prSet presAssocID="{F53AB708-CE71-4DAC-8C0D-D4E9D3B506CC}" presName="node" presStyleLbl="node1" presStyleIdx="4" presStyleCnt="10">
        <dgm:presLayoutVars>
          <dgm:bulletEnabled val="1"/>
        </dgm:presLayoutVars>
      </dgm:prSet>
      <dgm:spPr/>
    </dgm:pt>
    <dgm:pt modelId="{33C4BF10-DC52-1142-B3CC-7FD5FB50A276}" type="pres">
      <dgm:prSet presAssocID="{A55FDABF-3079-409B-B3CD-92AE522B837E}" presName="sibTrans" presStyleCnt="0"/>
      <dgm:spPr/>
    </dgm:pt>
    <dgm:pt modelId="{06AADD9A-15AA-0B43-9C03-BD24CD7ECA99}" type="pres">
      <dgm:prSet presAssocID="{BE65381E-33BE-448C-A319-3C0C14C765DE}" presName="node" presStyleLbl="node1" presStyleIdx="5" presStyleCnt="10">
        <dgm:presLayoutVars>
          <dgm:bulletEnabled val="1"/>
        </dgm:presLayoutVars>
      </dgm:prSet>
      <dgm:spPr/>
    </dgm:pt>
    <dgm:pt modelId="{D709D59D-BE8C-B94F-9E48-576709C26B07}" type="pres">
      <dgm:prSet presAssocID="{E54A335C-49AD-4871-8441-8909E0EBC763}" presName="sibTrans" presStyleCnt="0"/>
      <dgm:spPr/>
    </dgm:pt>
    <dgm:pt modelId="{B85F63D1-44FE-D446-9695-1F1A2A723FD6}" type="pres">
      <dgm:prSet presAssocID="{4EF36BB0-F3AC-4CFD-AA5D-556BF615CD8C}" presName="node" presStyleLbl="node1" presStyleIdx="6" presStyleCnt="10">
        <dgm:presLayoutVars>
          <dgm:bulletEnabled val="1"/>
        </dgm:presLayoutVars>
      </dgm:prSet>
      <dgm:spPr/>
    </dgm:pt>
    <dgm:pt modelId="{2F2C25A6-50FD-6A46-9D0C-B7312241FFA9}" type="pres">
      <dgm:prSet presAssocID="{EC4039A2-8F09-4950-8382-E0A8106122CA}" presName="sibTrans" presStyleCnt="0"/>
      <dgm:spPr/>
    </dgm:pt>
    <dgm:pt modelId="{20BEDF0A-707B-1D44-873A-984BF29D4F43}" type="pres">
      <dgm:prSet presAssocID="{B7A10810-A6BB-4B73-8025-D493CEC255BF}" presName="node" presStyleLbl="node1" presStyleIdx="7" presStyleCnt="10">
        <dgm:presLayoutVars>
          <dgm:bulletEnabled val="1"/>
        </dgm:presLayoutVars>
      </dgm:prSet>
      <dgm:spPr/>
    </dgm:pt>
    <dgm:pt modelId="{D6A8FB5C-7802-DC4C-B8E3-04435A4CDEC8}" type="pres">
      <dgm:prSet presAssocID="{9EB4A2FD-C49B-453A-BD5C-BEED3AF173B8}" presName="sibTrans" presStyleCnt="0"/>
      <dgm:spPr/>
    </dgm:pt>
    <dgm:pt modelId="{AE57FA1A-0A93-9A48-BFE7-66D180EC721F}" type="pres">
      <dgm:prSet presAssocID="{37FB0CE5-9550-4C7A-A556-5B6D4371D478}" presName="node" presStyleLbl="node1" presStyleIdx="8" presStyleCnt="10">
        <dgm:presLayoutVars>
          <dgm:bulletEnabled val="1"/>
        </dgm:presLayoutVars>
      </dgm:prSet>
      <dgm:spPr/>
    </dgm:pt>
    <dgm:pt modelId="{1DC29065-29C0-5649-BAA6-F6FC1E7987A1}" type="pres">
      <dgm:prSet presAssocID="{7D688A1C-A8E4-4BF7-90C6-936E0742E241}" presName="sibTrans" presStyleCnt="0"/>
      <dgm:spPr/>
    </dgm:pt>
    <dgm:pt modelId="{0C6B4A70-6C14-4C4B-A949-4649AC2C7700}" type="pres">
      <dgm:prSet presAssocID="{F6676C79-5BA6-4EED-9BD0-0D167CDB3043}" presName="node" presStyleLbl="node1" presStyleIdx="9" presStyleCnt="10">
        <dgm:presLayoutVars>
          <dgm:bulletEnabled val="1"/>
        </dgm:presLayoutVars>
      </dgm:prSet>
      <dgm:spPr/>
    </dgm:pt>
  </dgm:ptLst>
  <dgm:cxnLst>
    <dgm:cxn modelId="{45E53E09-2B73-470F-AFD4-CCF369AAE291}" srcId="{6EA10D6D-AE53-4216-BA8F-0919AB4C2778}" destId="{D2338003-E6A1-487A-9C55-829CDC74FEF3}" srcOrd="0" destOrd="0" parTransId="{0A38873B-9410-42E6-A92A-E47B8962F3E2}" sibTransId="{7C31281B-8C39-43A3-990C-00AC064C726E}"/>
    <dgm:cxn modelId="{6C905F11-4A36-4405-83E4-5DACF5BAA9AA}" srcId="{6EA10D6D-AE53-4216-BA8F-0919AB4C2778}" destId="{B7A10810-A6BB-4B73-8025-D493CEC255BF}" srcOrd="7" destOrd="0" parTransId="{0762182D-7E39-42B1-8A46-0A4CC561538A}" sibTransId="{9EB4A2FD-C49B-453A-BD5C-BEED3AF173B8}"/>
    <dgm:cxn modelId="{E1E43C15-337B-4240-B212-AAC29B3D1BB7}" type="presOf" srcId="{37FB0CE5-9550-4C7A-A556-5B6D4371D478}" destId="{AE57FA1A-0A93-9A48-BFE7-66D180EC721F}" srcOrd="0" destOrd="0" presId="urn:microsoft.com/office/officeart/2005/8/layout/default"/>
    <dgm:cxn modelId="{913B0B26-7919-453E-9B1B-070DCCF50CA8}" srcId="{6EA10D6D-AE53-4216-BA8F-0919AB4C2778}" destId="{4AB52D80-5A19-4538-B4AF-C49F212D7695}" srcOrd="2" destOrd="0" parTransId="{1977DE44-B1A4-46B4-BB5B-4B49A052B340}" sibTransId="{74A1047D-754C-4387-8831-B5BD16F048C9}"/>
    <dgm:cxn modelId="{131AC365-31E8-4903-BA68-3A1E84BA13CD}" srcId="{6EA10D6D-AE53-4216-BA8F-0919AB4C2778}" destId="{F53AB708-CE71-4DAC-8C0D-D4E9D3B506CC}" srcOrd="4" destOrd="0" parTransId="{BD459221-AC2F-4881-A46E-B158483D7A55}" sibTransId="{A55FDABF-3079-409B-B3CD-92AE522B837E}"/>
    <dgm:cxn modelId="{0273776A-8063-43DD-A153-18E91BE9175A}" srcId="{6EA10D6D-AE53-4216-BA8F-0919AB4C2778}" destId="{E3D9D29A-CDA0-4055-99F3-1BF6607BBB79}" srcOrd="3" destOrd="0" parTransId="{CE0CF7E7-C0F8-45D5-B043-1F21821CBDF5}" sibTransId="{9D4CA4F8-DD3D-4F0E-8F61-44FFE2A19ED9}"/>
    <dgm:cxn modelId="{71B92A50-24D6-AB4B-AD9B-2FE5FDC460D6}" type="presOf" srcId="{012BD7C9-B85D-4942-9035-0ABE3A8FD99E}" destId="{0686BFEE-5871-4944-BFEA-A67A859B5145}" srcOrd="0" destOrd="0" presId="urn:microsoft.com/office/officeart/2005/8/layout/default"/>
    <dgm:cxn modelId="{D1D60B73-B6C3-3145-B6E7-1ECE672ADA3D}" type="presOf" srcId="{4AB52D80-5A19-4538-B4AF-C49F212D7695}" destId="{13A2FE2C-B429-4042-87C2-D10AED63644C}" srcOrd="0" destOrd="0" presId="urn:microsoft.com/office/officeart/2005/8/layout/default"/>
    <dgm:cxn modelId="{3954568A-127A-440F-9711-01C7A6865B00}" srcId="{6EA10D6D-AE53-4216-BA8F-0919AB4C2778}" destId="{BE65381E-33BE-448C-A319-3C0C14C765DE}" srcOrd="5" destOrd="0" parTransId="{C251AD25-71D9-41F9-9AE3-135F21770F00}" sibTransId="{E54A335C-49AD-4871-8441-8909E0EBC763}"/>
    <dgm:cxn modelId="{4F57728C-7C9E-486E-9778-84B2DAF00B7B}" srcId="{6EA10D6D-AE53-4216-BA8F-0919AB4C2778}" destId="{4EF36BB0-F3AC-4CFD-AA5D-556BF615CD8C}" srcOrd="6" destOrd="0" parTransId="{5739EAB7-3F48-47C8-8FC7-A30D39A5272D}" sibTransId="{EC4039A2-8F09-4950-8382-E0A8106122CA}"/>
    <dgm:cxn modelId="{C52C3D8F-BFC6-43A3-A88F-285E25C227B6}" srcId="{6EA10D6D-AE53-4216-BA8F-0919AB4C2778}" destId="{012BD7C9-B85D-4942-9035-0ABE3A8FD99E}" srcOrd="1" destOrd="0" parTransId="{1B42F8CE-FFC8-4D9D-AC90-A08B82C93E34}" sibTransId="{AEE26A3C-A4E0-4BBA-A832-DB1FA4E20B8B}"/>
    <dgm:cxn modelId="{51135192-C2EE-1348-910D-796ADB1E588E}" type="presOf" srcId="{F6676C79-5BA6-4EED-9BD0-0D167CDB3043}" destId="{0C6B4A70-6C14-4C4B-A949-4649AC2C7700}" srcOrd="0" destOrd="0" presId="urn:microsoft.com/office/officeart/2005/8/layout/default"/>
    <dgm:cxn modelId="{1191079B-1750-2445-9452-FC9F51E535EA}" type="presOf" srcId="{B7A10810-A6BB-4B73-8025-D493CEC255BF}" destId="{20BEDF0A-707B-1D44-873A-984BF29D4F43}" srcOrd="0" destOrd="0" presId="urn:microsoft.com/office/officeart/2005/8/layout/default"/>
    <dgm:cxn modelId="{8BE173A0-0934-4BA4-8E12-0B6BF83910F1}" srcId="{6EA10D6D-AE53-4216-BA8F-0919AB4C2778}" destId="{F6676C79-5BA6-4EED-9BD0-0D167CDB3043}" srcOrd="9" destOrd="0" parTransId="{3887665C-6715-4204-840A-30E595D520B4}" sibTransId="{5CE8B101-272C-410D-9FA7-FAFC38F83986}"/>
    <dgm:cxn modelId="{9DB994CD-EF0C-B546-A30A-1E71C163A14B}" type="presOf" srcId="{F53AB708-CE71-4DAC-8C0D-D4E9D3B506CC}" destId="{C6E65EFC-D167-254F-9C46-BD2C68B94D7D}" srcOrd="0" destOrd="0" presId="urn:microsoft.com/office/officeart/2005/8/layout/default"/>
    <dgm:cxn modelId="{ADD6B3CE-D6AE-1344-8F95-51DCBC3B3A3C}" type="presOf" srcId="{BE65381E-33BE-448C-A319-3C0C14C765DE}" destId="{06AADD9A-15AA-0B43-9C03-BD24CD7ECA99}" srcOrd="0" destOrd="0" presId="urn:microsoft.com/office/officeart/2005/8/layout/default"/>
    <dgm:cxn modelId="{B3383BDC-0D20-1B40-BA88-9A580A6F834D}" type="presOf" srcId="{D2338003-E6A1-487A-9C55-829CDC74FEF3}" destId="{FE45EA0D-E7ED-214D-8A48-DF94AA2BC1E1}" srcOrd="0" destOrd="0" presId="urn:microsoft.com/office/officeart/2005/8/layout/default"/>
    <dgm:cxn modelId="{C7E967E1-140C-40BB-B916-0701E8EFC6C5}" srcId="{6EA10D6D-AE53-4216-BA8F-0919AB4C2778}" destId="{37FB0CE5-9550-4C7A-A556-5B6D4371D478}" srcOrd="8" destOrd="0" parTransId="{37B6F24B-4515-4EDB-9EE6-968D920572D5}" sibTransId="{7D688A1C-A8E4-4BF7-90C6-936E0742E241}"/>
    <dgm:cxn modelId="{0DECCDE4-2377-9648-9C2A-2F6BB426E660}" type="presOf" srcId="{6EA10D6D-AE53-4216-BA8F-0919AB4C2778}" destId="{FD675772-55ED-0947-96B0-C3C4FA289150}" srcOrd="0" destOrd="0" presId="urn:microsoft.com/office/officeart/2005/8/layout/default"/>
    <dgm:cxn modelId="{7E3349EB-8E8D-E949-868A-E8009DED5B03}" type="presOf" srcId="{4EF36BB0-F3AC-4CFD-AA5D-556BF615CD8C}" destId="{B85F63D1-44FE-D446-9695-1F1A2A723FD6}" srcOrd="0" destOrd="0" presId="urn:microsoft.com/office/officeart/2005/8/layout/default"/>
    <dgm:cxn modelId="{C5DA50F2-76DF-694F-BB2D-7C022704D8FA}" type="presOf" srcId="{E3D9D29A-CDA0-4055-99F3-1BF6607BBB79}" destId="{DD3D853C-CFE7-AB42-8E98-419C1069BCAA}" srcOrd="0" destOrd="0" presId="urn:microsoft.com/office/officeart/2005/8/layout/default"/>
    <dgm:cxn modelId="{AAC5ADFC-C909-444E-82DB-239431B986C1}" type="presParOf" srcId="{FD675772-55ED-0947-96B0-C3C4FA289150}" destId="{FE45EA0D-E7ED-214D-8A48-DF94AA2BC1E1}" srcOrd="0" destOrd="0" presId="urn:microsoft.com/office/officeart/2005/8/layout/default"/>
    <dgm:cxn modelId="{7A71685A-5D09-4746-B460-6FCBAE080E01}" type="presParOf" srcId="{FD675772-55ED-0947-96B0-C3C4FA289150}" destId="{89118441-46A3-2143-A330-48E32D3C3AF9}" srcOrd="1" destOrd="0" presId="urn:microsoft.com/office/officeart/2005/8/layout/default"/>
    <dgm:cxn modelId="{E8D06D7F-20F7-884B-AD53-84A5EF3D6D87}" type="presParOf" srcId="{FD675772-55ED-0947-96B0-C3C4FA289150}" destId="{0686BFEE-5871-4944-BFEA-A67A859B5145}" srcOrd="2" destOrd="0" presId="urn:microsoft.com/office/officeart/2005/8/layout/default"/>
    <dgm:cxn modelId="{D55DA0D1-6134-254E-A269-DE2CA3667A5E}" type="presParOf" srcId="{FD675772-55ED-0947-96B0-C3C4FA289150}" destId="{15398F58-2E1D-8F42-97F6-B946CA145079}" srcOrd="3" destOrd="0" presId="urn:microsoft.com/office/officeart/2005/8/layout/default"/>
    <dgm:cxn modelId="{D8B66CFE-4B89-AC42-9CFC-3563A1DC2622}" type="presParOf" srcId="{FD675772-55ED-0947-96B0-C3C4FA289150}" destId="{13A2FE2C-B429-4042-87C2-D10AED63644C}" srcOrd="4" destOrd="0" presId="urn:microsoft.com/office/officeart/2005/8/layout/default"/>
    <dgm:cxn modelId="{DEC88975-4A97-5B4D-A1AD-B414A9837827}" type="presParOf" srcId="{FD675772-55ED-0947-96B0-C3C4FA289150}" destId="{50192CFA-94D9-B940-BF10-428EDDD3311C}" srcOrd="5" destOrd="0" presId="urn:microsoft.com/office/officeart/2005/8/layout/default"/>
    <dgm:cxn modelId="{F79F6CA6-9064-B945-A30F-1A499F1CD234}" type="presParOf" srcId="{FD675772-55ED-0947-96B0-C3C4FA289150}" destId="{DD3D853C-CFE7-AB42-8E98-419C1069BCAA}" srcOrd="6" destOrd="0" presId="urn:microsoft.com/office/officeart/2005/8/layout/default"/>
    <dgm:cxn modelId="{3F6FEEF7-7D26-DD46-BDA9-2607E4A1D323}" type="presParOf" srcId="{FD675772-55ED-0947-96B0-C3C4FA289150}" destId="{E4EE1441-74E1-DB4E-B1EE-8B355BC43427}" srcOrd="7" destOrd="0" presId="urn:microsoft.com/office/officeart/2005/8/layout/default"/>
    <dgm:cxn modelId="{CF217F5D-2E4F-4545-8333-0C74312B8A76}" type="presParOf" srcId="{FD675772-55ED-0947-96B0-C3C4FA289150}" destId="{C6E65EFC-D167-254F-9C46-BD2C68B94D7D}" srcOrd="8" destOrd="0" presId="urn:microsoft.com/office/officeart/2005/8/layout/default"/>
    <dgm:cxn modelId="{7FF40A55-0B44-1243-ADED-15BB0F114806}" type="presParOf" srcId="{FD675772-55ED-0947-96B0-C3C4FA289150}" destId="{33C4BF10-DC52-1142-B3CC-7FD5FB50A276}" srcOrd="9" destOrd="0" presId="urn:microsoft.com/office/officeart/2005/8/layout/default"/>
    <dgm:cxn modelId="{1C61EAD8-42B0-5C42-8EC3-AA5DD112AB18}" type="presParOf" srcId="{FD675772-55ED-0947-96B0-C3C4FA289150}" destId="{06AADD9A-15AA-0B43-9C03-BD24CD7ECA99}" srcOrd="10" destOrd="0" presId="urn:microsoft.com/office/officeart/2005/8/layout/default"/>
    <dgm:cxn modelId="{225C20A4-2BF3-904D-B8AC-A5A6536BA288}" type="presParOf" srcId="{FD675772-55ED-0947-96B0-C3C4FA289150}" destId="{D709D59D-BE8C-B94F-9E48-576709C26B07}" srcOrd="11" destOrd="0" presId="urn:microsoft.com/office/officeart/2005/8/layout/default"/>
    <dgm:cxn modelId="{1522F0E0-FFEC-9449-AECD-1D9A15A5DD10}" type="presParOf" srcId="{FD675772-55ED-0947-96B0-C3C4FA289150}" destId="{B85F63D1-44FE-D446-9695-1F1A2A723FD6}" srcOrd="12" destOrd="0" presId="urn:microsoft.com/office/officeart/2005/8/layout/default"/>
    <dgm:cxn modelId="{5ADF72A3-D418-9D44-A046-33D76BEAFA48}" type="presParOf" srcId="{FD675772-55ED-0947-96B0-C3C4FA289150}" destId="{2F2C25A6-50FD-6A46-9D0C-B7312241FFA9}" srcOrd="13" destOrd="0" presId="urn:microsoft.com/office/officeart/2005/8/layout/default"/>
    <dgm:cxn modelId="{B8EABC3D-EE94-3D4F-81CB-484017F16BE0}" type="presParOf" srcId="{FD675772-55ED-0947-96B0-C3C4FA289150}" destId="{20BEDF0A-707B-1D44-873A-984BF29D4F43}" srcOrd="14" destOrd="0" presId="urn:microsoft.com/office/officeart/2005/8/layout/default"/>
    <dgm:cxn modelId="{0CF1F25B-099C-7F4C-AE2A-F86A11C35A37}" type="presParOf" srcId="{FD675772-55ED-0947-96B0-C3C4FA289150}" destId="{D6A8FB5C-7802-DC4C-B8E3-04435A4CDEC8}" srcOrd="15" destOrd="0" presId="urn:microsoft.com/office/officeart/2005/8/layout/default"/>
    <dgm:cxn modelId="{77DCB5C3-F22B-4647-BA98-6526E5479622}" type="presParOf" srcId="{FD675772-55ED-0947-96B0-C3C4FA289150}" destId="{AE57FA1A-0A93-9A48-BFE7-66D180EC721F}" srcOrd="16" destOrd="0" presId="urn:microsoft.com/office/officeart/2005/8/layout/default"/>
    <dgm:cxn modelId="{80EDC660-54FA-DC44-8448-77B600630044}" type="presParOf" srcId="{FD675772-55ED-0947-96B0-C3C4FA289150}" destId="{1DC29065-29C0-5649-BAA6-F6FC1E7987A1}" srcOrd="17" destOrd="0" presId="urn:microsoft.com/office/officeart/2005/8/layout/default"/>
    <dgm:cxn modelId="{B8D1C186-EB26-7249-905C-DF9B325C3C58}" type="presParOf" srcId="{FD675772-55ED-0947-96B0-C3C4FA289150}" destId="{0C6B4A70-6C14-4C4B-A949-4649AC2C7700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D8D0F-A43B-4BC0-8354-5E1F61F8E408}">
      <dsp:nvSpPr>
        <dsp:cNvPr id="0" name=""/>
        <dsp:cNvSpPr/>
      </dsp:nvSpPr>
      <dsp:spPr>
        <a:xfrm>
          <a:off x="604091" y="1024180"/>
          <a:ext cx="880875" cy="880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82C7C3-939C-4A13-83CF-CE93E8E23576}">
      <dsp:nvSpPr>
        <dsp:cNvPr id="0" name=""/>
        <dsp:cNvSpPr/>
      </dsp:nvSpPr>
      <dsp:spPr>
        <a:xfrm>
          <a:off x="65778" y="2187739"/>
          <a:ext cx="195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2. Spell your name in English</a:t>
          </a:r>
        </a:p>
      </dsp:txBody>
      <dsp:txXfrm>
        <a:off x="65778" y="2187739"/>
        <a:ext cx="1957500" cy="720000"/>
      </dsp:txXfrm>
    </dsp:sp>
    <dsp:sp modelId="{83FD4E34-B5F6-4012-BBFA-C22F7563E395}">
      <dsp:nvSpPr>
        <dsp:cNvPr id="0" name=""/>
        <dsp:cNvSpPr/>
      </dsp:nvSpPr>
      <dsp:spPr>
        <a:xfrm>
          <a:off x="2904153" y="1024180"/>
          <a:ext cx="880875" cy="880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C0564-8B31-440D-AB71-579C7AE8AD11}">
      <dsp:nvSpPr>
        <dsp:cNvPr id="0" name=""/>
        <dsp:cNvSpPr/>
      </dsp:nvSpPr>
      <dsp:spPr>
        <a:xfrm>
          <a:off x="2365841" y="2187739"/>
          <a:ext cx="195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(Spell: Deletrea) </a:t>
          </a:r>
        </a:p>
      </dsp:txBody>
      <dsp:txXfrm>
        <a:off x="2365841" y="2187739"/>
        <a:ext cx="19575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5EA0D-E7ED-214D-8A48-DF94AA2BC1E1}">
      <dsp:nvSpPr>
        <dsp:cNvPr id="0" name=""/>
        <dsp:cNvSpPr/>
      </dsp:nvSpPr>
      <dsp:spPr>
        <a:xfrm>
          <a:off x="121865" y="2105"/>
          <a:ext cx="2569644" cy="15417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200" kern="1200"/>
            <a:t>1. Lemon </a:t>
          </a:r>
          <a:endParaRPr lang="en-US" sz="4200" kern="1200"/>
        </a:p>
      </dsp:txBody>
      <dsp:txXfrm>
        <a:off x="121865" y="2105"/>
        <a:ext cx="2569644" cy="1541786"/>
      </dsp:txXfrm>
    </dsp:sp>
    <dsp:sp modelId="{0686BFEE-5871-4944-BFEA-A67A859B5145}">
      <dsp:nvSpPr>
        <dsp:cNvPr id="0" name=""/>
        <dsp:cNvSpPr/>
      </dsp:nvSpPr>
      <dsp:spPr>
        <a:xfrm>
          <a:off x="2948473" y="2105"/>
          <a:ext cx="2569644" cy="15417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200" kern="1200"/>
            <a:t>2. Yellow</a:t>
          </a:r>
          <a:endParaRPr lang="en-US" sz="4200" kern="1200"/>
        </a:p>
      </dsp:txBody>
      <dsp:txXfrm>
        <a:off x="2948473" y="2105"/>
        <a:ext cx="2569644" cy="1541786"/>
      </dsp:txXfrm>
    </dsp:sp>
    <dsp:sp modelId="{13A2FE2C-B429-4042-87C2-D10AED63644C}">
      <dsp:nvSpPr>
        <dsp:cNvPr id="0" name=""/>
        <dsp:cNvSpPr/>
      </dsp:nvSpPr>
      <dsp:spPr>
        <a:xfrm>
          <a:off x="5775082" y="2105"/>
          <a:ext cx="2569644" cy="15417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200" kern="1200"/>
            <a:t>3. Good </a:t>
          </a:r>
          <a:endParaRPr lang="en-US" sz="4200" kern="1200"/>
        </a:p>
      </dsp:txBody>
      <dsp:txXfrm>
        <a:off x="5775082" y="2105"/>
        <a:ext cx="2569644" cy="1541786"/>
      </dsp:txXfrm>
    </dsp:sp>
    <dsp:sp modelId="{DD3D853C-CFE7-AB42-8E98-419C1069BCAA}">
      <dsp:nvSpPr>
        <dsp:cNvPr id="0" name=""/>
        <dsp:cNvSpPr/>
      </dsp:nvSpPr>
      <dsp:spPr>
        <a:xfrm>
          <a:off x="8601690" y="2105"/>
          <a:ext cx="2569644" cy="15417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200" kern="1200"/>
            <a:t>4. Hello </a:t>
          </a:r>
          <a:endParaRPr lang="en-US" sz="4200" kern="1200"/>
        </a:p>
      </dsp:txBody>
      <dsp:txXfrm>
        <a:off x="8601690" y="2105"/>
        <a:ext cx="2569644" cy="1541786"/>
      </dsp:txXfrm>
    </dsp:sp>
    <dsp:sp modelId="{C6E65EFC-D167-254F-9C46-BD2C68B94D7D}">
      <dsp:nvSpPr>
        <dsp:cNvPr id="0" name=""/>
        <dsp:cNvSpPr/>
      </dsp:nvSpPr>
      <dsp:spPr>
        <a:xfrm>
          <a:off x="121865" y="1800856"/>
          <a:ext cx="2569644" cy="15417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200" kern="1200"/>
            <a:t>5. mountain </a:t>
          </a:r>
          <a:endParaRPr lang="en-US" sz="4200" kern="1200"/>
        </a:p>
      </dsp:txBody>
      <dsp:txXfrm>
        <a:off x="121865" y="1800856"/>
        <a:ext cx="2569644" cy="1541786"/>
      </dsp:txXfrm>
    </dsp:sp>
    <dsp:sp modelId="{06AADD9A-15AA-0B43-9C03-BD24CD7ECA99}">
      <dsp:nvSpPr>
        <dsp:cNvPr id="0" name=""/>
        <dsp:cNvSpPr/>
      </dsp:nvSpPr>
      <dsp:spPr>
        <a:xfrm>
          <a:off x="2948473" y="1800856"/>
          <a:ext cx="2569644" cy="15417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200" kern="1200"/>
            <a:t>6. thinking  </a:t>
          </a:r>
          <a:endParaRPr lang="en-US" sz="4200" kern="1200"/>
        </a:p>
      </dsp:txBody>
      <dsp:txXfrm>
        <a:off x="2948473" y="1800856"/>
        <a:ext cx="2569644" cy="1541786"/>
      </dsp:txXfrm>
    </dsp:sp>
    <dsp:sp modelId="{B85F63D1-44FE-D446-9695-1F1A2A723FD6}">
      <dsp:nvSpPr>
        <dsp:cNvPr id="0" name=""/>
        <dsp:cNvSpPr/>
      </dsp:nvSpPr>
      <dsp:spPr>
        <a:xfrm>
          <a:off x="5775082" y="1800856"/>
          <a:ext cx="2569644" cy="15417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200" kern="1200"/>
            <a:t>7. Zip</a:t>
          </a:r>
          <a:endParaRPr lang="en-US" sz="4200" kern="1200"/>
        </a:p>
      </dsp:txBody>
      <dsp:txXfrm>
        <a:off x="5775082" y="1800856"/>
        <a:ext cx="2569644" cy="1541786"/>
      </dsp:txXfrm>
    </dsp:sp>
    <dsp:sp modelId="{20BEDF0A-707B-1D44-873A-984BF29D4F43}">
      <dsp:nvSpPr>
        <dsp:cNvPr id="0" name=""/>
        <dsp:cNvSpPr/>
      </dsp:nvSpPr>
      <dsp:spPr>
        <a:xfrm>
          <a:off x="8601690" y="1800856"/>
          <a:ext cx="2569644" cy="15417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200" kern="1200"/>
            <a:t>8.Dices  </a:t>
          </a:r>
          <a:endParaRPr lang="en-US" sz="4200" kern="1200"/>
        </a:p>
      </dsp:txBody>
      <dsp:txXfrm>
        <a:off x="8601690" y="1800856"/>
        <a:ext cx="2569644" cy="1541786"/>
      </dsp:txXfrm>
    </dsp:sp>
    <dsp:sp modelId="{AE57FA1A-0A93-9A48-BFE7-66D180EC721F}">
      <dsp:nvSpPr>
        <dsp:cNvPr id="0" name=""/>
        <dsp:cNvSpPr/>
      </dsp:nvSpPr>
      <dsp:spPr>
        <a:xfrm>
          <a:off x="2948473" y="3599607"/>
          <a:ext cx="2569644" cy="15417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200" kern="1200"/>
            <a:t>9. Shark </a:t>
          </a:r>
          <a:endParaRPr lang="en-US" sz="4200" kern="1200"/>
        </a:p>
      </dsp:txBody>
      <dsp:txXfrm>
        <a:off x="2948473" y="3599607"/>
        <a:ext cx="2569644" cy="1541786"/>
      </dsp:txXfrm>
    </dsp:sp>
    <dsp:sp modelId="{0C6B4A70-6C14-4C4B-A949-4649AC2C7700}">
      <dsp:nvSpPr>
        <dsp:cNvPr id="0" name=""/>
        <dsp:cNvSpPr/>
      </dsp:nvSpPr>
      <dsp:spPr>
        <a:xfrm>
          <a:off x="5775082" y="3599607"/>
          <a:ext cx="2569644" cy="15417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200" kern="1200"/>
            <a:t>10. Unicorn </a:t>
          </a:r>
          <a:endParaRPr lang="en-US" sz="4200" kern="1200"/>
        </a:p>
      </dsp:txBody>
      <dsp:txXfrm>
        <a:off x="5775082" y="3599607"/>
        <a:ext cx="2569644" cy="1541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1818-E75A-458F-AC5B-0E9A2C76B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448056"/>
            <a:ext cx="11292840" cy="3401568"/>
          </a:xfrm>
        </p:spPr>
        <p:txBody>
          <a:bodyPr anchor="b">
            <a:normAutofit/>
          </a:bodyPr>
          <a:lstStyle>
            <a:lvl1pPr algn="l"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E64DE-978B-4F95-BB3C-D027D8008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6CC717-08C5-4F3E-B8AA-BA93C8755982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96B5700-AA45-4E20-8BE5-276204113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5B7199-CC00-4D38-8B48-F8A539112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6BC76EC-3453-4CE0-A71D-BD2194075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Monday, March 15,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658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33FC-38A1-463C-BF3D-0D99784E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D076A-A004-4560-A43B-028624E20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8056" y="1956816"/>
            <a:ext cx="11301984" cy="3995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FBA60-9309-4F2A-9FA9-305C4AFB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3CF612A-4CB0-4F57-9A87-F049CECB184D}" type="datetime2">
              <a:rPr lang="en-US" smtClean="0"/>
              <a:t>Monday, March 15,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BF451-928F-4E55-8A76-111D0E21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EC161-BA80-4E93-AEB1-B61E38C0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90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44E3E-5EFE-4FCB-86A2-5E20CC652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232136" y="448056"/>
            <a:ext cx="1581912" cy="5504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5005E-2E0C-4200-BF29-1135A35EE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8912" y="438912"/>
            <a:ext cx="9436608" cy="5504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BBBED-3B21-4271-BC0F-BBA258B5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F397F40-C8F7-4897-A6B8-241042F913A9}" type="datetime2">
              <a:rPr lang="en-US" smtClean="0"/>
              <a:t>Monday, March 15,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9CED5-56F3-4943-8143-918F7A86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87180-7248-4741-8E3B-9AAFB414D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6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7685-BDD9-488F-B082-33592E0F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CB5FF-7FB5-4B8A-BF1C-48765D40B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735200"/>
            <a:ext cx="11293200" cy="3783013"/>
          </a:xfrm>
        </p:spPr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A03860-F8F0-4186-B5D0-72C935B2C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B9D802-9E36-42DA-B6CA-6C937CBE8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227B5A7-BF66-4C50-9DAD-A24070310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Monday, March 15,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94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2B8D-DB20-44D1-84BC-F7668591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448056"/>
            <a:ext cx="11311128" cy="3401568"/>
          </a:xfrm>
        </p:spPr>
        <p:txBody>
          <a:bodyPr anchor="b">
            <a:norm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4C298-618E-4642-8F2B-8DD253ED5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ECD5-2EEA-457B-9C93-36F8AF36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10EDCA73-0A86-4195-A787-75037827079D}" type="datetime2">
              <a:rPr lang="en-US" smtClean="0"/>
              <a:t>Monday, March 15,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15D4-F172-4025-9290-C8F5D419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6CD73-9984-4E1D-BD74-37115C1F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9FAD47-5E44-4EE5-A422-A77593F8F3A3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41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74E41-AB27-418C-AA9E-8F863DDE3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9E10A-E18D-4122-A71B-0A22F695E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56" y="1735200"/>
            <a:ext cx="5431536" cy="4214750"/>
          </a:xfrm>
        </p:spPr>
        <p:txBody>
          <a:bodyPr/>
          <a:lstStyle>
            <a:lvl1pPr marL="450000">
              <a:defRPr/>
            </a:lvl1pPr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25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B980D-2720-431B-88C8-4D837023B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1735200"/>
            <a:ext cx="5431536" cy="4214750"/>
          </a:xfrm>
        </p:spPr>
        <p:txBody>
          <a:bodyPr/>
          <a:lstStyle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43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EB211-F6F7-4C53-B25F-F1EBF7A8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3C75374-B296-498E-A935-80631EA9020D}" type="datetime2">
              <a:rPr lang="en-US" smtClean="0"/>
              <a:t>Monday, March 15,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A830D-482E-415E-B855-D561B94B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FB2AC-9F49-4D35-8C5E-ECECC6B1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39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5D59-DC0A-4295-8714-902B54B9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114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A33E2-E7AE-4E37-9DF1-69697E45D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E79D5-E651-4B82-AFAA-DE6E16AC3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056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91196-F771-42C3-A726-A4ECF561F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360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6BA18-D373-4B5F-B812-5D5E4C237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9360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5D0EB-9F99-4C95-ADA6-AC6B493C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B098B728-214A-4ABC-8432-5B3A5A66A987}" type="datetime2">
              <a:rPr lang="en-US" smtClean="0"/>
              <a:t>Monday, March 15, 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EB69A9-1E48-4683-8873-D888C39E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7E419C-3010-4562-BA4B-ECBC2DBE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35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58066-A255-4886-A4B0-2AC829A7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5559552"/>
          </a:xfrm>
        </p:spPr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8D80A-6560-46E3-AF30-9CEC54EA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015F02D0-6806-43AF-9888-2359BF40C204}" type="datetime2">
              <a:rPr lang="en-US" smtClean="0"/>
              <a:t>Monday, March 15,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673C2-FB1E-46F5-8CFB-93B9DB80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E2120-410F-4382-81AB-37F161F7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80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02222-E41B-48E7-BF06-5C5509D6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EE14D2D-B1AF-4197-82D6-FC1F8BD05681}" type="datetime2">
              <a:rPr lang="en-US" smtClean="0"/>
              <a:t>Monday, March 15,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636E3-B721-46E8-882F-C123530F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C1178-3E0E-449A-B799-009C04C0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5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3392-4FF4-4922-A14E-8AA23A9B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FB38E-5055-4C9B-9A3B-A7B3A488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832" y="393192"/>
            <a:ext cx="7379208" cy="555955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EC2DB-2ED3-408C-BFF2-F413C9D8F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3550"/>
            <a:ext cx="3447288" cy="421919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74FDF-3000-4B2C-AC88-8CE34D68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98771CEB-9838-4245-91B8-EFBAFE2D8B44}" type="datetime2">
              <a:rPr lang="en-US" smtClean="0"/>
              <a:t>Monday, March 15,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0B7F4-5B8C-49BD-9BDA-FCBD13E2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2BC00-0803-4A53-8657-91CE0DB8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76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2A98-C272-40D9-B75A-77A3D586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D50DAC-9AC3-4A9A-91B7-6C95E4362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0832" y="441324"/>
            <a:ext cx="7373112" cy="55114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21B04-C243-49A9-B5D3-483379290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5200"/>
            <a:ext cx="3447288" cy="42147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E949C-DD35-44F6-B45A-35134D7E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1D3F6BF-A585-41F8-88DF-7E5D069F892A}" type="datetime2">
              <a:rPr lang="en-US" smtClean="0"/>
              <a:t>Monday, March 15,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70102-4B8E-4FEC-9BB7-97FDC1EA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693AF-08A9-4388-A9B8-174D5395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83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DBCE8-F60C-4E3A-83C0-BDE8DD2D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1984" cy="1141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BC57F-72F2-48BC-B1EE-1F2C6155D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33550"/>
            <a:ext cx="11293200" cy="3783013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FBC45-A4BC-4EE5-82B1-8BC791225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E1300-1995-409E-B058-59180872B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39030E9-7F3B-403F-96B2-7C2C627C3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Monday, March 15,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2255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0000" indent="-448056" algn="l" defTabSz="914400" rtl="0" eaLnBrk="1" latinLnBrk="0" hangingPunct="1">
        <a:lnSpc>
          <a:spcPct val="140000"/>
        </a:lnSpc>
        <a:spcBef>
          <a:spcPts val="10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1pPr>
      <a:lvl2pPr marL="90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2pPr>
      <a:lvl3pPr marL="135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3pPr>
      <a:lvl4pPr marL="180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4pPr>
      <a:lvl5pPr marL="225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2E5B6AE-5EFE-45F0-A2AE-ED771CA3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426634C-97CC-2348-83D5-617938E39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5" y="662400"/>
            <a:ext cx="11293200" cy="1000800"/>
          </a:xfrm>
        </p:spPr>
        <p:txBody>
          <a:bodyPr anchor="ctr">
            <a:normAutofit/>
          </a:bodyPr>
          <a:lstStyle/>
          <a:p>
            <a:r>
              <a:rPr lang="es-CL" dirty="0"/>
              <a:t>Activities part 2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2F43B4-E1FF-ED4A-B57D-A34BAD7262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5" y="1652400"/>
            <a:ext cx="11293200" cy="984885"/>
          </a:xfrm>
        </p:spPr>
        <p:txBody>
          <a:bodyPr anchor="ctr">
            <a:normAutofit fontScale="92500" lnSpcReduction="10000"/>
          </a:bodyPr>
          <a:lstStyle/>
          <a:p>
            <a:endParaRPr lang="es-CL" sz="6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55B435-D9F3-4A31-B89E-36741390D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450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Pins in a map">
            <a:extLst>
              <a:ext uri="{FF2B5EF4-FFF2-40B4-BE49-F238E27FC236}">
                <a16:creationId xmlns:a16="http://schemas.microsoft.com/office/drawing/2014/main" id="{0B8ADABD-E247-41F1-9DF1-9FDB1B33CC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880" b="24213"/>
          <a:stretch/>
        </p:blipFill>
        <p:spPr>
          <a:xfrm>
            <a:off x="20" y="2959198"/>
            <a:ext cx="12191980" cy="389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8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A22E3-17CC-AE4C-8422-13E910CD2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95" y="0"/>
            <a:ext cx="4389120" cy="1749552"/>
          </a:xfrm>
        </p:spPr>
        <p:txBody>
          <a:bodyPr>
            <a:normAutofit/>
          </a:bodyPr>
          <a:lstStyle/>
          <a:p>
            <a:r>
              <a:rPr lang="es-CL" sz="4400" dirty="0"/>
              <a:t>1. Write the sound of the alphabet</a:t>
            </a:r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0A1891C8-9772-43FD-9C69-1359BE5F8DA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24129" y="2286000"/>
          <a:ext cx="4389120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2544A57-A7BC-A448-AE92-19A74C756D8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-2" b="16285"/>
          <a:stretch/>
        </p:blipFill>
        <p:spPr>
          <a:xfrm>
            <a:off x="6343649" y="85986"/>
            <a:ext cx="5182405" cy="613193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0863B76-DBCA-4EBE-94B8-2A7E31EFA80B}"/>
              </a:ext>
            </a:extLst>
          </p:cNvPr>
          <p:cNvSpPr txBox="1"/>
          <p:nvPr/>
        </p:nvSpPr>
        <p:spPr>
          <a:xfrm>
            <a:off x="5508594" y="272544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68977BB-CB79-4D4C-810A-00E1ACF01B45}"/>
              </a:ext>
            </a:extLst>
          </p:cNvPr>
          <p:cNvSpPr txBox="1"/>
          <p:nvPr/>
        </p:nvSpPr>
        <p:spPr>
          <a:xfrm>
            <a:off x="266329" y="1314622"/>
            <a:ext cx="53443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V = VI</a:t>
            </a:r>
          </a:p>
          <a:p>
            <a:r>
              <a:rPr lang="es-MX" b="1" dirty="0"/>
              <a:t>W = DABLIU</a:t>
            </a:r>
          </a:p>
          <a:p>
            <a:r>
              <a:rPr lang="es-MX" b="1" dirty="0"/>
              <a:t>X = EKS - EX</a:t>
            </a:r>
          </a:p>
          <a:p>
            <a:r>
              <a:rPr lang="es-MX" b="1" dirty="0"/>
              <a:t>Y = WAY</a:t>
            </a:r>
          </a:p>
          <a:p>
            <a:r>
              <a:rPr lang="es-MX" b="1" dirty="0"/>
              <a:t>Z =</a:t>
            </a:r>
            <a:r>
              <a:rPr lang="es-MX" b="1" dirty="0" err="1"/>
              <a:t>Zet</a:t>
            </a:r>
            <a:endParaRPr lang="es-MX" b="1" dirty="0"/>
          </a:p>
          <a:p>
            <a:r>
              <a:rPr lang="es-MX" b="1" dirty="0"/>
              <a:t>JUDITH = LLEI- IU- DI-AI- TI - EICH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888633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147622-014C-5D48-92DF-E3D2C9554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CF672C8-2195-8F41-88EA-6AAC5BBBA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9272" y="1530000"/>
            <a:ext cx="8886297" cy="2829584"/>
          </a:xfrm>
        </p:spPr>
      </p:pic>
    </p:spTree>
    <p:extLst>
      <p:ext uri="{BB962C8B-B14F-4D97-AF65-F5344CB8AC3E}">
        <p14:creationId xmlns:p14="http://schemas.microsoft.com/office/powerpoint/2010/main" val="3339348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D26E9B-F6B8-B446-B287-8DDFB105F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Spell these words now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06672745-F34B-445D-AF64-21595A52567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8056" y="1014414"/>
          <a:ext cx="112932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7330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1C7C82-B511-8A4D-8011-F41C88971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81D7AED-30C6-7740-932B-8168B3205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160" y="185737"/>
            <a:ext cx="11569784" cy="6283463"/>
          </a:xfrm>
        </p:spPr>
      </p:pic>
    </p:spTree>
    <p:extLst>
      <p:ext uri="{BB962C8B-B14F-4D97-AF65-F5344CB8AC3E}">
        <p14:creationId xmlns:p14="http://schemas.microsoft.com/office/powerpoint/2010/main" val="4263953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35D8F0-2F0A-254F-A872-3A9C9DC34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E721148-CAFB-3449-BBD6-8C1B98173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960" y="1301750"/>
            <a:ext cx="8902065" cy="5002656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869390E-180F-4741-9409-07800ED8B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575" y="388800"/>
            <a:ext cx="54229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89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inLineVTI">
  <a:themeElements>
    <a:clrScheme name="AnalogousFromLightSeedRightStep">
      <a:dk1>
        <a:srgbClr val="000000"/>
      </a:dk1>
      <a:lt1>
        <a:srgbClr val="FFFFFF"/>
      </a:lt1>
      <a:dk2>
        <a:srgbClr val="23393E"/>
      </a:dk2>
      <a:lt2>
        <a:srgbClr val="E2E8E7"/>
      </a:lt2>
      <a:accent1>
        <a:srgbClr val="D08C99"/>
      </a:accent1>
      <a:accent2>
        <a:srgbClr val="C68673"/>
      </a:accent2>
      <a:accent3>
        <a:srgbClr val="BBA16E"/>
      </a:accent3>
      <a:accent4>
        <a:srgbClr val="A4A962"/>
      </a:accent4>
      <a:accent5>
        <a:srgbClr val="91AD74"/>
      </a:accent5>
      <a:accent6>
        <a:srgbClr val="70B469"/>
      </a:accent6>
      <a:hlink>
        <a:srgbClr val="568E84"/>
      </a:hlink>
      <a:folHlink>
        <a:srgbClr val="7F7F7F"/>
      </a:folHlink>
    </a:clrScheme>
    <a:fontScheme name="Custom 3">
      <a:majorFont>
        <a:latin typeface="Source Sans Pro Light"/>
        <a:ea typeface=""/>
        <a:cs typeface=""/>
      </a:majorFont>
      <a:minorFont>
        <a:latin typeface="Source Sans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inLineVTI" id="{DA2A884B-D36C-4F63-9FE8-3C89F2B99A40}" vid="{62C1F77B-42AE-47B9-869B-5CE48C8ED8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82</Words>
  <Application>Microsoft Office PowerPoint</Application>
  <PresentationFormat>Panorámica</PresentationFormat>
  <Paragraphs>21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 Light</vt:lpstr>
      <vt:lpstr>Source Sans Pro</vt:lpstr>
      <vt:lpstr>Source Sans Pro Light</vt:lpstr>
      <vt:lpstr>ThinLineVTI</vt:lpstr>
      <vt:lpstr>Activities part 2 </vt:lpstr>
      <vt:lpstr>1. Write the sound of the alphabet</vt:lpstr>
      <vt:lpstr>Presentación de PowerPoint</vt:lpstr>
      <vt:lpstr>Spell these words now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Activities part 2 </dc:title>
  <dc:creator>DANIELA VALENZUELA</dc:creator>
  <cp:lastModifiedBy>Enlaces</cp:lastModifiedBy>
  <cp:revision>5</cp:revision>
  <dcterms:created xsi:type="dcterms:W3CDTF">2021-03-14T22:48:33Z</dcterms:created>
  <dcterms:modified xsi:type="dcterms:W3CDTF">2021-03-15T16:06:53Z</dcterms:modified>
</cp:coreProperties>
</file>