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3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8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3/16/21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3/16/21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7" r:id="rId6"/>
    <p:sldLayoutId id="2147483782" r:id="rId7"/>
    <p:sldLayoutId id="2147483783" r:id="rId8"/>
    <p:sldLayoutId id="2147483784" r:id="rId9"/>
    <p:sldLayoutId id="2147483786" r:id="rId10"/>
    <p:sldLayoutId id="21474837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7DFBF2-49F6-42E9-A0A3-263E1B29E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084923C-448A-46B2-AFC6-DA8BCDAA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8D63F3-E685-DD41-A747-754B165A1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579" y="1006404"/>
            <a:ext cx="4184101" cy="2577893"/>
          </a:xfrm>
        </p:spPr>
        <p:txBody>
          <a:bodyPr>
            <a:normAutofit/>
          </a:bodyPr>
          <a:lstStyle/>
          <a:p>
            <a:r>
              <a:rPr lang="es-CL" sz="3300"/>
              <a:t>ACTIVITIES PART 2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12D09D-46E1-EB4A-BA72-AB854E227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579" y="3676373"/>
            <a:ext cx="4184101" cy="809693"/>
          </a:xfrm>
        </p:spPr>
        <p:txBody>
          <a:bodyPr>
            <a:normAutofit/>
          </a:bodyPr>
          <a:lstStyle/>
          <a:p>
            <a:r>
              <a:rPr lang="es-CL" dirty="0"/>
              <a:t>Alphabet and numbers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D5FEEA0-2150-4CF8-BFBE-E1CE7B1A2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Picture 3" descr="Abstract background painted texture">
            <a:extLst>
              <a:ext uri="{FF2B5EF4-FFF2-40B4-BE49-F238E27FC236}">
                <a16:creationId xmlns:a16="http://schemas.microsoft.com/office/drawing/2014/main" id="{13FA3D05-CADB-4495-92DA-16B907FA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17" b="1"/>
          <a:stretch/>
        </p:blipFill>
        <p:spPr>
          <a:xfrm>
            <a:off x="7196471" y="2580962"/>
            <a:ext cx="3743478" cy="3217333"/>
          </a:xfrm>
          <a:prstGeom prst="rect">
            <a:avLst/>
          </a:prstGeom>
        </p:spPr>
      </p:pic>
      <p:sp>
        <p:nvSpPr>
          <p:cNvPr id="5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9871" y="2271091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7" name="Graphic 212">
            <a:extLst>
              <a:ext uri="{FF2B5EF4-FFF2-40B4-BE49-F238E27FC236}">
                <a16:creationId xmlns:a16="http://schemas.microsoft.com/office/drawing/2014/main" id="{35BEC8E5-2B02-4F67-8747-30EB3C1BA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9871" y="2271091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A3820AF-2A30-4E60-818E-56DDA937A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7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A22E3-17CC-AE4C-8422-13E910CD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61" y="459317"/>
            <a:ext cx="4389120" cy="2692256"/>
          </a:xfrm>
        </p:spPr>
        <p:txBody>
          <a:bodyPr>
            <a:normAutofit fontScale="90000"/>
          </a:bodyPr>
          <a:lstStyle/>
          <a:p>
            <a:r>
              <a:rPr lang="es-CL" sz="4400" dirty="0"/>
              <a:t>V</a:t>
            </a:r>
            <a:br>
              <a:rPr lang="es-CL" sz="4400" dirty="0"/>
            </a:br>
            <a:r>
              <a:rPr lang="es-CL" sz="4400" dirty="0"/>
              <a:t>W(DABLEIU )</a:t>
            </a:r>
            <a:br>
              <a:rPr lang="es-CL" sz="4400" dirty="0"/>
            </a:br>
            <a:r>
              <a:rPr lang="es-CL" sz="4400" dirty="0"/>
              <a:t>X (EX-EKS)</a:t>
            </a:r>
            <a:br>
              <a:rPr lang="es-CL" sz="4400" dirty="0"/>
            </a:br>
            <a:r>
              <a:rPr lang="es-CL" sz="4400" dirty="0"/>
              <a:t>Y (WAI) </a:t>
            </a:r>
            <a:br>
              <a:rPr lang="es-CL" sz="4400" dirty="0"/>
            </a:br>
            <a:r>
              <a:rPr lang="es-CL" sz="4400" dirty="0"/>
              <a:t>Z (ZET)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C060F9-C7BA-46F7-A955-944A98BA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544A57-A7BC-A448-AE92-19A74C756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6285"/>
          <a:stretch/>
        </p:blipFill>
        <p:spPr>
          <a:xfrm>
            <a:off x="265675" y="193650"/>
            <a:ext cx="5091412" cy="60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7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47622-014C-5D48-92DF-E3D2C955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Spell</a:t>
            </a:r>
            <a:r>
              <a:rPr lang="es-CL" dirty="0"/>
              <a:t> (deletrear) </a:t>
            </a:r>
            <a:r>
              <a:rPr lang="es-CL" dirty="0" err="1"/>
              <a:t>your</a:t>
            </a:r>
            <a:r>
              <a:rPr lang="es-CL" dirty="0"/>
              <a:t> </a:t>
            </a:r>
            <a:r>
              <a:rPr lang="es-CL" dirty="0" err="1"/>
              <a:t>name</a:t>
            </a:r>
            <a:r>
              <a:rPr lang="es-CL" dirty="0"/>
              <a:t> </a:t>
            </a:r>
            <a:br>
              <a:rPr lang="es-CL" dirty="0"/>
            </a:br>
            <a:r>
              <a:rPr lang="es-CL" dirty="0"/>
              <a:t>Judith = </a:t>
            </a:r>
            <a:r>
              <a:rPr lang="es-CL" dirty="0" err="1"/>
              <a:t>llei</a:t>
            </a:r>
            <a:r>
              <a:rPr lang="es-CL" dirty="0"/>
              <a:t>- </a:t>
            </a:r>
            <a:r>
              <a:rPr lang="es-CL" dirty="0" err="1"/>
              <a:t>iu</a:t>
            </a:r>
            <a:r>
              <a:rPr lang="es-CL" dirty="0"/>
              <a:t>- di- </a:t>
            </a:r>
            <a:r>
              <a:rPr lang="es-CL" dirty="0" err="1"/>
              <a:t>ai</a:t>
            </a:r>
            <a:r>
              <a:rPr lang="es-CL" dirty="0"/>
              <a:t>- ti- </a:t>
            </a:r>
            <a:r>
              <a:rPr lang="es-CL" dirty="0" err="1"/>
              <a:t>eich</a:t>
            </a:r>
            <a:r>
              <a:rPr lang="es-CL"/>
              <a:t> 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F672C8-2195-8F41-88EA-6AAC5BBB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3237961"/>
            <a:ext cx="8886297" cy="2829584"/>
          </a:xfrm>
        </p:spPr>
      </p:pic>
    </p:spTree>
    <p:extLst>
      <p:ext uri="{BB962C8B-B14F-4D97-AF65-F5344CB8AC3E}">
        <p14:creationId xmlns:p14="http://schemas.microsoft.com/office/powerpoint/2010/main" val="212181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1D833-7CB6-5748-8564-C094FE35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EBCEE2F-1653-B04F-A4F3-025677CD9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599" y="80889"/>
            <a:ext cx="7416801" cy="6696222"/>
          </a:xfrm>
        </p:spPr>
      </p:pic>
    </p:spTree>
    <p:extLst>
      <p:ext uri="{BB962C8B-B14F-4D97-AF65-F5344CB8AC3E}">
        <p14:creationId xmlns:p14="http://schemas.microsoft.com/office/powerpoint/2010/main" val="106467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57B42-AE45-1444-A30A-BB105E33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Number by 10 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56BF0E11-0E81-564F-898F-53ED3B668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8717"/>
            <a:ext cx="8734425" cy="49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23E1E3-52EB-0340-B204-64463684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es-CL" sz="2800"/>
              <a:t>Write the following numbers in English </a:t>
            </a:r>
          </a:p>
        </p:txBody>
      </p:sp>
      <p:pic>
        <p:nvPicPr>
          <p:cNvPr id="5" name="Picture 4" descr="Antique cash register keys">
            <a:extLst>
              <a:ext uri="{FF2B5EF4-FFF2-40B4-BE49-F238E27FC236}">
                <a16:creationId xmlns:a16="http://schemas.microsoft.com/office/drawing/2014/main" id="{68042857-EB26-499E-BA69-FD37FA0B8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9" r="18432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9041FA-A949-8746-96B4-D98108DB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s-CL" sz="2600"/>
              <a:t>22 </a:t>
            </a:r>
          </a:p>
          <a:p>
            <a:r>
              <a:rPr lang="es-CL" sz="2600"/>
              <a:t>34</a:t>
            </a:r>
          </a:p>
          <a:p>
            <a:r>
              <a:rPr lang="es-CL" sz="2600"/>
              <a:t>46</a:t>
            </a:r>
          </a:p>
          <a:p>
            <a:r>
              <a:rPr lang="es-CL" sz="2600"/>
              <a:t>53</a:t>
            </a:r>
          </a:p>
          <a:p>
            <a:r>
              <a:rPr lang="es-CL" sz="2600"/>
              <a:t>67</a:t>
            </a:r>
          </a:p>
          <a:p>
            <a:r>
              <a:rPr lang="es-CL" sz="2600"/>
              <a:t>76</a:t>
            </a:r>
          </a:p>
          <a:p>
            <a:r>
              <a:rPr lang="es-CL" sz="2600"/>
              <a:t>89</a:t>
            </a:r>
          </a:p>
          <a:p>
            <a:r>
              <a:rPr lang="es-CL" sz="2600"/>
              <a:t>98 </a:t>
            </a:r>
          </a:p>
          <a:p>
            <a:r>
              <a:rPr lang="es-CL" sz="2600"/>
              <a:t>200</a:t>
            </a:r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839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12D03-4CB9-3B40-A482-36829412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4FE71-B27C-7042-B5D6-053DCBDF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719218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{30F9BA67-424D-794B-8AE5-51A596CBFE98}tf10001071</Template>
  <TotalTime>13</TotalTime>
  <Words>60</Words>
  <Application>Microsoft Macintosh PowerPoint</Application>
  <PresentationFormat>Panorámica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Source Sans Pro</vt:lpstr>
      <vt:lpstr>FunkyShapesVTI</vt:lpstr>
      <vt:lpstr>ACTIVITIES PART 2 </vt:lpstr>
      <vt:lpstr>V W(DABLEIU ) X (EX-EKS) Y (WAI)  Z (ZET) </vt:lpstr>
      <vt:lpstr>Spell (deletrear) your name  Judith = llei- iu- di- ai- ti- eich </vt:lpstr>
      <vt:lpstr>Presentación de PowerPoint</vt:lpstr>
      <vt:lpstr>Number by 10 </vt:lpstr>
      <vt:lpstr>Write the following numbers in English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PART 2 </dc:title>
  <dc:creator>DANIELA VALENZUELA</dc:creator>
  <cp:lastModifiedBy>DANIELA VALENZUELA</cp:lastModifiedBy>
  <cp:revision>3</cp:revision>
  <dcterms:created xsi:type="dcterms:W3CDTF">2021-03-14T22:17:27Z</dcterms:created>
  <dcterms:modified xsi:type="dcterms:W3CDTF">2021-03-16T11:58:25Z</dcterms:modified>
</cp:coreProperties>
</file>