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781"/>
  </p:normalViewPr>
  <p:slideViewPr>
    <p:cSldViewPr snapToGrid="0" snapToObjects="1">
      <p:cViewPr varScale="1">
        <p:scale>
          <a:sx n="112" d="100"/>
          <a:sy n="112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838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99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34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79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76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09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50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764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346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772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73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3/12/21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4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28" r:id="rId7"/>
    <p:sldLayoutId id="2147483729" r:id="rId8"/>
    <p:sldLayoutId id="2147483730" r:id="rId9"/>
    <p:sldLayoutId id="2147483731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great-britain-united-kingdom-kingdom-131245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609CB703-C563-4F1F-BF28-83C06E978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671476-AB56-D149-9218-297A90FFC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7000" y="583345"/>
            <a:ext cx="5833787" cy="2274155"/>
          </a:xfrm>
        </p:spPr>
        <p:txBody>
          <a:bodyPr anchor="b">
            <a:normAutofit/>
          </a:bodyPr>
          <a:lstStyle/>
          <a:p>
            <a:pPr algn="r"/>
            <a:r>
              <a:rPr lang="es-CL">
                <a:solidFill>
                  <a:schemeClr val="bg1"/>
                </a:solidFill>
              </a:rPr>
              <a:t>English JUNIOR YEAR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6C7D8B-B7D6-004F-962B-5335F191C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6993" y="3123651"/>
            <a:ext cx="5833787" cy="1079911"/>
          </a:xfrm>
        </p:spPr>
        <p:txBody>
          <a:bodyPr>
            <a:normAutofit/>
          </a:bodyPr>
          <a:lstStyle/>
          <a:p>
            <a:pPr algn="r"/>
            <a:r>
              <a:rPr lang="es-CL" sz="2000" b="1" dirty="0">
                <a:solidFill>
                  <a:schemeClr val="bg1"/>
                </a:solidFill>
              </a:rPr>
              <a:t>TEACHER DANIELA VALENZUELA REYES</a:t>
            </a:r>
          </a:p>
          <a:p>
            <a:pPr algn="r"/>
            <a:r>
              <a:rPr lang="es-CL" sz="2000" b="1" dirty="0">
                <a:solidFill>
                  <a:schemeClr val="bg1"/>
                </a:solidFill>
              </a:rPr>
              <a:t>DVALENZUELA@EMMANUEL.CL</a:t>
            </a:r>
            <a:r>
              <a:rPr lang="es-CL" sz="10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49160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F1084792-02EB-7344-9015-3DC1290A79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2322" r="-2" b="13177"/>
          <a:stretch/>
        </p:blipFill>
        <p:spPr>
          <a:xfrm>
            <a:off x="1346842" y="647743"/>
            <a:ext cx="3555819" cy="3555819"/>
          </a:xfrm>
          <a:custGeom>
            <a:avLst/>
            <a:gdLst/>
            <a:ahLst/>
            <a:cxnLst/>
            <a:rect l="l" t="t" r="r" b="b"/>
            <a:pathLst>
              <a:path w="1924906" h="1924906">
                <a:moveTo>
                  <a:pt x="962453" y="0"/>
                </a:moveTo>
                <a:cubicBezTo>
                  <a:pt x="1494001" y="0"/>
                  <a:pt x="1924906" y="430905"/>
                  <a:pt x="1924906" y="962453"/>
                </a:cubicBezTo>
                <a:cubicBezTo>
                  <a:pt x="1924906" y="1494001"/>
                  <a:pt x="1494001" y="1924906"/>
                  <a:pt x="962453" y="1924906"/>
                </a:cubicBezTo>
                <a:cubicBezTo>
                  <a:pt x="430905" y="1924906"/>
                  <a:pt x="0" y="1494001"/>
                  <a:pt x="0" y="962453"/>
                </a:cubicBezTo>
                <a:cubicBezTo>
                  <a:pt x="0" y="430905"/>
                  <a:pt x="430905" y="0"/>
                  <a:pt x="962453" y="0"/>
                </a:cubicBezTo>
                <a:close/>
              </a:path>
            </a:pathLst>
          </a:custGeom>
        </p:spPr>
      </p:pic>
      <p:sp>
        <p:nvSpPr>
          <p:cNvPr id="32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316" y="463378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5615" y="491807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88020" y="590338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65DE48-A267-46D1-839E-0E43798C24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372" r="5" b="16393"/>
          <a:stretch/>
        </p:blipFill>
        <p:spPr>
          <a:xfrm>
            <a:off x="3661359" y="4040416"/>
            <a:ext cx="3555818" cy="2817584"/>
          </a:xfrm>
          <a:custGeom>
            <a:avLst/>
            <a:gdLst/>
            <a:ahLst/>
            <a:cxnLst/>
            <a:rect l="l" t="t" r="r" b="b"/>
            <a:pathLst>
              <a:path w="3555818" h="2817584">
                <a:moveTo>
                  <a:pt x="1777909" y="0"/>
                </a:moveTo>
                <a:cubicBezTo>
                  <a:pt x="2759821" y="0"/>
                  <a:pt x="3555818" y="795997"/>
                  <a:pt x="3555818" y="1777909"/>
                </a:cubicBezTo>
                <a:cubicBezTo>
                  <a:pt x="3555818" y="2146126"/>
                  <a:pt x="3443881" y="2488199"/>
                  <a:pt x="3252179" y="2771955"/>
                </a:cubicBezTo>
                <a:lnTo>
                  <a:pt x="3218058" y="2817584"/>
                </a:lnTo>
                <a:lnTo>
                  <a:pt x="337760" y="2817584"/>
                </a:lnTo>
                <a:lnTo>
                  <a:pt x="303639" y="2771955"/>
                </a:lnTo>
                <a:cubicBezTo>
                  <a:pt x="111937" y="2488199"/>
                  <a:pt x="0" y="2146126"/>
                  <a:pt x="0" y="1777909"/>
                </a:cubicBezTo>
                <a:cubicBezTo>
                  <a:pt x="0" y="795997"/>
                  <a:pt x="795997" y="0"/>
                  <a:pt x="177790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08060117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7E8A04-4EF3-6A4D-A0B7-4632A384C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065B088-24C1-5F43-9F87-821328CB8C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880" y="0"/>
            <a:ext cx="9188271" cy="6743700"/>
          </a:xfrm>
        </p:spPr>
      </p:pic>
    </p:spTree>
    <p:extLst>
      <p:ext uri="{BB962C8B-B14F-4D97-AF65-F5344CB8AC3E}">
        <p14:creationId xmlns:p14="http://schemas.microsoft.com/office/powerpoint/2010/main" val="1091837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AEAB10-01BF-724C-8786-08D7EA1DF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A6993CA-C98B-D147-A8BB-C17A173E01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4271" y="0"/>
            <a:ext cx="6479803" cy="6858000"/>
          </a:xfrm>
        </p:spPr>
      </p:pic>
    </p:spTree>
    <p:extLst>
      <p:ext uri="{BB962C8B-B14F-4D97-AF65-F5344CB8AC3E}">
        <p14:creationId xmlns:p14="http://schemas.microsoft.com/office/powerpoint/2010/main" val="2198804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0A89AF-E204-1C42-994E-3ADDED7A2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213D266-B6A7-E44B-AE89-A738D0133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365125"/>
            <a:ext cx="11305859" cy="5221288"/>
          </a:xfrm>
        </p:spPr>
      </p:pic>
    </p:spTree>
    <p:extLst>
      <p:ext uri="{BB962C8B-B14F-4D97-AF65-F5344CB8AC3E}">
        <p14:creationId xmlns:p14="http://schemas.microsoft.com/office/powerpoint/2010/main" val="2688667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E729AB-E865-E14B-B793-375188870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86D0496-D052-0148-85F6-F49CF909C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040" y="0"/>
            <a:ext cx="10307920" cy="6858000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EABBAB9-C2DC-A046-B371-D8165F5D9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772" y="5210213"/>
            <a:ext cx="10515599" cy="164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98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4163C953-FAD8-4245-B6C6-6E9F19A611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839" y="938318"/>
            <a:ext cx="11473414" cy="49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70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8981218F-EC1C-3F49-AF27-1F371288D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3886" y="643467"/>
            <a:ext cx="768422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58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354C057-3446-2B41-87A4-67B4CC72C4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2917" y="643467"/>
            <a:ext cx="83461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02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209FF5-0FFD-774C-AF08-4641DFFEC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70733B-1C01-C04E-B136-CEE947B91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1110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0D8BA-7C77-FE45-9943-3270C565B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0"/>
            <a:ext cx="10515600" cy="1325563"/>
          </a:xfrm>
        </p:spPr>
        <p:txBody>
          <a:bodyPr/>
          <a:lstStyle/>
          <a:p>
            <a:r>
              <a:rPr lang="es-CL" dirty="0"/>
              <a:t>Units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4C51D8B-6B18-7B41-9FBB-43822396E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65486" y="0"/>
            <a:ext cx="3064614" cy="4351338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63E641A-E8FF-D24A-A585-16BD9F76A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176338"/>
            <a:ext cx="8448675" cy="539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0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6E87A4-26ED-7A49-8A6F-794F32356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s-CL" sz="5600">
                <a:solidFill>
                  <a:schemeClr val="bg1"/>
                </a:solidFill>
              </a:rPr>
              <a:t>Evaluations 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B65674-792D-8144-B006-047DD557F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039" y="381935"/>
            <a:ext cx="4685916" cy="5974415"/>
          </a:xfrm>
        </p:spPr>
        <p:txBody>
          <a:bodyPr anchor="ctr">
            <a:normAutofit/>
          </a:bodyPr>
          <a:lstStyle/>
          <a:p>
            <a:r>
              <a:rPr lang="es-CL" sz="2400" dirty="0"/>
              <a:t>Quizzes (regular verbs) </a:t>
            </a:r>
          </a:p>
          <a:p>
            <a:r>
              <a:rPr lang="es-CL" sz="2400" dirty="0"/>
              <a:t>Tests</a:t>
            </a:r>
          </a:p>
          <a:p>
            <a:r>
              <a:rPr lang="es-CL" sz="2400" dirty="0"/>
              <a:t>Work in Class</a:t>
            </a:r>
          </a:p>
          <a:p>
            <a:r>
              <a:rPr lang="es-CL" sz="2400" dirty="0"/>
              <a:t>Reading comprehension</a:t>
            </a:r>
          </a:p>
          <a:p>
            <a:r>
              <a:rPr lang="es-CL" sz="2400" dirty="0"/>
              <a:t>Videos (oral presentations) </a:t>
            </a:r>
          </a:p>
          <a:p>
            <a:pPr marL="0" indent="0">
              <a:buNone/>
            </a:pPr>
            <a:endParaRPr lang="es-CL" sz="1800" dirty="0"/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966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B661ED1-66A3-2E4E-88C6-593500A12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2919" y="-957262"/>
            <a:ext cx="10678531" cy="8129588"/>
          </a:xfrm>
        </p:spPr>
      </p:pic>
    </p:spTree>
    <p:extLst>
      <p:ext uri="{BB962C8B-B14F-4D97-AF65-F5344CB8AC3E}">
        <p14:creationId xmlns:p14="http://schemas.microsoft.com/office/powerpoint/2010/main" val="154185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BB417C-4E52-A041-8E26-FC8C0852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C736BFC-32D8-A648-AE8A-FCFCB0818E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4"/>
            <a:ext cx="10783194" cy="3878264"/>
          </a:xfrm>
        </p:spPr>
      </p:pic>
    </p:spTree>
    <p:extLst>
      <p:ext uri="{BB962C8B-B14F-4D97-AF65-F5344CB8AC3E}">
        <p14:creationId xmlns:p14="http://schemas.microsoft.com/office/powerpoint/2010/main" val="42877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C2DD00-D8E1-204E-8921-526021C2E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FF59C37-9D97-2F43-8213-CD2DA9F27F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365125"/>
            <a:ext cx="10515599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88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C1207-D1C8-49E3-8837-E2B89D366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F4A81FC-1FD7-874F-AF58-E037B0875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55" b="18468"/>
          <a:stretch/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83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C1207-D1C8-49E3-8837-E2B89D366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1A3D280-76B2-2E43-85C5-611E9D9BA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9041" b="-1"/>
          <a:stretch/>
        </p:blipFill>
        <p:spPr>
          <a:xfrm>
            <a:off x="802643" y="385983"/>
            <a:ext cx="10586714" cy="597036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6AE1B2-3354-430B-9E05-2241C72E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0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293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98BA5E-303D-A14A-A73A-4FF0C2E41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F63BE3D-47FE-6245-8D24-1B48B7A57C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4"/>
            <a:ext cx="8934450" cy="6382251"/>
          </a:xfrm>
        </p:spPr>
      </p:pic>
    </p:spTree>
    <p:extLst>
      <p:ext uri="{BB962C8B-B14F-4D97-AF65-F5344CB8AC3E}">
        <p14:creationId xmlns:p14="http://schemas.microsoft.com/office/powerpoint/2010/main" val="625139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radientVTI">
  <a:themeElements>
    <a:clrScheme name="Badge">
      <a:dk1>
        <a:srgbClr val="000000"/>
      </a:dk1>
      <a:lt1>
        <a:srgbClr val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Distintivo</Template>
  <TotalTime>828</TotalTime>
  <Words>30</Words>
  <Application>Microsoft Macintosh PowerPoint</Application>
  <PresentationFormat>Panorámica</PresentationFormat>
  <Paragraphs>10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Arial</vt:lpstr>
      <vt:lpstr>Gill Sans Nova</vt:lpstr>
      <vt:lpstr>GradientVTI</vt:lpstr>
      <vt:lpstr>English JUNIOR YEAR </vt:lpstr>
      <vt:lpstr>Units </vt:lpstr>
      <vt:lpstr>Evaluations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JUNIOR YEAR </dc:title>
  <dc:creator>DANIELA VALENZUELA</dc:creator>
  <cp:lastModifiedBy>DANIELA VALENZUELA</cp:lastModifiedBy>
  <cp:revision>9</cp:revision>
  <dcterms:created xsi:type="dcterms:W3CDTF">2021-03-04T11:39:37Z</dcterms:created>
  <dcterms:modified xsi:type="dcterms:W3CDTF">2021-03-12T14:35:00Z</dcterms:modified>
</cp:coreProperties>
</file>