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0" r:id="rId3"/>
    <p:sldId id="266" r:id="rId4"/>
    <p:sldId id="259" r:id="rId5"/>
    <p:sldId id="267" r:id="rId6"/>
    <p:sldId id="265" r:id="rId7"/>
    <p:sldId id="268" r:id="rId8"/>
    <p:sldId id="269" r:id="rId9"/>
    <p:sldId id="270" r:id="rId10"/>
    <p:sldId id="279" r:id="rId11"/>
    <p:sldId id="261" r:id="rId12"/>
    <p:sldId id="271" r:id="rId13"/>
    <p:sldId id="272" r:id="rId14"/>
    <p:sldId id="256" r:id="rId15"/>
    <p:sldId id="258" r:id="rId16"/>
    <p:sldId id="273" r:id="rId17"/>
    <p:sldId id="274" r:id="rId18"/>
    <p:sldId id="275" r:id="rId19"/>
    <p:sldId id="276" r:id="rId20"/>
    <p:sldId id="277" r:id="rId21"/>
    <p:sldId id="278"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4E026-95CA-4886-BAEB-4B0262FB21D4}" v="7" dt="2021-03-09T21:15:02.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Coñuecar" userId="40a48c7a74c5fee3" providerId="LiveId" clId="{AAF4E026-95CA-4886-BAEB-4B0262FB21D4}"/>
    <pc:docChg chg="undo custSel addSld delSld modSld sldOrd">
      <pc:chgData name="Claudia Coñuecar" userId="40a48c7a74c5fee3" providerId="LiveId" clId="{AAF4E026-95CA-4886-BAEB-4B0262FB21D4}" dt="2021-03-09T21:32:26.214" v="851" actId="20577"/>
      <pc:docMkLst>
        <pc:docMk/>
      </pc:docMkLst>
      <pc:sldChg chg="ord">
        <pc:chgData name="Claudia Coñuecar" userId="40a48c7a74c5fee3" providerId="LiveId" clId="{AAF4E026-95CA-4886-BAEB-4B0262FB21D4}" dt="2021-03-09T20:38:21.231" v="260"/>
        <pc:sldMkLst>
          <pc:docMk/>
          <pc:sldMk cId="849544431" sldId="256"/>
        </pc:sldMkLst>
      </pc:sldChg>
      <pc:sldChg chg="addSp delSp modSp mod">
        <pc:chgData name="Claudia Coñuecar" userId="40a48c7a74c5fee3" providerId="LiveId" clId="{AAF4E026-95CA-4886-BAEB-4B0262FB21D4}" dt="2021-03-09T21:15:54.153" v="825" actId="20577"/>
        <pc:sldMkLst>
          <pc:docMk/>
          <pc:sldMk cId="2610276221" sldId="259"/>
        </pc:sldMkLst>
        <pc:spChg chg="mod">
          <ac:chgData name="Claudia Coñuecar" userId="40a48c7a74c5fee3" providerId="LiveId" clId="{AAF4E026-95CA-4886-BAEB-4B0262FB21D4}" dt="2021-03-09T21:15:54.153" v="825" actId="20577"/>
          <ac:spMkLst>
            <pc:docMk/>
            <pc:sldMk cId="2610276221" sldId="259"/>
            <ac:spMk id="2" creationId="{00000000-0000-0000-0000-000000000000}"/>
          </ac:spMkLst>
        </pc:spChg>
        <pc:spChg chg="add del">
          <ac:chgData name="Claudia Coñuecar" userId="40a48c7a74c5fee3" providerId="LiveId" clId="{AAF4E026-95CA-4886-BAEB-4B0262FB21D4}" dt="2021-03-09T20:00:06.367" v="1" actId="22"/>
          <ac:spMkLst>
            <pc:docMk/>
            <pc:sldMk cId="2610276221" sldId="259"/>
            <ac:spMk id="5" creationId="{CC99E188-279E-4724-BF65-CA3DC1094136}"/>
          </ac:spMkLst>
        </pc:spChg>
      </pc:sldChg>
      <pc:sldChg chg="ord">
        <pc:chgData name="Claudia Coñuecar" userId="40a48c7a74c5fee3" providerId="LiveId" clId="{AAF4E026-95CA-4886-BAEB-4B0262FB21D4}" dt="2021-03-09T20:04:23.511" v="70"/>
        <pc:sldMkLst>
          <pc:docMk/>
          <pc:sldMk cId="1586108810" sldId="261"/>
        </pc:sldMkLst>
      </pc:sldChg>
      <pc:sldChg chg="del">
        <pc:chgData name="Claudia Coñuecar" userId="40a48c7a74c5fee3" providerId="LiveId" clId="{AAF4E026-95CA-4886-BAEB-4B0262FB21D4}" dt="2021-03-09T20:43:07.232" v="289" actId="2696"/>
        <pc:sldMkLst>
          <pc:docMk/>
          <pc:sldMk cId="3061659546" sldId="262"/>
        </pc:sldMkLst>
      </pc:sldChg>
      <pc:sldChg chg="del">
        <pc:chgData name="Claudia Coñuecar" userId="40a48c7a74c5fee3" providerId="LiveId" clId="{AAF4E026-95CA-4886-BAEB-4B0262FB21D4}" dt="2021-03-09T20:53:40.427" v="547" actId="2696"/>
        <pc:sldMkLst>
          <pc:docMk/>
          <pc:sldMk cId="3362284427" sldId="263"/>
        </pc:sldMkLst>
      </pc:sldChg>
      <pc:sldChg chg="del">
        <pc:chgData name="Claudia Coñuecar" userId="40a48c7a74c5fee3" providerId="LiveId" clId="{AAF4E026-95CA-4886-BAEB-4B0262FB21D4}" dt="2021-03-09T20:43:22.953" v="290" actId="2696"/>
        <pc:sldMkLst>
          <pc:docMk/>
          <pc:sldMk cId="973619958" sldId="264"/>
        </pc:sldMkLst>
      </pc:sldChg>
      <pc:sldChg chg="modSp new mod">
        <pc:chgData name="Claudia Coñuecar" userId="40a48c7a74c5fee3" providerId="LiveId" clId="{AAF4E026-95CA-4886-BAEB-4B0262FB21D4}" dt="2021-03-09T20:04:13.760" v="67" actId="1076"/>
        <pc:sldMkLst>
          <pc:docMk/>
          <pc:sldMk cId="3506374050" sldId="265"/>
        </pc:sldMkLst>
        <pc:spChg chg="mod">
          <ac:chgData name="Claudia Coñuecar" userId="40a48c7a74c5fee3" providerId="LiveId" clId="{AAF4E026-95CA-4886-BAEB-4B0262FB21D4}" dt="2021-03-09T20:04:13.760" v="67" actId="1076"/>
          <ac:spMkLst>
            <pc:docMk/>
            <pc:sldMk cId="3506374050" sldId="265"/>
            <ac:spMk id="2" creationId="{5C36AD83-5491-40EA-A30D-A1CAD46C4ABA}"/>
          </ac:spMkLst>
        </pc:spChg>
        <pc:spChg chg="mod">
          <ac:chgData name="Claudia Coñuecar" userId="40a48c7a74c5fee3" providerId="LiveId" clId="{AAF4E026-95CA-4886-BAEB-4B0262FB21D4}" dt="2021-03-09T20:02:50.914" v="60" actId="20577"/>
          <ac:spMkLst>
            <pc:docMk/>
            <pc:sldMk cId="3506374050" sldId="265"/>
            <ac:spMk id="3" creationId="{3B7E6C0C-9730-40C8-AB79-A51E95658113}"/>
          </ac:spMkLst>
        </pc:spChg>
      </pc:sldChg>
      <pc:sldChg chg="addSp delSp modSp new mod">
        <pc:chgData name="Claudia Coñuecar" userId="40a48c7a74c5fee3" providerId="LiveId" clId="{AAF4E026-95CA-4886-BAEB-4B0262FB21D4}" dt="2021-03-09T20:01:22.955" v="29" actId="790"/>
        <pc:sldMkLst>
          <pc:docMk/>
          <pc:sldMk cId="2523852692" sldId="266"/>
        </pc:sldMkLst>
        <pc:spChg chg="del">
          <ac:chgData name="Claudia Coñuecar" userId="40a48c7a74c5fee3" providerId="LiveId" clId="{AAF4E026-95CA-4886-BAEB-4B0262FB21D4}" dt="2021-03-09T20:01:06.087" v="6" actId="26606"/>
          <ac:spMkLst>
            <pc:docMk/>
            <pc:sldMk cId="2523852692" sldId="266"/>
            <ac:spMk id="2" creationId="{EE40A2E3-02A4-4B48-94B4-C8C5AC1CBDDA}"/>
          </ac:spMkLst>
        </pc:spChg>
        <pc:spChg chg="del">
          <ac:chgData name="Claudia Coñuecar" userId="40a48c7a74c5fee3" providerId="LiveId" clId="{AAF4E026-95CA-4886-BAEB-4B0262FB21D4}" dt="2021-03-09T20:01:06.087" v="6" actId="26606"/>
          <ac:spMkLst>
            <pc:docMk/>
            <pc:sldMk cId="2523852692" sldId="266"/>
            <ac:spMk id="3" creationId="{C9B74759-95E6-41CC-9C0B-4B343495DC1F}"/>
          </ac:spMkLst>
        </pc:spChg>
        <pc:spChg chg="add mod">
          <ac:chgData name="Claudia Coñuecar" userId="40a48c7a74c5fee3" providerId="LiveId" clId="{AAF4E026-95CA-4886-BAEB-4B0262FB21D4}" dt="2021-03-09T20:01:22.955" v="29" actId="790"/>
          <ac:spMkLst>
            <pc:docMk/>
            <pc:sldMk cId="2523852692" sldId="266"/>
            <ac:spMk id="9" creationId="{9F9C68AF-B89E-4C24-8046-BFF2E7C97BB6}"/>
          </ac:spMkLst>
        </pc:spChg>
        <pc:picChg chg="add mod">
          <ac:chgData name="Claudia Coñuecar" userId="40a48c7a74c5fee3" providerId="LiveId" clId="{AAF4E026-95CA-4886-BAEB-4B0262FB21D4}" dt="2021-03-09T20:01:06.087" v="6" actId="26606"/>
          <ac:picMkLst>
            <pc:docMk/>
            <pc:sldMk cId="2523852692" sldId="266"/>
            <ac:picMk id="4" creationId="{F5C7E9E4-210F-4501-B810-2CA77A888381}"/>
          </ac:picMkLst>
        </pc:picChg>
      </pc:sldChg>
      <pc:sldChg chg="addSp delSp modSp new mod">
        <pc:chgData name="Claudia Coñuecar" userId="40a48c7a74c5fee3" providerId="LiveId" clId="{AAF4E026-95CA-4886-BAEB-4B0262FB21D4}" dt="2021-03-09T20:02:40.202" v="52" actId="790"/>
        <pc:sldMkLst>
          <pc:docMk/>
          <pc:sldMk cId="2007250219" sldId="267"/>
        </pc:sldMkLst>
        <pc:spChg chg="del">
          <ac:chgData name="Claudia Coñuecar" userId="40a48c7a74c5fee3" providerId="LiveId" clId="{AAF4E026-95CA-4886-BAEB-4B0262FB21D4}" dt="2021-03-09T20:02:16.796" v="32" actId="26606"/>
          <ac:spMkLst>
            <pc:docMk/>
            <pc:sldMk cId="2007250219" sldId="267"/>
            <ac:spMk id="2" creationId="{6AE3C111-A4B9-4B8A-B131-C5F59B3FD4C6}"/>
          </ac:spMkLst>
        </pc:spChg>
        <pc:spChg chg="del">
          <ac:chgData name="Claudia Coñuecar" userId="40a48c7a74c5fee3" providerId="LiveId" clId="{AAF4E026-95CA-4886-BAEB-4B0262FB21D4}" dt="2021-03-09T20:02:16.796" v="32" actId="26606"/>
          <ac:spMkLst>
            <pc:docMk/>
            <pc:sldMk cId="2007250219" sldId="267"/>
            <ac:spMk id="3" creationId="{10921525-7C25-4B89-9999-DA243147A475}"/>
          </ac:spMkLst>
        </pc:spChg>
        <pc:spChg chg="add mod">
          <ac:chgData name="Claudia Coñuecar" userId="40a48c7a74c5fee3" providerId="LiveId" clId="{AAF4E026-95CA-4886-BAEB-4B0262FB21D4}" dt="2021-03-09T20:02:40.202" v="52" actId="790"/>
          <ac:spMkLst>
            <pc:docMk/>
            <pc:sldMk cId="2007250219" sldId="267"/>
            <ac:spMk id="9" creationId="{B2442AA2-7A7E-4E6B-B878-9B26BB5D04F8}"/>
          </ac:spMkLst>
        </pc:spChg>
        <pc:picChg chg="add mod">
          <ac:chgData name="Claudia Coñuecar" userId="40a48c7a74c5fee3" providerId="LiveId" clId="{AAF4E026-95CA-4886-BAEB-4B0262FB21D4}" dt="2021-03-09T20:02:26.358" v="37" actId="14100"/>
          <ac:picMkLst>
            <pc:docMk/>
            <pc:sldMk cId="2007250219" sldId="267"/>
            <ac:picMk id="4" creationId="{640D3CEC-7968-4654-8313-5ED3D0B5E1B4}"/>
          </ac:picMkLst>
        </pc:picChg>
      </pc:sldChg>
      <pc:sldChg chg="modSp new mod">
        <pc:chgData name="Claudia Coñuecar" userId="40a48c7a74c5fee3" providerId="LiveId" clId="{AAF4E026-95CA-4886-BAEB-4B0262FB21D4}" dt="2021-03-09T20:06:58.210" v="106" actId="1076"/>
        <pc:sldMkLst>
          <pc:docMk/>
          <pc:sldMk cId="3148603907" sldId="268"/>
        </pc:sldMkLst>
        <pc:spChg chg="mod">
          <ac:chgData name="Claudia Coñuecar" userId="40a48c7a74c5fee3" providerId="LiveId" clId="{AAF4E026-95CA-4886-BAEB-4B0262FB21D4}" dt="2021-03-09T20:06:58.210" v="106" actId="1076"/>
          <ac:spMkLst>
            <pc:docMk/>
            <pc:sldMk cId="3148603907" sldId="268"/>
            <ac:spMk id="2" creationId="{880D1083-F59A-4922-A059-D043ED88967C}"/>
          </ac:spMkLst>
        </pc:spChg>
        <pc:spChg chg="mod">
          <ac:chgData name="Claudia Coñuecar" userId="40a48c7a74c5fee3" providerId="LiveId" clId="{AAF4E026-95CA-4886-BAEB-4B0262FB21D4}" dt="2021-03-09T20:06:39.401" v="100" actId="20577"/>
          <ac:spMkLst>
            <pc:docMk/>
            <pc:sldMk cId="3148603907" sldId="268"/>
            <ac:spMk id="3" creationId="{5D58436E-4BCE-413E-A604-22E54E61D443}"/>
          </ac:spMkLst>
        </pc:spChg>
      </pc:sldChg>
      <pc:sldChg chg="addSp delSp modSp new mod">
        <pc:chgData name="Claudia Coñuecar" userId="40a48c7a74c5fee3" providerId="LiveId" clId="{AAF4E026-95CA-4886-BAEB-4B0262FB21D4}" dt="2021-03-09T20:08:28.479" v="127" actId="790"/>
        <pc:sldMkLst>
          <pc:docMk/>
          <pc:sldMk cId="3301735464" sldId="269"/>
        </pc:sldMkLst>
        <pc:spChg chg="del">
          <ac:chgData name="Claudia Coñuecar" userId="40a48c7a74c5fee3" providerId="LiveId" clId="{AAF4E026-95CA-4886-BAEB-4B0262FB21D4}" dt="2021-03-09T20:08:01.177" v="109" actId="26606"/>
          <ac:spMkLst>
            <pc:docMk/>
            <pc:sldMk cId="3301735464" sldId="269"/>
            <ac:spMk id="2" creationId="{FED19A91-CBC2-473F-8624-64B4D389A221}"/>
          </ac:spMkLst>
        </pc:spChg>
        <pc:spChg chg="del">
          <ac:chgData name="Claudia Coñuecar" userId="40a48c7a74c5fee3" providerId="LiveId" clId="{AAF4E026-95CA-4886-BAEB-4B0262FB21D4}" dt="2021-03-09T20:08:01.177" v="109" actId="26606"/>
          <ac:spMkLst>
            <pc:docMk/>
            <pc:sldMk cId="3301735464" sldId="269"/>
            <ac:spMk id="3" creationId="{497D6324-322E-4574-B01E-5F74221D3959}"/>
          </ac:spMkLst>
        </pc:spChg>
        <pc:spChg chg="add mod">
          <ac:chgData name="Claudia Coñuecar" userId="40a48c7a74c5fee3" providerId="LiveId" clId="{AAF4E026-95CA-4886-BAEB-4B0262FB21D4}" dt="2021-03-09T20:08:28.479" v="127" actId="790"/>
          <ac:spMkLst>
            <pc:docMk/>
            <pc:sldMk cId="3301735464" sldId="269"/>
            <ac:spMk id="9" creationId="{8FBF05C4-7A92-4CAC-B223-BFAAF6E807E0}"/>
          </ac:spMkLst>
        </pc:spChg>
        <pc:picChg chg="add mod">
          <ac:chgData name="Claudia Coñuecar" userId="40a48c7a74c5fee3" providerId="LiveId" clId="{AAF4E026-95CA-4886-BAEB-4B0262FB21D4}" dt="2021-03-09T20:08:18.245" v="126" actId="14100"/>
          <ac:picMkLst>
            <pc:docMk/>
            <pc:sldMk cId="3301735464" sldId="269"/>
            <ac:picMk id="4" creationId="{1B2FFF3D-FB67-4512-B919-08ABECBDF6AE}"/>
          </ac:picMkLst>
        </pc:picChg>
      </pc:sldChg>
      <pc:sldChg chg="modSp new mod">
        <pc:chgData name="Claudia Coñuecar" userId="40a48c7a74c5fee3" providerId="LiveId" clId="{AAF4E026-95CA-4886-BAEB-4B0262FB21D4}" dt="2021-03-09T21:19:09.523" v="843" actId="20577"/>
        <pc:sldMkLst>
          <pc:docMk/>
          <pc:sldMk cId="373808735" sldId="270"/>
        </pc:sldMkLst>
        <pc:spChg chg="mod">
          <ac:chgData name="Claudia Coñuecar" userId="40a48c7a74c5fee3" providerId="LiveId" clId="{AAF4E026-95CA-4886-BAEB-4B0262FB21D4}" dt="2021-03-09T21:19:09.523" v="843" actId="20577"/>
          <ac:spMkLst>
            <pc:docMk/>
            <pc:sldMk cId="373808735" sldId="270"/>
            <ac:spMk id="2" creationId="{FFF998F1-CC16-41FB-B393-DD1C69120F08}"/>
          </ac:spMkLst>
        </pc:spChg>
        <pc:spChg chg="mod">
          <ac:chgData name="Claudia Coñuecar" userId="40a48c7a74c5fee3" providerId="LiveId" clId="{AAF4E026-95CA-4886-BAEB-4B0262FB21D4}" dt="2021-03-09T20:23:17.736" v="148" actId="20577"/>
          <ac:spMkLst>
            <pc:docMk/>
            <pc:sldMk cId="373808735" sldId="270"/>
            <ac:spMk id="3" creationId="{3F4D32A9-31F1-453B-ADD1-B1003EA49922}"/>
          </ac:spMkLst>
        </pc:spChg>
      </pc:sldChg>
      <pc:sldChg chg="modSp new mod ord">
        <pc:chgData name="Claudia Coñuecar" userId="40a48c7a74c5fee3" providerId="LiveId" clId="{AAF4E026-95CA-4886-BAEB-4B0262FB21D4}" dt="2021-03-09T21:19:53.322" v="846" actId="20577"/>
        <pc:sldMkLst>
          <pc:docMk/>
          <pc:sldMk cId="1900299204" sldId="271"/>
        </pc:sldMkLst>
        <pc:spChg chg="mod">
          <ac:chgData name="Claudia Coñuecar" userId="40a48c7a74c5fee3" providerId="LiveId" clId="{AAF4E026-95CA-4886-BAEB-4B0262FB21D4}" dt="2021-03-09T21:19:53.322" v="846" actId="20577"/>
          <ac:spMkLst>
            <pc:docMk/>
            <pc:sldMk cId="1900299204" sldId="271"/>
            <ac:spMk id="2" creationId="{48356EDD-F1BF-4009-92B4-CA3ACD06C33F}"/>
          </ac:spMkLst>
        </pc:spChg>
        <pc:spChg chg="mod">
          <ac:chgData name="Claudia Coñuecar" userId="40a48c7a74c5fee3" providerId="LiveId" clId="{AAF4E026-95CA-4886-BAEB-4B0262FB21D4}" dt="2021-03-09T20:37:38.886" v="254" actId="20577"/>
          <ac:spMkLst>
            <pc:docMk/>
            <pc:sldMk cId="1900299204" sldId="271"/>
            <ac:spMk id="3" creationId="{197B70F4-8740-42FA-A3D8-8D4A2342E446}"/>
          </ac:spMkLst>
        </pc:spChg>
      </pc:sldChg>
      <pc:sldChg chg="delSp modSp new mod">
        <pc:chgData name="Claudia Coñuecar" userId="40a48c7a74c5fee3" providerId="LiveId" clId="{AAF4E026-95CA-4886-BAEB-4B0262FB21D4}" dt="2021-03-09T20:40:17.643" v="271" actId="1076"/>
        <pc:sldMkLst>
          <pc:docMk/>
          <pc:sldMk cId="4214805335" sldId="272"/>
        </pc:sldMkLst>
        <pc:spChg chg="mod">
          <ac:chgData name="Claudia Coñuecar" userId="40a48c7a74c5fee3" providerId="LiveId" clId="{AAF4E026-95CA-4886-BAEB-4B0262FB21D4}" dt="2021-03-09T20:40:17.643" v="271" actId="1076"/>
          <ac:spMkLst>
            <pc:docMk/>
            <pc:sldMk cId="4214805335" sldId="272"/>
            <ac:spMk id="2" creationId="{CDAAAFB7-E5DD-48E6-B708-E053D8ECF6FB}"/>
          </ac:spMkLst>
        </pc:spChg>
        <pc:spChg chg="del">
          <ac:chgData name="Claudia Coñuecar" userId="40a48c7a74c5fee3" providerId="LiveId" clId="{AAF4E026-95CA-4886-BAEB-4B0262FB21D4}" dt="2021-03-09T20:39:59.173" v="265" actId="21"/>
          <ac:spMkLst>
            <pc:docMk/>
            <pc:sldMk cId="4214805335" sldId="272"/>
            <ac:spMk id="3" creationId="{FCC2E846-D331-4732-A5E9-D46B69444E59}"/>
          </ac:spMkLst>
        </pc:spChg>
      </pc:sldChg>
      <pc:sldChg chg="addSp delSp modSp new mod modClrScheme chgLayout">
        <pc:chgData name="Claudia Coñuecar" userId="40a48c7a74c5fee3" providerId="LiveId" clId="{AAF4E026-95CA-4886-BAEB-4B0262FB21D4}" dt="2021-03-09T20:42:51.480" v="288"/>
        <pc:sldMkLst>
          <pc:docMk/>
          <pc:sldMk cId="1900547477" sldId="273"/>
        </pc:sldMkLst>
        <pc:spChg chg="del mod ord">
          <ac:chgData name="Claudia Coñuecar" userId="40a48c7a74c5fee3" providerId="LiveId" clId="{AAF4E026-95CA-4886-BAEB-4B0262FB21D4}" dt="2021-03-09T20:41:42.239" v="279" actId="700"/>
          <ac:spMkLst>
            <pc:docMk/>
            <pc:sldMk cId="1900547477" sldId="273"/>
            <ac:spMk id="2" creationId="{4D2D5066-8986-4E83-83F1-9EB50241FC16}"/>
          </ac:spMkLst>
        </pc:spChg>
        <pc:spChg chg="mod ord">
          <ac:chgData name="Claudia Coñuecar" userId="40a48c7a74c5fee3" providerId="LiveId" clId="{AAF4E026-95CA-4886-BAEB-4B0262FB21D4}" dt="2021-03-09T20:41:42.239" v="279" actId="700"/>
          <ac:spMkLst>
            <pc:docMk/>
            <pc:sldMk cId="1900547477" sldId="273"/>
            <ac:spMk id="3" creationId="{D96A0120-94A0-4802-9A96-B03ABFE3A88A}"/>
          </ac:spMkLst>
        </pc:spChg>
        <pc:spChg chg="add mod ord">
          <ac:chgData name="Claudia Coñuecar" userId="40a48c7a74c5fee3" providerId="LiveId" clId="{AAF4E026-95CA-4886-BAEB-4B0262FB21D4}" dt="2021-03-09T20:42:49.166" v="286" actId="27636"/>
          <ac:spMkLst>
            <pc:docMk/>
            <pc:sldMk cId="1900547477" sldId="273"/>
            <ac:spMk id="4" creationId="{DF8C274F-3302-4F2D-AE69-0E33137F0D90}"/>
          </ac:spMkLst>
        </pc:spChg>
        <pc:spChg chg="add mod ord">
          <ac:chgData name="Claudia Coñuecar" userId="40a48c7a74c5fee3" providerId="LiveId" clId="{AAF4E026-95CA-4886-BAEB-4B0262FB21D4}" dt="2021-03-09T20:42:51.480" v="288"/>
          <ac:spMkLst>
            <pc:docMk/>
            <pc:sldMk cId="1900547477" sldId="273"/>
            <ac:spMk id="5" creationId="{FB1D89A1-15C8-47AE-A926-ED414FAE6FEC}"/>
          </ac:spMkLst>
        </pc:spChg>
      </pc:sldChg>
      <pc:sldChg chg="addSp delSp modSp new mod modClrScheme chgLayout">
        <pc:chgData name="Claudia Coñuecar" userId="40a48c7a74c5fee3" providerId="LiveId" clId="{AAF4E026-95CA-4886-BAEB-4B0262FB21D4}" dt="2021-03-09T21:20:33.461" v="850" actId="20577"/>
        <pc:sldMkLst>
          <pc:docMk/>
          <pc:sldMk cId="2785702076" sldId="274"/>
        </pc:sldMkLst>
        <pc:spChg chg="del mod ord">
          <ac:chgData name="Claudia Coñuecar" userId="40a48c7a74c5fee3" providerId="LiveId" clId="{AAF4E026-95CA-4886-BAEB-4B0262FB21D4}" dt="2021-03-09T20:45:30.320" v="292" actId="700"/>
          <ac:spMkLst>
            <pc:docMk/>
            <pc:sldMk cId="2785702076" sldId="274"/>
            <ac:spMk id="2" creationId="{2F295D93-04AA-40E1-9235-453108B1A542}"/>
          </ac:spMkLst>
        </pc:spChg>
        <pc:spChg chg="del mod ord">
          <ac:chgData name="Claudia Coñuecar" userId="40a48c7a74c5fee3" providerId="LiveId" clId="{AAF4E026-95CA-4886-BAEB-4B0262FB21D4}" dt="2021-03-09T20:45:30.320" v="292" actId="700"/>
          <ac:spMkLst>
            <pc:docMk/>
            <pc:sldMk cId="2785702076" sldId="274"/>
            <ac:spMk id="3" creationId="{9418F711-FFB8-4C9C-B046-3C8000C2AA6D}"/>
          </ac:spMkLst>
        </pc:spChg>
        <pc:spChg chg="del">
          <ac:chgData name="Claudia Coñuecar" userId="40a48c7a74c5fee3" providerId="LiveId" clId="{AAF4E026-95CA-4886-BAEB-4B0262FB21D4}" dt="2021-03-09T20:45:30.320" v="292" actId="700"/>
          <ac:spMkLst>
            <pc:docMk/>
            <pc:sldMk cId="2785702076" sldId="274"/>
            <ac:spMk id="4" creationId="{59408F33-5F23-427F-AAA1-BBAA7E799EC7}"/>
          </ac:spMkLst>
        </pc:spChg>
        <pc:spChg chg="add mod ord">
          <ac:chgData name="Claudia Coñuecar" userId="40a48c7a74c5fee3" providerId="LiveId" clId="{AAF4E026-95CA-4886-BAEB-4B0262FB21D4}" dt="2021-03-09T20:52:37.843" v="371" actId="5793"/>
          <ac:spMkLst>
            <pc:docMk/>
            <pc:sldMk cId="2785702076" sldId="274"/>
            <ac:spMk id="5" creationId="{19CBE6F0-39C0-4243-BF85-35A9F86D9CDF}"/>
          </ac:spMkLst>
        </pc:spChg>
        <pc:spChg chg="add mod ord">
          <ac:chgData name="Claudia Coñuecar" userId="40a48c7a74c5fee3" providerId="LiveId" clId="{AAF4E026-95CA-4886-BAEB-4B0262FB21D4}" dt="2021-03-09T21:20:33.461" v="850" actId="20577"/>
          <ac:spMkLst>
            <pc:docMk/>
            <pc:sldMk cId="2785702076" sldId="274"/>
            <ac:spMk id="6" creationId="{EE3EB92E-950A-4FB2-BD76-6177C3C852CC}"/>
          </ac:spMkLst>
        </pc:spChg>
      </pc:sldChg>
      <pc:sldChg chg="modSp new mod">
        <pc:chgData name="Claudia Coñuecar" userId="40a48c7a74c5fee3" providerId="LiveId" clId="{AAF4E026-95CA-4886-BAEB-4B0262FB21D4}" dt="2021-03-09T21:01:01.133" v="591" actId="20577"/>
        <pc:sldMkLst>
          <pc:docMk/>
          <pc:sldMk cId="85866376" sldId="275"/>
        </pc:sldMkLst>
        <pc:spChg chg="mod">
          <ac:chgData name="Claudia Coñuecar" userId="40a48c7a74c5fee3" providerId="LiveId" clId="{AAF4E026-95CA-4886-BAEB-4B0262FB21D4}" dt="2021-03-09T21:01:01.133" v="591" actId="20577"/>
          <ac:spMkLst>
            <pc:docMk/>
            <pc:sldMk cId="85866376" sldId="275"/>
            <ac:spMk id="2" creationId="{90BF0F53-65BE-4000-A8FE-2282F99851B8}"/>
          </ac:spMkLst>
        </pc:spChg>
        <pc:spChg chg="mod">
          <ac:chgData name="Claudia Coñuecar" userId="40a48c7a74c5fee3" providerId="LiveId" clId="{AAF4E026-95CA-4886-BAEB-4B0262FB21D4}" dt="2021-03-09T20:54:00.853" v="569" actId="20577"/>
          <ac:spMkLst>
            <pc:docMk/>
            <pc:sldMk cId="85866376" sldId="275"/>
            <ac:spMk id="3" creationId="{9F4B2796-477B-4DB3-AEC4-E7725B022F56}"/>
          </ac:spMkLst>
        </pc:spChg>
      </pc:sldChg>
      <pc:sldChg chg="modSp new mod">
        <pc:chgData name="Claudia Coñuecar" userId="40a48c7a74c5fee3" providerId="LiveId" clId="{AAF4E026-95CA-4886-BAEB-4B0262FB21D4}" dt="2021-03-09T21:11:16.236" v="679" actId="27636"/>
        <pc:sldMkLst>
          <pc:docMk/>
          <pc:sldMk cId="1702149381" sldId="276"/>
        </pc:sldMkLst>
        <pc:spChg chg="mod">
          <ac:chgData name="Claudia Coñuecar" userId="40a48c7a74c5fee3" providerId="LiveId" clId="{AAF4E026-95CA-4886-BAEB-4B0262FB21D4}" dt="2021-03-09T21:11:16.236" v="679" actId="27636"/>
          <ac:spMkLst>
            <pc:docMk/>
            <pc:sldMk cId="1702149381" sldId="276"/>
            <ac:spMk id="2" creationId="{D10689BE-1A12-453A-A901-61DA2936D6EA}"/>
          </ac:spMkLst>
        </pc:spChg>
        <pc:spChg chg="mod">
          <ac:chgData name="Claudia Coñuecar" userId="40a48c7a74c5fee3" providerId="LiveId" clId="{AAF4E026-95CA-4886-BAEB-4B0262FB21D4}" dt="2021-03-09T21:09:11.924" v="639" actId="20577"/>
          <ac:spMkLst>
            <pc:docMk/>
            <pc:sldMk cId="1702149381" sldId="276"/>
            <ac:spMk id="3" creationId="{C919963F-6F7C-4199-B79D-9D3312D3B817}"/>
          </ac:spMkLst>
        </pc:spChg>
      </pc:sldChg>
      <pc:sldChg chg="addSp modSp new mod">
        <pc:chgData name="Claudia Coñuecar" userId="40a48c7a74c5fee3" providerId="LiveId" clId="{AAF4E026-95CA-4886-BAEB-4B0262FB21D4}" dt="2021-03-09T21:13:58.014" v="715" actId="1076"/>
        <pc:sldMkLst>
          <pc:docMk/>
          <pc:sldMk cId="14739170" sldId="277"/>
        </pc:sldMkLst>
        <pc:spChg chg="mod">
          <ac:chgData name="Claudia Coñuecar" userId="40a48c7a74c5fee3" providerId="LiveId" clId="{AAF4E026-95CA-4886-BAEB-4B0262FB21D4}" dt="2021-03-09T21:12:37.590" v="681"/>
          <ac:spMkLst>
            <pc:docMk/>
            <pc:sldMk cId="14739170" sldId="277"/>
            <ac:spMk id="2" creationId="{B4D93D42-67EE-48EF-8343-F83631812792}"/>
          </ac:spMkLst>
        </pc:spChg>
        <pc:spChg chg="mod">
          <ac:chgData name="Claudia Coñuecar" userId="40a48c7a74c5fee3" providerId="LiveId" clId="{AAF4E026-95CA-4886-BAEB-4B0262FB21D4}" dt="2021-03-09T21:12:46.884" v="711" actId="20577"/>
          <ac:spMkLst>
            <pc:docMk/>
            <pc:sldMk cId="14739170" sldId="277"/>
            <ac:spMk id="3" creationId="{6256DBD3-4157-4A5E-98A9-1C1E3F45206F}"/>
          </ac:spMkLst>
        </pc:spChg>
        <pc:picChg chg="add mod">
          <ac:chgData name="Claudia Coñuecar" userId="40a48c7a74c5fee3" providerId="LiveId" clId="{AAF4E026-95CA-4886-BAEB-4B0262FB21D4}" dt="2021-03-09T21:13:58.014" v="715" actId="1076"/>
          <ac:picMkLst>
            <pc:docMk/>
            <pc:sldMk cId="14739170" sldId="277"/>
            <ac:picMk id="4" creationId="{B78504E6-ACE8-44BC-8E72-85396B200F2F}"/>
          </ac:picMkLst>
        </pc:picChg>
      </pc:sldChg>
      <pc:sldChg chg="addSp modSp new mod modClrScheme chgLayout">
        <pc:chgData name="Claudia Coñuecar" userId="40a48c7a74c5fee3" providerId="LiveId" clId="{AAF4E026-95CA-4886-BAEB-4B0262FB21D4}" dt="2021-03-09T21:32:26.214" v="851" actId="20577"/>
        <pc:sldMkLst>
          <pc:docMk/>
          <pc:sldMk cId="3188315790" sldId="278"/>
        </pc:sldMkLst>
        <pc:spChg chg="mod ord">
          <ac:chgData name="Claudia Coñuecar" userId="40a48c7a74c5fee3" providerId="LiveId" clId="{AAF4E026-95CA-4886-BAEB-4B0262FB21D4}" dt="2021-03-09T21:32:26.214" v="851" actId="20577"/>
          <ac:spMkLst>
            <pc:docMk/>
            <pc:sldMk cId="3188315790" sldId="278"/>
            <ac:spMk id="2" creationId="{0ED74D0C-562A-414A-AA1A-370BBE32324C}"/>
          </ac:spMkLst>
        </pc:spChg>
        <pc:spChg chg="mod">
          <ac:chgData name="Claudia Coñuecar" userId="40a48c7a74c5fee3" providerId="LiveId" clId="{AAF4E026-95CA-4886-BAEB-4B0262FB21D4}" dt="2021-03-09T21:15:06.604" v="822" actId="26606"/>
          <ac:spMkLst>
            <pc:docMk/>
            <pc:sldMk cId="3188315790" sldId="278"/>
            <ac:spMk id="3" creationId="{2F5B2A10-97B9-4430-A561-27DD1F8255B7}"/>
          </ac:spMkLst>
        </pc:spChg>
        <pc:picChg chg="add mod">
          <ac:chgData name="Claudia Coñuecar" userId="40a48c7a74c5fee3" providerId="LiveId" clId="{AAF4E026-95CA-4886-BAEB-4B0262FB21D4}" dt="2021-03-09T21:15:19.241" v="823" actId="27614"/>
          <ac:picMkLst>
            <pc:docMk/>
            <pc:sldMk cId="3188315790" sldId="278"/>
            <ac:picMk id="4" creationId="{B2811653-F919-4523-92B5-5E93EB16B98C}"/>
          </ac:picMkLst>
        </pc:picChg>
      </pc:sldChg>
      <pc:sldChg chg="new">
        <pc:chgData name="Claudia Coñuecar" userId="40a48c7a74c5fee3" providerId="LiveId" clId="{AAF4E026-95CA-4886-BAEB-4B0262FB21D4}" dt="2021-03-09T21:19:16.350" v="844" actId="680"/>
        <pc:sldMkLst>
          <pc:docMk/>
          <pc:sldMk cId="2973445171"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59D8BD2-F281-4A95-AB5D-9CA4EBF22C4A}" type="datetimeFigureOut">
              <a:rPr lang="es-CL" smtClean="0"/>
              <a:t>09-03-2021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59D8BD2-F281-4A95-AB5D-9CA4EBF22C4A}" type="datetimeFigureOut">
              <a:rPr lang="es-CL" smtClean="0"/>
              <a:t>09-03-2021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9D8BD2-F281-4A95-AB5D-9CA4EBF22C4A}" type="datetimeFigureOut">
              <a:rPr lang="es-CL" smtClean="0"/>
              <a:t>09-03-2021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1CBC95-2B15-465C-9B1C-AC116C152737}" type="slidenum">
              <a:rPr lang="es-CL" smtClean="0"/>
              <a:t>‹Nº›</a:t>
            </a:fld>
            <a:endParaRPr lang="es-C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259D8BD2-F281-4A95-AB5D-9CA4EBF22C4A}" type="datetimeFigureOut">
              <a:rPr lang="es-CL" smtClean="0"/>
              <a:t>09-03-2021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1CBC95-2B15-465C-9B1C-AC116C152737}" type="slidenum">
              <a:rPr lang="es-CL" smtClean="0"/>
              <a:t>‹Nº›</a:t>
            </a:fld>
            <a:endParaRPr lang="es-CL"/>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259D8BD2-F281-4A95-AB5D-9CA4EBF22C4A}" type="datetimeFigureOut">
              <a:rPr lang="es-CL" smtClean="0"/>
              <a:t>09-03-2021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259D8BD2-F281-4A95-AB5D-9CA4EBF22C4A}" type="datetimeFigureOut">
              <a:rPr lang="es-CL" smtClean="0"/>
              <a:t>09-03-2021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1CBC95-2B15-465C-9B1C-AC116C152737}" type="slidenum">
              <a:rPr lang="es-CL" smtClean="0"/>
              <a:t>‹Nº›</a:t>
            </a:fld>
            <a:endParaRPr lang="es-CL"/>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59D8BD2-F281-4A95-AB5D-9CA4EBF22C4A}" type="datetimeFigureOut">
              <a:rPr lang="es-CL" smtClean="0"/>
              <a:t>09-03-2021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259D8BD2-F281-4A95-AB5D-9CA4EBF22C4A}" type="datetimeFigureOut">
              <a:rPr lang="es-CL" smtClean="0"/>
              <a:t>09-03-2021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59D8BD2-F281-4A95-AB5D-9CA4EBF22C4A}" type="datetimeFigureOut">
              <a:rPr lang="es-CL" smtClean="0"/>
              <a:t>09-03-2021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D1CBC95-2B15-465C-9B1C-AC116C152737}"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9D8BD2-F281-4A95-AB5D-9CA4EBF22C4A}" type="datetimeFigureOut">
              <a:rPr lang="es-CL" smtClean="0"/>
              <a:t>09-03-2021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1CBC95-2B15-465C-9B1C-AC116C152737}" type="slidenum">
              <a:rPr lang="es-CL" smtClean="0"/>
              <a:t>‹Nº›</a:t>
            </a:fld>
            <a:endParaRPr lang="es-C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259D8BD2-F281-4A95-AB5D-9CA4EBF22C4A}" type="datetimeFigureOut">
              <a:rPr lang="es-CL" smtClean="0"/>
              <a:t>09-03-2021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D1CBC95-2B15-465C-9B1C-AC116C152737}" type="slidenum">
              <a:rPr lang="es-CL" smtClean="0"/>
              <a:t>‹Nº›</a:t>
            </a:fld>
            <a:endParaRPr lang="es-C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9D8BD2-F281-4A95-AB5D-9CA4EBF22C4A}" type="datetimeFigureOut">
              <a:rPr lang="es-CL" smtClean="0"/>
              <a:t>09-03-2021</a:t>
            </a:fld>
            <a:endParaRPr lang="es-C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C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D1CBC95-2B15-465C-9B1C-AC116C152737}" type="slidenum">
              <a:rPr lang="es-CL" smtClean="0"/>
              <a:t>‹Nº›</a:t>
            </a:fld>
            <a:endParaRPr lang="es-C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UbdFddehu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p:txBody>
          <a:bodyPr/>
          <a:lstStyle/>
          <a:p>
            <a:r>
              <a:rPr lang="es-CL" dirty="0"/>
              <a:t>Clase Música</a:t>
            </a:r>
          </a:p>
        </p:txBody>
      </p:sp>
      <p:sp>
        <p:nvSpPr>
          <p:cNvPr id="3" name="2 Subtítulo"/>
          <p:cNvSpPr>
            <a:spLocks noGrp="1"/>
          </p:cNvSpPr>
          <p:nvPr>
            <p:ph type="subTitle" idx="1"/>
          </p:nvPr>
        </p:nvSpPr>
        <p:spPr/>
        <p:txBody>
          <a:bodyPr/>
          <a:lstStyle/>
          <a:p>
            <a:r>
              <a:rPr lang="es-CL" b="1" dirty="0"/>
              <a:t>NM2</a:t>
            </a:r>
          </a:p>
          <a:p>
            <a:r>
              <a:rPr lang="es-CL" dirty="0"/>
              <a:t>Prof. Claudia </a:t>
            </a:r>
            <a:r>
              <a:rPr lang="es-CL" dirty="0" err="1"/>
              <a:t>Coñuecar</a:t>
            </a:r>
            <a:endParaRPr lang="es-CL" dirty="0"/>
          </a:p>
          <a:p>
            <a:endParaRPr lang="es-CL" dirty="0"/>
          </a:p>
        </p:txBody>
      </p:sp>
      <p:pic>
        <p:nvPicPr>
          <p:cNvPr id="4" name="3 Imagen" descr="Colegio Cristiano Emmanuel - Admisión 201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362713"/>
            <a:ext cx="1152128" cy="1224136"/>
          </a:xfrm>
          <a:prstGeom prst="rect">
            <a:avLst/>
          </a:prstGeom>
          <a:noFill/>
          <a:ln>
            <a:noFill/>
          </a:ln>
        </p:spPr>
      </p:pic>
      <p:pic>
        <p:nvPicPr>
          <p:cNvPr id="3074" name="Picture 2" descr="Psd mundo de la música icono, globo con auriculares | Archivo PSD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127" y="3212976"/>
            <a:ext cx="2553057"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70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A0E01C16-C007-44BD-B882-374144A6FED5}"/>
              </a:ext>
            </a:extLst>
          </p:cNvPr>
          <p:cNvSpPr>
            <a:spLocks noGrp="1"/>
          </p:cNvSpPr>
          <p:nvPr>
            <p:ph idx="1"/>
          </p:nvPr>
        </p:nvSpPr>
        <p:spPr/>
        <p:txBody>
          <a:bodyPr/>
          <a:lstStyle/>
          <a:p>
            <a:endParaRPr lang="es-CL"/>
          </a:p>
        </p:txBody>
      </p:sp>
      <p:sp>
        <p:nvSpPr>
          <p:cNvPr id="3" name="Título 2">
            <a:extLst>
              <a:ext uri="{FF2B5EF4-FFF2-40B4-BE49-F238E27FC236}">
                <a16:creationId xmlns:a16="http://schemas.microsoft.com/office/drawing/2014/main" id="{AC39395D-C7DD-43C7-ADAD-9DCD2C2FCDE8}"/>
              </a:ext>
            </a:extLst>
          </p:cNvPr>
          <p:cNvSpPr>
            <a:spLocks noGrp="1"/>
          </p:cNvSpPr>
          <p:nvPr>
            <p:ph type="title"/>
          </p:nvPr>
        </p:nvSpPr>
        <p:spPr/>
        <p:txBody>
          <a:bodyPr/>
          <a:lstStyle/>
          <a:p>
            <a:endParaRPr lang="es-CL"/>
          </a:p>
        </p:txBody>
      </p:sp>
    </p:spTree>
    <p:extLst>
      <p:ext uri="{BB962C8B-B14F-4D97-AF65-F5344CB8AC3E}">
        <p14:creationId xmlns:p14="http://schemas.microsoft.com/office/powerpoint/2010/main" val="297344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PT - LOS SENTIDOS PowerPoint Presentation, free download - ID:5309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4893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0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8356EDD-F1BF-4009-92B4-CA3ACD06C33F}"/>
              </a:ext>
            </a:extLst>
          </p:cNvPr>
          <p:cNvSpPr>
            <a:spLocks noGrp="1"/>
          </p:cNvSpPr>
          <p:nvPr>
            <p:ph idx="1"/>
          </p:nvPr>
        </p:nvSpPr>
        <p:spPr>
          <a:xfrm>
            <a:off x="872067" y="2420888"/>
            <a:ext cx="7814733" cy="3705275"/>
          </a:xfrm>
        </p:spPr>
        <p:txBody>
          <a:bodyPr/>
          <a:lstStyle/>
          <a:p>
            <a:pPr algn="just">
              <a:lnSpc>
                <a:spcPct val="150000"/>
              </a:lnSpc>
            </a:pPr>
            <a:r>
              <a:rPr lang="es-ES" b="0" i="0" dirty="0">
                <a:solidFill>
                  <a:srgbClr val="333333"/>
                </a:solidFill>
                <a:effectLst/>
                <a:latin typeface="-apple-system"/>
              </a:rPr>
              <a:t>Nuestro oído no sirve simplemente para escuchar, también es importante para el equilibrio y, además, estimula diferentes zonas del cerebro. Ya </a:t>
            </a:r>
            <a:r>
              <a:rPr lang="es-ES" b="1" i="0" dirty="0">
                <a:solidFill>
                  <a:srgbClr val="000000"/>
                </a:solidFill>
                <a:effectLst/>
                <a:latin typeface="-apple-system"/>
              </a:rPr>
              <a:t>desde antes de nacer estamos rodeados de sonidos</a:t>
            </a:r>
            <a:r>
              <a:rPr lang="es-ES" b="0" i="0" dirty="0">
                <a:solidFill>
                  <a:srgbClr val="333333"/>
                </a:solidFill>
                <a:effectLst/>
                <a:latin typeface="-apple-system"/>
              </a:rPr>
              <a:t>, los latidos cardíacos de nuestra madre, su respiración y, de forma amortiguada, los del mundo exterior. </a:t>
            </a:r>
            <a:endParaRPr lang="es-CL" dirty="0"/>
          </a:p>
        </p:txBody>
      </p:sp>
      <p:sp>
        <p:nvSpPr>
          <p:cNvPr id="3" name="Título 2">
            <a:extLst>
              <a:ext uri="{FF2B5EF4-FFF2-40B4-BE49-F238E27FC236}">
                <a16:creationId xmlns:a16="http://schemas.microsoft.com/office/drawing/2014/main" id="{197B70F4-8740-42FA-A3D8-8D4A2342E446}"/>
              </a:ext>
            </a:extLst>
          </p:cNvPr>
          <p:cNvSpPr>
            <a:spLocks noGrp="1"/>
          </p:cNvSpPr>
          <p:nvPr>
            <p:ph type="title"/>
          </p:nvPr>
        </p:nvSpPr>
        <p:spPr/>
        <p:txBody>
          <a:bodyPr/>
          <a:lstStyle/>
          <a:p>
            <a:r>
              <a:rPr lang="es-CL" dirty="0"/>
              <a:t>Sonidos agradables</a:t>
            </a:r>
          </a:p>
        </p:txBody>
      </p:sp>
    </p:spTree>
    <p:extLst>
      <p:ext uri="{BB962C8B-B14F-4D97-AF65-F5344CB8AC3E}">
        <p14:creationId xmlns:p14="http://schemas.microsoft.com/office/powerpoint/2010/main" val="190029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CDAAAFB7-E5DD-48E6-B708-E053D8ECF6FB}"/>
              </a:ext>
            </a:extLst>
          </p:cNvPr>
          <p:cNvSpPr>
            <a:spLocks noGrp="1"/>
          </p:cNvSpPr>
          <p:nvPr>
            <p:ph idx="1"/>
          </p:nvPr>
        </p:nvSpPr>
        <p:spPr>
          <a:xfrm>
            <a:off x="867833" y="2348880"/>
            <a:ext cx="7408333" cy="3849877"/>
          </a:xfrm>
        </p:spPr>
        <p:txBody>
          <a:bodyPr>
            <a:normAutofit lnSpcReduction="10000"/>
          </a:bodyPr>
          <a:lstStyle/>
          <a:p>
            <a:pPr algn="just">
              <a:lnSpc>
                <a:spcPct val="150000"/>
              </a:lnSpc>
            </a:pPr>
            <a:r>
              <a:rPr lang="es-ES" b="0" i="0" dirty="0">
                <a:solidFill>
                  <a:srgbClr val="333333"/>
                </a:solidFill>
                <a:effectLst/>
                <a:latin typeface="-apple-system"/>
              </a:rPr>
              <a:t>Desde el momento en que nacemos, </a:t>
            </a:r>
            <a:r>
              <a:rPr lang="es-ES" b="1" i="0" dirty="0">
                <a:solidFill>
                  <a:srgbClr val="000000"/>
                </a:solidFill>
                <a:effectLst/>
                <a:latin typeface="-apple-system"/>
              </a:rPr>
              <a:t>los sonidos y la música que escuchamos pueden ayudarnos al desarrollo pleno de las capacidades de nuestro cerebro</a:t>
            </a:r>
            <a:r>
              <a:rPr lang="es-ES" b="0" i="0" dirty="0">
                <a:solidFill>
                  <a:srgbClr val="333333"/>
                </a:solidFill>
                <a:effectLst/>
                <a:latin typeface="-apple-system"/>
              </a:rPr>
              <a:t>, mejorando la concentración, la memoria, la atención, así como las habilidades de lenguaje, matemáticas y nuestra capacidad para resolver problemas.</a:t>
            </a:r>
            <a:endParaRPr lang="es-CL" dirty="0"/>
          </a:p>
        </p:txBody>
      </p:sp>
    </p:spTree>
    <p:extLst>
      <p:ext uri="{BB962C8B-B14F-4D97-AF65-F5344CB8AC3E}">
        <p14:creationId xmlns:p14="http://schemas.microsoft.com/office/powerpoint/2010/main" val="421480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r>
              <a:rPr lang="es-CL" dirty="0"/>
              <a:t>Sonidos Agradables</a:t>
            </a:r>
          </a:p>
          <a:p>
            <a:endParaRPr lang="es-CL" dirty="0"/>
          </a:p>
        </p:txBody>
      </p:sp>
      <p:sp>
        <p:nvSpPr>
          <p:cNvPr id="4" name="3 Título"/>
          <p:cNvSpPr>
            <a:spLocks noGrp="1"/>
          </p:cNvSpPr>
          <p:nvPr>
            <p:ph type="title"/>
          </p:nvPr>
        </p:nvSpPr>
        <p:spPr/>
        <p:txBody>
          <a:bodyPr/>
          <a:lstStyle/>
          <a:p>
            <a:r>
              <a:rPr lang="es-CL" dirty="0"/>
              <a:t>Rutas de Sonidos</a:t>
            </a:r>
          </a:p>
        </p:txBody>
      </p:sp>
      <p:pic>
        <p:nvPicPr>
          <p:cNvPr id="1026" name="Picture 2" descr="Por qué nos gustan los sonidos de la natural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73475"/>
            <a:ext cx="3326473" cy="18018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Los sonidos más agradables para nuestros oídos que podemos escuch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7" name="AutoShape 6" descr="Los sonidos más agradables para nuestros oídos que podemos escuch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32" name="Picture 8" descr="Los sonidos más agradables para nuestros oídos que podemos escuch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673474"/>
            <a:ext cx="2702759" cy="180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4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e la lluvia | Veo la lluvia caer, Lluvia, Ll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30765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Características del So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66128"/>
            <a:ext cx="4163616" cy="20818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sta: los sonidos mas bellos del mun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97197"/>
            <a:ext cx="3471480" cy="2983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50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96A0120-94A0-4802-9A96-B03ABFE3A88A}"/>
              </a:ext>
            </a:extLst>
          </p:cNvPr>
          <p:cNvSpPr>
            <a:spLocks noGrp="1"/>
          </p:cNvSpPr>
          <p:nvPr>
            <p:ph type="title"/>
          </p:nvPr>
        </p:nvSpPr>
        <p:spPr/>
        <p:txBody>
          <a:bodyPr>
            <a:noAutofit/>
          </a:bodyPr>
          <a:lstStyle/>
          <a:p>
            <a:r>
              <a:rPr lang="es-ES" sz="2800" b="0" i="0" dirty="0">
                <a:solidFill>
                  <a:srgbClr val="333333"/>
                </a:solidFill>
                <a:effectLst/>
                <a:latin typeface="-apple-system"/>
              </a:rPr>
              <a:t>La revista </a:t>
            </a:r>
            <a:r>
              <a:rPr lang="es-ES" sz="2800" b="0" i="1" dirty="0">
                <a:solidFill>
                  <a:srgbClr val="333333"/>
                </a:solidFill>
                <a:effectLst/>
                <a:latin typeface="-apple-system"/>
              </a:rPr>
              <a:t>Psych Central</a:t>
            </a:r>
            <a:r>
              <a:rPr lang="es-ES" sz="2800" b="0" i="0" dirty="0">
                <a:solidFill>
                  <a:srgbClr val="333333"/>
                </a:solidFill>
                <a:effectLst/>
                <a:latin typeface="-apple-system"/>
              </a:rPr>
              <a:t> realizó una encuesta entre sus lectores para conocer cuales son </a:t>
            </a:r>
            <a:r>
              <a:rPr lang="es-ES" sz="2800" b="1" i="0" dirty="0">
                <a:solidFill>
                  <a:srgbClr val="000000"/>
                </a:solidFill>
                <a:effectLst/>
                <a:latin typeface="-apple-system"/>
              </a:rPr>
              <a:t>los diez sonidos más agradables a nuestro oído:</a:t>
            </a:r>
            <a:endParaRPr lang="es-CL" sz="2800" dirty="0"/>
          </a:p>
        </p:txBody>
      </p:sp>
      <p:sp>
        <p:nvSpPr>
          <p:cNvPr id="4" name="Marcador de contenido 3">
            <a:extLst>
              <a:ext uri="{FF2B5EF4-FFF2-40B4-BE49-F238E27FC236}">
                <a16:creationId xmlns:a16="http://schemas.microsoft.com/office/drawing/2014/main" id="{DF8C274F-3302-4F2D-AE69-0E33137F0D90}"/>
              </a:ext>
            </a:extLst>
          </p:cNvPr>
          <p:cNvSpPr>
            <a:spLocks noGrp="1"/>
          </p:cNvSpPr>
          <p:nvPr>
            <p:ph sz="quarter" idx="13"/>
          </p:nvPr>
        </p:nvSpPr>
        <p:spPr>
          <a:xfrm>
            <a:off x="676655" y="2679192"/>
            <a:ext cx="3822192" cy="3774144"/>
          </a:xfrm>
        </p:spPr>
        <p:txBody>
          <a:bodyPr>
            <a:normAutofit/>
          </a:bodyPr>
          <a:lstStyle/>
          <a:p>
            <a:pPr algn="l">
              <a:buFont typeface="Arial" panose="020B0604020202020204" pitchFamily="34" charset="0"/>
              <a:buChar char="•"/>
            </a:pPr>
            <a:r>
              <a:rPr lang="es-ES" b="0" i="0" dirty="0">
                <a:solidFill>
                  <a:srgbClr val="333333"/>
                </a:solidFill>
                <a:effectLst/>
                <a:latin typeface="-apple-system"/>
              </a:rPr>
              <a:t>La </a:t>
            </a:r>
            <a:r>
              <a:rPr lang="es-ES" b="1" i="0" dirty="0">
                <a:solidFill>
                  <a:srgbClr val="000000"/>
                </a:solidFill>
                <a:effectLst/>
                <a:latin typeface="-apple-system"/>
              </a:rPr>
              <a:t>lluvia</a:t>
            </a:r>
            <a:r>
              <a:rPr lang="es-ES" b="0" i="0" dirty="0">
                <a:solidFill>
                  <a:srgbClr val="333333"/>
                </a:solidFill>
                <a:effectLst/>
                <a:latin typeface="-apple-system"/>
              </a:rPr>
              <a:t> cayendo sobre el tejado</a:t>
            </a:r>
          </a:p>
          <a:p>
            <a:pPr algn="l">
              <a:buFont typeface="Arial" panose="020B0604020202020204" pitchFamily="34" charset="0"/>
              <a:buChar char="•"/>
            </a:pPr>
            <a:r>
              <a:rPr lang="es-ES" b="0" i="0" dirty="0">
                <a:solidFill>
                  <a:srgbClr val="333333"/>
                </a:solidFill>
                <a:effectLst/>
                <a:latin typeface="-apple-system"/>
              </a:rPr>
              <a:t>Pisar la </a:t>
            </a:r>
            <a:r>
              <a:rPr lang="es-ES" b="1" i="0" dirty="0">
                <a:solidFill>
                  <a:srgbClr val="000000"/>
                </a:solidFill>
                <a:effectLst/>
                <a:latin typeface="-apple-system"/>
              </a:rPr>
              <a:t>nieve</a:t>
            </a:r>
            <a:endParaRPr lang="es-ES" b="0" i="0" dirty="0">
              <a:solidFill>
                <a:srgbClr val="333333"/>
              </a:solidFill>
              <a:effectLst/>
              <a:latin typeface="-apple-system"/>
            </a:endParaRPr>
          </a:p>
          <a:p>
            <a:pPr algn="l">
              <a:buFont typeface="Arial" panose="020B0604020202020204" pitchFamily="34" charset="0"/>
              <a:buChar char="•"/>
            </a:pPr>
            <a:r>
              <a:rPr lang="es-ES" b="0" i="0" dirty="0">
                <a:solidFill>
                  <a:srgbClr val="333333"/>
                </a:solidFill>
                <a:effectLst/>
                <a:latin typeface="-apple-system"/>
              </a:rPr>
              <a:t>Las</a:t>
            </a:r>
            <a:r>
              <a:rPr lang="es-ES" b="1" i="0" dirty="0">
                <a:solidFill>
                  <a:srgbClr val="000000"/>
                </a:solidFill>
                <a:effectLst/>
                <a:latin typeface="-apple-system"/>
              </a:rPr>
              <a:t> olas del mar</a:t>
            </a:r>
            <a:r>
              <a:rPr lang="es-ES" b="0" i="0" dirty="0">
                <a:solidFill>
                  <a:srgbClr val="333333"/>
                </a:solidFill>
                <a:effectLst/>
                <a:latin typeface="-apple-system"/>
              </a:rPr>
              <a:t> al romper en la orilla</a:t>
            </a:r>
          </a:p>
          <a:p>
            <a:pPr algn="l">
              <a:buFont typeface="Arial" panose="020B0604020202020204" pitchFamily="34" charset="0"/>
              <a:buChar char="•"/>
            </a:pPr>
            <a:r>
              <a:rPr lang="es-ES" b="0" i="0" dirty="0">
                <a:solidFill>
                  <a:srgbClr val="333333"/>
                </a:solidFill>
                <a:effectLst/>
                <a:latin typeface="-apple-system"/>
              </a:rPr>
              <a:t>El murmullo de un </a:t>
            </a:r>
            <a:r>
              <a:rPr lang="es-ES" b="1" i="0" dirty="0">
                <a:solidFill>
                  <a:srgbClr val="000000"/>
                </a:solidFill>
                <a:effectLst/>
                <a:latin typeface="-apple-system"/>
              </a:rPr>
              <a:t>arroyo</a:t>
            </a:r>
            <a:endParaRPr lang="es-ES" b="0" i="0" dirty="0">
              <a:solidFill>
                <a:srgbClr val="333333"/>
              </a:solidFill>
              <a:effectLst/>
              <a:latin typeface="-apple-system"/>
            </a:endParaRPr>
          </a:p>
          <a:p>
            <a:pPr algn="l">
              <a:buFont typeface="Arial" panose="020B0604020202020204" pitchFamily="34" charset="0"/>
              <a:buChar char="•"/>
            </a:pPr>
            <a:r>
              <a:rPr lang="es-ES" b="0" i="0" dirty="0">
                <a:solidFill>
                  <a:srgbClr val="333333"/>
                </a:solidFill>
                <a:effectLst/>
                <a:latin typeface="-apple-system"/>
              </a:rPr>
              <a:t>La </a:t>
            </a:r>
            <a:r>
              <a:rPr lang="es-ES" b="1" i="0" dirty="0">
                <a:solidFill>
                  <a:srgbClr val="000000"/>
                </a:solidFill>
                <a:effectLst/>
                <a:latin typeface="-apple-system"/>
              </a:rPr>
              <a:t>risa</a:t>
            </a:r>
            <a:r>
              <a:rPr lang="es-ES" b="0" i="0" dirty="0">
                <a:solidFill>
                  <a:srgbClr val="333333"/>
                </a:solidFill>
                <a:effectLst/>
                <a:latin typeface="-apple-system"/>
              </a:rPr>
              <a:t> de un niño o de un ser querido</a:t>
            </a:r>
          </a:p>
          <a:p>
            <a:endParaRPr lang="es-CL" dirty="0"/>
          </a:p>
        </p:txBody>
      </p:sp>
      <p:sp>
        <p:nvSpPr>
          <p:cNvPr id="5" name="Marcador de contenido 4">
            <a:extLst>
              <a:ext uri="{FF2B5EF4-FFF2-40B4-BE49-F238E27FC236}">
                <a16:creationId xmlns:a16="http://schemas.microsoft.com/office/drawing/2014/main" id="{FB1D89A1-15C8-47AE-A926-ED414FAE6FEC}"/>
              </a:ext>
            </a:extLst>
          </p:cNvPr>
          <p:cNvSpPr>
            <a:spLocks noGrp="1"/>
          </p:cNvSpPr>
          <p:nvPr>
            <p:ph sz="quarter" idx="14"/>
          </p:nvPr>
        </p:nvSpPr>
        <p:spPr/>
        <p:txBody>
          <a:bodyPr/>
          <a:lstStyle/>
          <a:p>
            <a:pPr algn="l">
              <a:buFont typeface="Arial" panose="020B0604020202020204" pitchFamily="34" charset="0"/>
              <a:buChar char="•"/>
            </a:pPr>
            <a:r>
              <a:rPr lang="es-ES" b="0" i="0" dirty="0">
                <a:solidFill>
                  <a:srgbClr val="333333"/>
                </a:solidFill>
                <a:effectLst/>
                <a:latin typeface="-apple-system"/>
              </a:rPr>
              <a:t>El ronroneo de un </a:t>
            </a:r>
            <a:r>
              <a:rPr lang="es-ES" b="1" i="0" dirty="0">
                <a:solidFill>
                  <a:srgbClr val="000000"/>
                </a:solidFill>
                <a:effectLst/>
                <a:latin typeface="-apple-system"/>
              </a:rPr>
              <a:t>gato</a:t>
            </a:r>
            <a:endParaRPr lang="es-ES" b="0" i="0" dirty="0">
              <a:solidFill>
                <a:srgbClr val="333333"/>
              </a:solidFill>
              <a:effectLst/>
              <a:latin typeface="-apple-system"/>
            </a:endParaRPr>
          </a:p>
          <a:p>
            <a:pPr algn="l">
              <a:buFont typeface="Arial" panose="020B0604020202020204" pitchFamily="34" charset="0"/>
              <a:buChar char="•"/>
            </a:pPr>
            <a:r>
              <a:rPr lang="es-ES" b="0" i="0" dirty="0">
                <a:solidFill>
                  <a:srgbClr val="333333"/>
                </a:solidFill>
                <a:effectLst/>
                <a:latin typeface="-apple-system"/>
              </a:rPr>
              <a:t>El canto matinal de los </a:t>
            </a:r>
            <a:r>
              <a:rPr lang="es-ES" b="1" i="0" dirty="0">
                <a:solidFill>
                  <a:srgbClr val="000000"/>
                </a:solidFill>
                <a:effectLst/>
                <a:latin typeface="-apple-system"/>
              </a:rPr>
              <a:t>pájaros</a:t>
            </a:r>
            <a:endParaRPr lang="es-ES" b="0" i="0" dirty="0">
              <a:solidFill>
                <a:srgbClr val="333333"/>
              </a:solidFill>
              <a:effectLst/>
              <a:latin typeface="-apple-system"/>
            </a:endParaRPr>
          </a:p>
          <a:p>
            <a:pPr algn="l">
              <a:buFont typeface="Arial" panose="020B0604020202020204" pitchFamily="34" charset="0"/>
              <a:buChar char="•"/>
            </a:pPr>
            <a:r>
              <a:rPr lang="es-ES" b="0" i="0" dirty="0">
                <a:solidFill>
                  <a:srgbClr val="333333"/>
                </a:solidFill>
                <a:effectLst/>
                <a:latin typeface="-apple-system"/>
              </a:rPr>
              <a:t>El gorgoteo de una </a:t>
            </a:r>
            <a:r>
              <a:rPr lang="es-ES" b="1" i="0" dirty="0">
                <a:solidFill>
                  <a:srgbClr val="000000"/>
                </a:solidFill>
                <a:effectLst/>
                <a:latin typeface="-apple-system"/>
              </a:rPr>
              <a:t>botella de vino</a:t>
            </a:r>
            <a:r>
              <a:rPr lang="es-ES" b="0" i="0" dirty="0">
                <a:solidFill>
                  <a:srgbClr val="333333"/>
                </a:solidFill>
                <a:effectLst/>
                <a:latin typeface="-apple-system"/>
              </a:rPr>
              <a:t> al servirlo</a:t>
            </a:r>
          </a:p>
          <a:p>
            <a:pPr>
              <a:buFont typeface="Arial" panose="020B0604020202020204" pitchFamily="34" charset="0"/>
              <a:buChar char="•"/>
            </a:pPr>
            <a:r>
              <a:rPr lang="es-ES" b="0" i="0" dirty="0">
                <a:solidFill>
                  <a:srgbClr val="333333"/>
                </a:solidFill>
                <a:effectLst/>
                <a:latin typeface="-apple-system"/>
              </a:rPr>
              <a:t>El </a:t>
            </a:r>
            <a:r>
              <a:rPr lang="es-ES" b="1" i="0" dirty="0">
                <a:solidFill>
                  <a:srgbClr val="000000"/>
                </a:solidFill>
                <a:effectLst/>
                <a:latin typeface="-apple-system"/>
              </a:rPr>
              <a:t>viento</a:t>
            </a:r>
            <a:r>
              <a:rPr lang="es-ES" b="0" i="0" dirty="0">
                <a:solidFill>
                  <a:srgbClr val="333333"/>
                </a:solidFill>
                <a:effectLst/>
                <a:latin typeface="-apple-system"/>
              </a:rPr>
              <a:t> de finales de verano</a:t>
            </a:r>
          </a:p>
          <a:p>
            <a:pPr algn="l">
              <a:buFont typeface="Arial" panose="020B0604020202020204" pitchFamily="34" charset="0"/>
              <a:buChar char="•"/>
            </a:pPr>
            <a:endParaRPr lang="es-ES" b="0" i="0" dirty="0">
              <a:solidFill>
                <a:srgbClr val="333333"/>
              </a:solidFill>
              <a:effectLst/>
              <a:latin typeface="-apple-system"/>
            </a:endParaRPr>
          </a:p>
          <a:p>
            <a:endParaRPr lang="es-CL" dirty="0"/>
          </a:p>
        </p:txBody>
      </p:sp>
    </p:spTree>
    <p:extLst>
      <p:ext uri="{BB962C8B-B14F-4D97-AF65-F5344CB8AC3E}">
        <p14:creationId xmlns:p14="http://schemas.microsoft.com/office/powerpoint/2010/main" val="190054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EE3EB92E-950A-4FB2-BD76-6177C3C852CC}"/>
              </a:ext>
            </a:extLst>
          </p:cNvPr>
          <p:cNvSpPr>
            <a:spLocks noGrp="1"/>
          </p:cNvSpPr>
          <p:nvPr>
            <p:ph idx="1"/>
          </p:nvPr>
        </p:nvSpPr>
        <p:spPr/>
        <p:txBody>
          <a:bodyPr>
            <a:normAutofit fontScale="92500" lnSpcReduction="10000"/>
          </a:bodyPr>
          <a:lstStyle/>
          <a:p>
            <a:r>
              <a:rPr lang="es-CL" dirty="0"/>
              <a:t>https://youtu.be/DKjIkaj0xDg</a:t>
            </a:r>
          </a:p>
          <a:p>
            <a:endParaRPr lang="es-CL" dirty="0"/>
          </a:p>
          <a:p>
            <a:r>
              <a:rPr lang="es-CL" dirty="0"/>
              <a:t>Escribe una lista de 5 sonidos agradables y explica porque son agradables para ti. </a:t>
            </a:r>
          </a:p>
          <a:p>
            <a:endParaRPr lang="es-CL" dirty="0"/>
          </a:p>
          <a:p>
            <a:r>
              <a:rPr lang="es-CL" dirty="0"/>
              <a:t>Ejemplo:</a:t>
            </a:r>
          </a:p>
          <a:p>
            <a:endParaRPr lang="es-CL" dirty="0"/>
          </a:p>
          <a:p>
            <a:r>
              <a:rPr lang="es-CL" dirty="0"/>
              <a:t>El sonido del mar, porque cada vez que veo y escucho el mar es sinónimo de descanso</a:t>
            </a:r>
          </a:p>
        </p:txBody>
      </p:sp>
      <p:sp>
        <p:nvSpPr>
          <p:cNvPr id="5" name="Título 4">
            <a:extLst>
              <a:ext uri="{FF2B5EF4-FFF2-40B4-BE49-F238E27FC236}">
                <a16:creationId xmlns:a16="http://schemas.microsoft.com/office/drawing/2014/main" id="{19CBE6F0-39C0-4243-BF85-35A9F86D9CDF}"/>
              </a:ext>
            </a:extLst>
          </p:cNvPr>
          <p:cNvSpPr>
            <a:spLocks noGrp="1"/>
          </p:cNvSpPr>
          <p:nvPr>
            <p:ph type="title"/>
          </p:nvPr>
        </p:nvSpPr>
        <p:spPr/>
        <p:txBody>
          <a:bodyPr/>
          <a:lstStyle/>
          <a:p>
            <a:r>
              <a:rPr lang="es-CL" dirty="0"/>
              <a:t>Mientras escuchas este video…</a:t>
            </a:r>
          </a:p>
        </p:txBody>
      </p:sp>
    </p:spTree>
    <p:extLst>
      <p:ext uri="{BB962C8B-B14F-4D97-AF65-F5344CB8AC3E}">
        <p14:creationId xmlns:p14="http://schemas.microsoft.com/office/powerpoint/2010/main" val="278570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0BF0F53-65BE-4000-A8FE-2282F99851B8}"/>
              </a:ext>
            </a:extLst>
          </p:cNvPr>
          <p:cNvSpPr>
            <a:spLocks noGrp="1"/>
          </p:cNvSpPr>
          <p:nvPr>
            <p:ph idx="1"/>
          </p:nvPr>
        </p:nvSpPr>
        <p:spPr/>
        <p:txBody>
          <a:bodyPr/>
          <a:lstStyle/>
          <a:p>
            <a:pPr algn="just">
              <a:lnSpc>
                <a:spcPct val="150000"/>
              </a:lnSpc>
            </a:pPr>
            <a:r>
              <a:rPr lang="es-ES" b="0" i="0" dirty="0">
                <a:solidFill>
                  <a:srgbClr val="202124"/>
                </a:solidFill>
                <a:effectLst/>
                <a:latin typeface="arial" panose="020B0604020202020204" pitchFamily="34" charset="0"/>
              </a:rPr>
              <a:t>Los ruidos que nos molestan suelen ser </a:t>
            </a:r>
            <a:r>
              <a:rPr lang="es-ES" b="1" i="0" dirty="0">
                <a:solidFill>
                  <a:srgbClr val="202124"/>
                </a:solidFill>
                <a:effectLst/>
                <a:latin typeface="arial" panose="020B0604020202020204" pitchFamily="34" charset="0"/>
              </a:rPr>
              <a:t>sonidos</a:t>
            </a:r>
            <a:r>
              <a:rPr lang="es-ES" b="0" i="0" dirty="0">
                <a:solidFill>
                  <a:srgbClr val="202124"/>
                </a:solidFill>
                <a:effectLst/>
                <a:latin typeface="arial" panose="020B0604020202020204" pitchFamily="34" charset="0"/>
              </a:rPr>
              <a:t> muy agudos que, a partir de una alta frecuencia e intensidad de las ondas sonoras, no nos agradan en absoluto y en ocasiones, pueden provocarnos dolor de cabeza. Ante esta molestia, tendemos a huir del foco del </a:t>
            </a:r>
            <a:r>
              <a:rPr lang="es-ES" b="1" i="0" dirty="0">
                <a:solidFill>
                  <a:srgbClr val="202124"/>
                </a:solidFill>
                <a:effectLst/>
                <a:latin typeface="arial" panose="020B0604020202020204" pitchFamily="34" charset="0"/>
              </a:rPr>
              <a:t>sonido.</a:t>
            </a:r>
            <a:endParaRPr lang="es-CL" dirty="0"/>
          </a:p>
        </p:txBody>
      </p:sp>
      <p:sp>
        <p:nvSpPr>
          <p:cNvPr id="3" name="Título 2">
            <a:extLst>
              <a:ext uri="{FF2B5EF4-FFF2-40B4-BE49-F238E27FC236}">
                <a16:creationId xmlns:a16="http://schemas.microsoft.com/office/drawing/2014/main" id="{9F4B2796-477B-4DB3-AEC4-E7725B022F56}"/>
              </a:ext>
            </a:extLst>
          </p:cNvPr>
          <p:cNvSpPr>
            <a:spLocks noGrp="1"/>
          </p:cNvSpPr>
          <p:nvPr>
            <p:ph type="title"/>
          </p:nvPr>
        </p:nvSpPr>
        <p:spPr/>
        <p:txBody>
          <a:bodyPr/>
          <a:lstStyle/>
          <a:p>
            <a:r>
              <a:rPr lang="es-CL" dirty="0"/>
              <a:t>Sonidos desagradables</a:t>
            </a:r>
          </a:p>
        </p:txBody>
      </p:sp>
    </p:spTree>
    <p:extLst>
      <p:ext uri="{BB962C8B-B14F-4D97-AF65-F5344CB8AC3E}">
        <p14:creationId xmlns:p14="http://schemas.microsoft.com/office/powerpoint/2010/main" val="85866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10689BE-1A12-453A-A901-61DA2936D6EA}"/>
              </a:ext>
            </a:extLst>
          </p:cNvPr>
          <p:cNvSpPr>
            <a:spLocks noGrp="1"/>
          </p:cNvSpPr>
          <p:nvPr>
            <p:ph idx="1"/>
          </p:nvPr>
        </p:nvSpPr>
        <p:spPr>
          <a:xfrm>
            <a:off x="683569" y="2276872"/>
            <a:ext cx="7848872" cy="4176464"/>
          </a:xfrm>
        </p:spPr>
        <p:txBody>
          <a:bodyPr>
            <a:normAutofit fontScale="85000" lnSpcReduction="20000"/>
          </a:bodyPr>
          <a:lstStyle/>
          <a:p>
            <a:pPr algn="just">
              <a:lnSpc>
                <a:spcPct val="160000"/>
              </a:lnSpc>
            </a:pPr>
            <a:r>
              <a:rPr lang="es-ES" b="0" i="0" dirty="0">
                <a:solidFill>
                  <a:srgbClr val="454545"/>
                </a:solidFill>
                <a:effectLst/>
                <a:latin typeface="Raleway"/>
              </a:rPr>
              <a:t>La respuesta hay que buscarla en la interacción entre la parte del cerebro la </a:t>
            </a:r>
            <a:r>
              <a:rPr lang="es-ES" dirty="0">
                <a:solidFill>
                  <a:srgbClr val="454545"/>
                </a:solidFill>
                <a:latin typeface="Raleway"/>
              </a:rPr>
              <a:t>amígdala </a:t>
            </a:r>
            <a:r>
              <a:rPr lang="es-ES" b="0" i="0" dirty="0">
                <a:solidFill>
                  <a:srgbClr val="454545"/>
                </a:solidFill>
                <a:effectLst/>
                <a:latin typeface="Raleway"/>
              </a:rPr>
              <a:t>que se encarga de procesar el sonido, y de las emociones negativas. La amígdala es quien modula la respuesta de la corteza auditiva ante el sonido. Si se eleva la intensidad, se produce una reacción negativa ante ese ruido.</a:t>
            </a:r>
          </a:p>
          <a:p>
            <a:pPr algn="just">
              <a:lnSpc>
                <a:spcPct val="160000"/>
              </a:lnSpc>
            </a:pPr>
            <a:r>
              <a:rPr lang="es-ES" b="0" i="0" dirty="0">
                <a:solidFill>
                  <a:srgbClr val="454545"/>
                </a:solidFill>
                <a:effectLst/>
                <a:latin typeface="Raleway"/>
              </a:rPr>
              <a:t>El sentido del oído está relacionado con nuestro estado de ánimo a través del sonido. Cuando esos sonidos no nos agradan en absoluto, tendemos a taparnos los oídos para no escuchar lo que está sonando a nuestro alrededor.</a:t>
            </a:r>
          </a:p>
          <a:p>
            <a:endParaRPr lang="es-CL" dirty="0"/>
          </a:p>
        </p:txBody>
      </p:sp>
      <p:sp>
        <p:nvSpPr>
          <p:cNvPr id="3" name="Título 2">
            <a:extLst>
              <a:ext uri="{FF2B5EF4-FFF2-40B4-BE49-F238E27FC236}">
                <a16:creationId xmlns:a16="http://schemas.microsoft.com/office/drawing/2014/main" id="{C919963F-6F7C-4199-B79D-9D3312D3B817}"/>
              </a:ext>
            </a:extLst>
          </p:cNvPr>
          <p:cNvSpPr>
            <a:spLocks noGrp="1"/>
          </p:cNvSpPr>
          <p:nvPr>
            <p:ph type="title"/>
          </p:nvPr>
        </p:nvSpPr>
        <p:spPr/>
        <p:txBody>
          <a:bodyPr>
            <a:normAutofit fontScale="90000"/>
          </a:bodyPr>
          <a:lstStyle/>
          <a:p>
            <a:r>
              <a:rPr lang="es-CL" dirty="0"/>
              <a:t>¿Por qué estos sonidos nos parecen molestos?</a:t>
            </a:r>
          </a:p>
        </p:txBody>
      </p:sp>
    </p:spTree>
    <p:extLst>
      <p:ext uri="{BB962C8B-B14F-4D97-AF65-F5344CB8AC3E}">
        <p14:creationId xmlns:p14="http://schemas.microsoft.com/office/powerpoint/2010/main" val="170214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dirty="0"/>
              <a:t>La contaminación acústica es característica de las sociedades industrializadas, sobre todo en los grandes núcleos urbanos, donde el tráfico vehicular es intenso. </a:t>
            </a:r>
          </a:p>
          <a:p>
            <a:r>
              <a:rPr lang="es-ES" dirty="0"/>
              <a:t>Según recientes estadísticas unos 300 millones de personas residen en zonas donde los ruidos ambientales superan los 65 dB, sobrepasando el nivel máximo de ruido admisible. </a:t>
            </a:r>
            <a:endParaRPr lang="es-CL" dirty="0"/>
          </a:p>
        </p:txBody>
      </p:sp>
      <p:sp>
        <p:nvSpPr>
          <p:cNvPr id="2" name="1 Título"/>
          <p:cNvSpPr>
            <a:spLocks noGrp="1"/>
          </p:cNvSpPr>
          <p:nvPr>
            <p:ph type="title"/>
          </p:nvPr>
        </p:nvSpPr>
        <p:spPr/>
        <p:txBody>
          <a:bodyPr/>
          <a:lstStyle/>
          <a:p>
            <a:r>
              <a:rPr lang="es-CL" dirty="0"/>
              <a:t>Contaminación Acústica</a:t>
            </a:r>
          </a:p>
        </p:txBody>
      </p:sp>
    </p:spTree>
    <p:extLst>
      <p:ext uri="{BB962C8B-B14F-4D97-AF65-F5344CB8AC3E}">
        <p14:creationId xmlns:p14="http://schemas.microsoft.com/office/powerpoint/2010/main" val="4737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4D93D42-67EE-48EF-8343-F83631812792}"/>
              </a:ext>
            </a:extLst>
          </p:cNvPr>
          <p:cNvSpPr>
            <a:spLocks noGrp="1"/>
          </p:cNvSpPr>
          <p:nvPr>
            <p:ph idx="1"/>
          </p:nvPr>
        </p:nvSpPr>
        <p:spPr/>
        <p:txBody>
          <a:bodyPr/>
          <a:lstStyle/>
          <a:p>
            <a:r>
              <a:rPr lang="es-CL" dirty="0"/>
              <a:t>https://youtu.be/7r7ZQPrhIfc</a:t>
            </a:r>
          </a:p>
        </p:txBody>
      </p:sp>
      <p:sp>
        <p:nvSpPr>
          <p:cNvPr id="3" name="Título 2">
            <a:extLst>
              <a:ext uri="{FF2B5EF4-FFF2-40B4-BE49-F238E27FC236}">
                <a16:creationId xmlns:a16="http://schemas.microsoft.com/office/drawing/2014/main" id="{6256DBD3-4157-4A5E-98A9-1C1E3F45206F}"/>
              </a:ext>
            </a:extLst>
          </p:cNvPr>
          <p:cNvSpPr>
            <a:spLocks noGrp="1"/>
          </p:cNvSpPr>
          <p:nvPr>
            <p:ph type="title"/>
          </p:nvPr>
        </p:nvSpPr>
        <p:spPr/>
        <p:txBody>
          <a:bodyPr/>
          <a:lstStyle/>
          <a:p>
            <a:r>
              <a:rPr lang="es-CL" dirty="0"/>
              <a:t>Video de sonidos desagradables</a:t>
            </a:r>
          </a:p>
        </p:txBody>
      </p:sp>
      <p:pic>
        <p:nvPicPr>
          <p:cNvPr id="4" name="Imagen 3">
            <a:extLst>
              <a:ext uri="{FF2B5EF4-FFF2-40B4-BE49-F238E27FC236}">
                <a16:creationId xmlns:a16="http://schemas.microsoft.com/office/drawing/2014/main" id="{B78504E6-ACE8-44BC-8E72-85396B200F2F}"/>
              </a:ext>
            </a:extLst>
          </p:cNvPr>
          <p:cNvPicPr>
            <a:picLocks noChangeAspect="1"/>
          </p:cNvPicPr>
          <p:nvPr/>
        </p:nvPicPr>
        <p:blipFill>
          <a:blip r:embed="rId2"/>
          <a:stretch>
            <a:fillRect/>
          </a:stretch>
        </p:blipFill>
        <p:spPr>
          <a:xfrm>
            <a:off x="2339752" y="4132753"/>
            <a:ext cx="4228728" cy="2386919"/>
          </a:xfrm>
          <a:prstGeom prst="rect">
            <a:avLst/>
          </a:prstGeom>
        </p:spPr>
      </p:pic>
    </p:spTree>
    <p:extLst>
      <p:ext uri="{BB962C8B-B14F-4D97-AF65-F5344CB8AC3E}">
        <p14:creationId xmlns:p14="http://schemas.microsoft.com/office/powerpoint/2010/main" val="1473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F5B2A10-97B9-4430-A561-27DD1F8255B7}"/>
              </a:ext>
            </a:extLst>
          </p:cNvPr>
          <p:cNvSpPr>
            <a:spLocks noGrp="1"/>
          </p:cNvSpPr>
          <p:nvPr>
            <p:ph type="title"/>
          </p:nvPr>
        </p:nvSpPr>
        <p:spPr>
          <a:xfrm>
            <a:off x="457200" y="338328"/>
            <a:ext cx="8229600" cy="1252728"/>
          </a:xfrm>
        </p:spPr>
        <p:txBody>
          <a:bodyPr anchor="ctr">
            <a:normAutofit/>
          </a:bodyPr>
          <a:lstStyle/>
          <a:p>
            <a:r>
              <a:rPr lang="es-CL" dirty="0"/>
              <a:t>Actividad de trabajo</a:t>
            </a:r>
          </a:p>
        </p:txBody>
      </p:sp>
      <p:pic>
        <p:nvPicPr>
          <p:cNvPr id="4" name="Imagen 3" descr="Diagrama&#10;&#10;Descripción generada automáticamente con confianza baja">
            <a:extLst>
              <a:ext uri="{FF2B5EF4-FFF2-40B4-BE49-F238E27FC236}">
                <a16:creationId xmlns:a16="http://schemas.microsoft.com/office/drawing/2014/main" id="{B2811653-F919-4523-92B5-5E93EB16B98C}"/>
              </a:ext>
            </a:extLst>
          </p:cNvPr>
          <p:cNvPicPr>
            <a:picLocks noChangeAspect="1"/>
          </p:cNvPicPr>
          <p:nvPr/>
        </p:nvPicPr>
        <p:blipFill>
          <a:blip r:embed="rId2"/>
          <a:stretch>
            <a:fillRect/>
          </a:stretch>
        </p:blipFill>
        <p:spPr>
          <a:xfrm>
            <a:off x="676655" y="2979070"/>
            <a:ext cx="3822192" cy="2847532"/>
          </a:xfrm>
          <a:prstGeom prst="rect">
            <a:avLst/>
          </a:prstGeom>
          <a:noFill/>
        </p:spPr>
      </p:pic>
      <p:sp>
        <p:nvSpPr>
          <p:cNvPr id="2" name="Marcador de contenido 1">
            <a:extLst>
              <a:ext uri="{FF2B5EF4-FFF2-40B4-BE49-F238E27FC236}">
                <a16:creationId xmlns:a16="http://schemas.microsoft.com/office/drawing/2014/main" id="{0ED74D0C-562A-414A-AA1A-370BBE32324C}"/>
              </a:ext>
            </a:extLst>
          </p:cNvPr>
          <p:cNvSpPr>
            <a:spLocks noGrp="1"/>
          </p:cNvSpPr>
          <p:nvPr>
            <p:ph sz="quarter" idx="14"/>
          </p:nvPr>
        </p:nvSpPr>
        <p:spPr>
          <a:xfrm>
            <a:off x="4645152" y="2679192"/>
            <a:ext cx="3822192" cy="3447288"/>
          </a:xfrm>
        </p:spPr>
        <p:txBody>
          <a:bodyPr>
            <a:normAutofit/>
          </a:bodyPr>
          <a:lstStyle/>
          <a:p>
            <a:r>
              <a:rPr lang="es-CL" dirty="0"/>
              <a:t>Realiza una lista con 5 sonidos desagradables </a:t>
            </a:r>
            <a:r>
              <a:rPr lang="es-CL"/>
              <a:t>para ti.</a:t>
            </a:r>
            <a:endParaRPr lang="es-CL" dirty="0"/>
          </a:p>
        </p:txBody>
      </p:sp>
    </p:spTree>
    <p:extLst>
      <p:ext uri="{BB962C8B-B14F-4D97-AF65-F5344CB8AC3E}">
        <p14:creationId xmlns:p14="http://schemas.microsoft.com/office/powerpoint/2010/main" val="318831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5C7E9E4-210F-4501-B810-2CA77A888381}"/>
              </a:ext>
            </a:extLst>
          </p:cNvPr>
          <p:cNvPicPr>
            <a:picLocks noChangeAspect="1"/>
          </p:cNvPicPr>
          <p:nvPr/>
        </p:nvPicPr>
        <p:blipFill rotWithShape="1">
          <a:blip r:embed="rId2"/>
          <a:srcRect t="2472" r="1" b="14722"/>
          <a:stretch/>
        </p:blipFill>
        <p:spPr>
          <a:xfrm>
            <a:off x="872067" y="2675467"/>
            <a:ext cx="7408333" cy="3450696"/>
          </a:xfrm>
          <a:prstGeom prst="rect">
            <a:avLst/>
          </a:prstGeom>
          <a:noFill/>
        </p:spPr>
      </p:pic>
      <p:sp>
        <p:nvSpPr>
          <p:cNvPr id="9" name="Title 2">
            <a:extLst>
              <a:ext uri="{FF2B5EF4-FFF2-40B4-BE49-F238E27FC236}">
                <a16:creationId xmlns:a16="http://schemas.microsoft.com/office/drawing/2014/main" id="{9F9C68AF-B89E-4C24-8046-BFF2E7C97BB6}"/>
              </a:ext>
            </a:extLst>
          </p:cNvPr>
          <p:cNvSpPr>
            <a:spLocks noGrp="1"/>
          </p:cNvSpPr>
          <p:nvPr>
            <p:ph type="title"/>
          </p:nvPr>
        </p:nvSpPr>
        <p:spPr>
          <a:xfrm>
            <a:off x="457200" y="338328"/>
            <a:ext cx="8229600" cy="1252728"/>
          </a:xfrm>
        </p:spPr>
        <p:txBody>
          <a:bodyPr/>
          <a:lstStyle/>
          <a:p>
            <a:r>
              <a:rPr lang="es-CL" dirty="0"/>
              <a:t>Contaminación Acústica</a:t>
            </a:r>
          </a:p>
        </p:txBody>
      </p:sp>
    </p:spTree>
    <p:extLst>
      <p:ext uri="{BB962C8B-B14F-4D97-AF65-F5344CB8AC3E}">
        <p14:creationId xmlns:p14="http://schemas.microsoft.com/office/powerpoint/2010/main" val="252385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Es importante tomar conciencia de la cantidad de sonidos que nos rodean. </a:t>
            </a:r>
          </a:p>
          <a:p>
            <a:r>
              <a:rPr lang="es-ES" dirty="0"/>
              <a:t>Entre ellos se distinguen aquellos molestos o desagradables y los sonidos agradables. </a:t>
            </a:r>
          </a:p>
          <a:p>
            <a:r>
              <a:rPr lang="es-ES" dirty="0"/>
              <a:t>También se pretende diferenciar sonidos con diferentes intensidades, frecuencias, además de su evolución temporal.</a:t>
            </a:r>
            <a:endParaRPr lang="es-CL" dirty="0"/>
          </a:p>
        </p:txBody>
      </p:sp>
      <p:sp>
        <p:nvSpPr>
          <p:cNvPr id="3" name="2 Título"/>
          <p:cNvSpPr>
            <a:spLocks noGrp="1"/>
          </p:cNvSpPr>
          <p:nvPr>
            <p:ph type="title"/>
          </p:nvPr>
        </p:nvSpPr>
        <p:spPr/>
        <p:txBody>
          <a:bodyPr/>
          <a:lstStyle/>
          <a:p>
            <a:r>
              <a:rPr lang="es-CL" dirty="0"/>
              <a:t>Paisaje Sonoro</a:t>
            </a:r>
          </a:p>
        </p:txBody>
      </p:sp>
    </p:spTree>
    <p:extLst>
      <p:ext uri="{BB962C8B-B14F-4D97-AF65-F5344CB8AC3E}">
        <p14:creationId xmlns:p14="http://schemas.microsoft.com/office/powerpoint/2010/main" val="261027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40D3CEC-7968-4654-8313-5ED3D0B5E1B4}"/>
              </a:ext>
            </a:extLst>
          </p:cNvPr>
          <p:cNvPicPr>
            <a:picLocks noChangeAspect="1"/>
          </p:cNvPicPr>
          <p:nvPr/>
        </p:nvPicPr>
        <p:blipFill>
          <a:blip r:embed="rId2"/>
          <a:stretch>
            <a:fillRect/>
          </a:stretch>
        </p:blipFill>
        <p:spPr>
          <a:xfrm>
            <a:off x="755576" y="2276872"/>
            <a:ext cx="7704856" cy="4242800"/>
          </a:xfrm>
          <a:prstGeom prst="rect">
            <a:avLst/>
          </a:prstGeom>
          <a:noFill/>
        </p:spPr>
      </p:pic>
      <p:sp>
        <p:nvSpPr>
          <p:cNvPr id="9" name="Title 2">
            <a:extLst>
              <a:ext uri="{FF2B5EF4-FFF2-40B4-BE49-F238E27FC236}">
                <a16:creationId xmlns:a16="http://schemas.microsoft.com/office/drawing/2014/main" id="{B2442AA2-7A7E-4E6B-B878-9B26BB5D04F8}"/>
              </a:ext>
            </a:extLst>
          </p:cNvPr>
          <p:cNvSpPr>
            <a:spLocks noGrp="1"/>
          </p:cNvSpPr>
          <p:nvPr>
            <p:ph type="title"/>
          </p:nvPr>
        </p:nvSpPr>
        <p:spPr>
          <a:xfrm>
            <a:off x="457200" y="338328"/>
            <a:ext cx="8229600" cy="1252728"/>
          </a:xfrm>
        </p:spPr>
        <p:txBody>
          <a:bodyPr/>
          <a:lstStyle/>
          <a:p>
            <a:r>
              <a:rPr lang="es-CL" dirty="0"/>
              <a:t>Paisaje Sonoro</a:t>
            </a:r>
          </a:p>
        </p:txBody>
      </p:sp>
    </p:spTree>
    <p:extLst>
      <p:ext uri="{BB962C8B-B14F-4D97-AF65-F5344CB8AC3E}">
        <p14:creationId xmlns:p14="http://schemas.microsoft.com/office/powerpoint/2010/main" val="200725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5C36AD83-5491-40EA-A30D-A1CAD46C4ABA}"/>
              </a:ext>
            </a:extLst>
          </p:cNvPr>
          <p:cNvSpPr>
            <a:spLocks noGrp="1"/>
          </p:cNvSpPr>
          <p:nvPr>
            <p:ph idx="1"/>
          </p:nvPr>
        </p:nvSpPr>
        <p:spPr>
          <a:xfrm>
            <a:off x="867833" y="2382349"/>
            <a:ext cx="7408333" cy="4137323"/>
          </a:xfrm>
        </p:spPr>
        <p:txBody>
          <a:bodyPr>
            <a:normAutofit fontScale="92500"/>
          </a:bodyPr>
          <a:lstStyle/>
          <a:p>
            <a:pPr algn="just">
              <a:lnSpc>
                <a:spcPct val="150000"/>
              </a:lnSpc>
            </a:pPr>
            <a:r>
              <a:rPr lang="es-ES" b="0" i="0" dirty="0">
                <a:solidFill>
                  <a:srgbClr val="282828"/>
                </a:solidFill>
                <a:effectLst/>
                <a:latin typeface="Lato"/>
              </a:rPr>
              <a:t>El concepto de paisaje sonoro se refiere a un ambiente sonoro natural, consistente en la aparición de sonidos naturales, como, por ejemplo, sonidos procedentes de animales, sonidos procedentes de sucesos meteorológicos, así como sonidos procedentes de otros elementos naturales, entre las que cabría mencionar los relacionados con el agua.</a:t>
            </a:r>
            <a:endParaRPr lang="es-CL" dirty="0"/>
          </a:p>
        </p:txBody>
      </p:sp>
      <p:sp>
        <p:nvSpPr>
          <p:cNvPr id="3" name="Título 2">
            <a:extLst>
              <a:ext uri="{FF2B5EF4-FFF2-40B4-BE49-F238E27FC236}">
                <a16:creationId xmlns:a16="http://schemas.microsoft.com/office/drawing/2014/main" id="{3B7E6C0C-9730-40C8-AB79-A51E95658113}"/>
              </a:ext>
            </a:extLst>
          </p:cNvPr>
          <p:cNvSpPr>
            <a:spLocks noGrp="1"/>
          </p:cNvSpPr>
          <p:nvPr>
            <p:ph type="title"/>
          </p:nvPr>
        </p:nvSpPr>
        <p:spPr/>
        <p:txBody>
          <a:bodyPr/>
          <a:lstStyle/>
          <a:p>
            <a:r>
              <a:rPr lang="es-CL" dirty="0"/>
              <a:t>¿Qué es?</a:t>
            </a:r>
          </a:p>
        </p:txBody>
      </p:sp>
    </p:spTree>
    <p:extLst>
      <p:ext uri="{BB962C8B-B14F-4D97-AF65-F5344CB8AC3E}">
        <p14:creationId xmlns:p14="http://schemas.microsoft.com/office/powerpoint/2010/main" val="350637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880D1083-F59A-4922-A059-D043ED88967C}"/>
              </a:ext>
            </a:extLst>
          </p:cNvPr>
          <p:cNvSpPr>
            <a:spLocks noGrp="1"/>
          </p:cNvSpPr>
          <p:nvPr>
            <p:ph idx="1"/>
          </p:nvPr>
        </p:nvSpPr>
        <p:spPr>
          <a:xfrm>
            <a:off x="867833" y="2420888"/>
            <a:ext cx="7408333" cy="3844205"/>
          </a:xfrm>
        </p:spPr>
        <p:txBody>
          <a:bodyPr>
            <a:normAutofit lnSpcReduction="10000"/>
          </a:bodyPr>
          <a:lstStyle/>
          <a:p>
            <a:pPr marL="0" indent="0" algn="just">
              <a:lnSpc>
                <a:spcPct val="150000"/>
              </a:lnSpc>
              <a:buNone/>
            </a:pPr>
            <a:r>
              <a:rPr lang="es-ES" b="0" i="0" dirty="0">
                <a:solidFill>
                  <a:srgbClr val="000000"/>
                </a:solidFill>
                <a:effectLst/>
                <a:latin typeface="Roboto"/>
              </a:rPr>
              <a:t>Ejemplos de paisajes sonoros positivos son el sonido del mar, un lugar por donde fluye un río, el sonido de la lluvia o el canto de los pájaros. Por el contrario, un paisaje sonoro negativo sería un entorno con altos niveles de ruido, perjudiciales para la salud física y mental de las personas, donde el sonido constituye un elemento de desorden, desagrado y molestia.</a:t>
            </a:r>
            <a:endParaRPr lang="es-CL" dirty="0"/>
          </a:p>
        </p:txBody>
      </p:sp>
      <p:sp>
        <p:nvSpPr>
          <p:cNvPr id="3" name="Título 2">
            <a:extLst>
              <a:ext uri="{FF2B5EF4-FFF2-40B4-BE49-F238E27FC236}">
                <a16:creationId xmlns:a16="http://schemas.microsoft.com/office/drawing/2014/main" id="{5D58436E-4BCE-413E-A604-22E54E61D443}"/>
              </a:ext>
            </a:extLst>
          </p:cNvPr>
          <p:cNvSpPr>
            <a:spLocks noGrp="1"/>
          </p:cNvSpPr>
          <p:nvPr>
            <p:ph type="title"/>
          </p:nvPr>
        </p:nvSpPr>
        <p:spPr/>
        <p:txBody>
          <a:bodyPr/>
          <a:lstStyle/>
          <a:p>
            <a:r>
              <a:rPr lang="es-CL" dirty="0"/>
              <a:t>Ejemplos de Paisaje Sonoro </a:t>
            </a:r>
          </a:p>
        </p:txBody>
      </p:sp>
    </p:spTree>
    <p:extLst>
      <p:ext uri="{BB962C8B-B14F-4D97-AF65-F5344CB8AC3E}">
        <p14:creationId xmlns:p14="http://schemas.microsoft.com/office/powerpoint/2010/main" val="314860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2FFF3D-FB67-4512-B919-08ABECBDF6AE}"/>
              </a:ext>
            </a:extLst>
          </p:cNvPr>
          <p:cNvPicPr>
            <a:picLocks noChangeAspect="1"/>
          </p:cNvPicPr>
          <p:nvPr/>
        </p:nvPicPr>
        <p:blipFill rotWithShape="1">
          <a:blip r:embed="rId2"/>
          <a:srcRect t="18916" r="1" b="16392"/>
          <a:stretch/>
        </p:blipFill>
        <p:spPr>
          <a:xfrm>
            <a:off x="325509" y="2292932"/>
            <a:ext cx="8229600" cy="4226740"/>
          </a:xfrm>
          <a:prstGeom prst="rect">
            <a:avLst/>
          </a:prstGeom>
          <a:noFill/>
        </p:spPr>
      </p:pic>
      <p:sp>
        <p:nvSpPr>
          <p:cNvPr id="9" name="Title 2">
            <a:extLst>
              <a:ext uri="{FF2B5EF4-FFF2-40B4-BE49-F238E27FC236}">
                <a16:creationId xmlns:a16="http://schemas.microsoft.com/office/drawing/2014/main" id="{8FBF05C4-7A92-4CAC-B223-BFAAF6E807E0}"/>
              </a:ext>
            </a:extLst>
          </p:cNvPr>
          <p:cNvSpPr>
            <a:spLocks noGrp="1"/>
          </p:cNvSpPr>
          <p:nvPr>
            <p:ph type="title"/>
          </p:nvPr>
        </p:nvSpPr>
        <p:spPr>
          <a:xfrm>
            <a:off x="457200" y="338328"/>
            <a:ext cx="8229600" cy="1252728"/>
          </a:xfrm>
        </p:spPr>
        <p:txBody>
          <a:bodyPr/>
          <a:lstStyle/>
          <a:p>
            <a:r>
              <a:rPr lang="es-CL" dirty="0"/>
              <a:t>Paisaje Sonoro</a:t>
            </a:r>
          </a:p>
        </p:txBody>
      </p:sp>
    </p:spTree>
    <p:extLst>
      <p:ext uri="{BB962C8B-B14F-4D97-AF65-F5344CB8AC3E}">
        <p14:creationId xmlns:p14="http://schemas.microsoft.com/office/powerpoint/2010/main" val="3301735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FF998F1-CC16-41FB-B393-DD1C69120F08}"/>
              </a:ext>
            </a:extLst>
          </p:cNvPr>
          <p:cNvSpPr>
            <a:spLocks noGrp="1"/>
          </p:cNvSpPr>
          <p:nvPr>
            <p:ph idx="1"/>
          </p:nvPr>
        </p:nvSpPr>
        <p:spPr/>
        <p:txBody>
          <a:bodyPr/>
          <a:lstStyle/>
          <a:p>
            <a:r>
              <a:rPr lang="es-CL" dirty="0"/>
              <a:t>Observa atentamente el video: </a:t>
            </a:r>
            <a:r>
              <a:rPr lang="es-CL" dirty="0">
                <a:hlinkClick r:id="rId2"/>
              </a:rPr>
              <a:t>https://youtu.be/UbdFddehuUE</a:t>
            </a:r>
            <a:endParaRPr lang="es-CL" dirty="0"/>
          </a:p>
          <a:p>
            <a:endParaRPr lang="es-CL" dirty="0"/>
          </a:p>
          <a:p>
            <a:r>
              <a:rPr lang="es-CL" dirty="0"/>
              <a:t>Y anota los sonidos que aparecen en el paisaje sonoro de la ciudad.</a:t>
            </a:r>
          </a:p>
        </p:txBody>
      </p:sp>
      <p:sp>
        <p:nvSpPr>
          <p:cNvPr id="3" name="Título 2">
            <a:extLst>
              <a:ext uri="{FF2B5EF4-FFF2-40B4-BE49-F238E27FC236}">
                <a16:creationId xmlns:a16="http://schemas.microsoft.com/office/drawing/2014/main" id="{3F4D32A9-31F1-453B-ADD1-B1003EA49922}"/>
              </a:ext>
            </a:extLst>
          </p:cNvPr>
          <p:cNvSpPr>
            <a:spLocks noGrp="1"/>
          </p:cNvSpPr>
          <p:nvPr>
            <p:ph type="title"/>
          </p:nvPr>
        </p:nvSpPr>
        <p:spPr/>
        <p:txBody>
          <a:bodyPr/>
          <a:lstStyle/>
          <a:p>
            <a:r>
              <a:rPr lang="es-CL" dirty="0"/>
              <a:t>Actividad de trabajo</a:t>
            </a:r>
          </a:p>
        </p:txBody>
      </p:sp>
    </p:spTree>
    <p:extLst>
      <p:ext uri="{BB962C8B-B14F-4D97-AF65-F5344CB8AC3E}">
        <p14:creationId xmlns:p14="http://schemas.microsoft.com/office/powerpoint/2010/main" val="373808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126</TotalTime>
  <Words>707</Words>
  <Application>Microsoft Office PowerPoint</Application>
  <PresentationFormat>Presentación en pantalla (4:3)</PresentationFormat>
  <Paragraphs>53</Paragraphs>
  <Slides>21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-apple-system</vt:lpstr>
      <vt:lpstr>arial</vt:lpstr>
      <vt:lpstr>arial</vt:lpstr>
      <vt:lpstr>Candara</vt:lpstr>
      <vt:lpstr>Lato</vt:lpstr>
      <vt:lpstr>Raleway</vt:lpstr>
      <vt:lpstr>Roboto</vt:lpstr>
      <vt:lpstr>Symbol</vt:lpstr>
      <vt:lpstr>Forma de onda</vt:lpstr>
      <vt:lpstr>Clase Música</vt:lpstr>
      <vt:lpstr>Contaminación Acústica</vt:lpstr>
      <vt:lpstr>Contaminación Acústica</vt:lpstr>
      <vt:lpstr>Paisaje Sonoro</vt:lpstr>
      <vt:lpstr>Paisaje Sonoro</vt:lpstr>
      <vt:lpstr>¿Qué es?</vt:lpstr>
      <vt:lpstr>Ejemplos de Paisaje Sonoro </vt:lpstr>
      <vt:lpstr>Paisaje Sonoro</vt:lpstr>
      <vt:lpstr>Actividad de trabajo</vt:lpstr>
      <vt:lpstr>Presentación de PowerPoint</vt:lpstr>
      <vt:lpstr>Presentación de PowerPoint</vt:lpstr>
      <vt:lpstr>Sonidos agradables</vt:lpstr>
      <vt:lpstr>Presentación de PowerPoint</vt:lpstr>
      <vt:lpstr>Rutas de Sonidos</vt:lpstr>
      <vt:lpstr>Presentación de PowerPoint</vt:lpstr>
      <vt:lpstr>La revista Psych Central realizó una encuesta entre sus lectores para conocer cuales son los diez sonidos más agradables a nuestro oído:</vt:lpstr>
      <vt:lpstr>Mientras escuchas este video…</vt:lpstr>
      <vt:lpstr>Sonidos desagradables</vt:lpstr>
      <vt:lpstr>¿Por qué estos sonidos nos parecen molestos?</vt:lpstr>
      <vt:lpstr>Video de sonidos desagradables</vt:lpstr>
      <vt:lpstr>Actividad de 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 Música</dc:title>
  <dc:creator>Sala Enlace</dc:creator>
  <cp:lastModifiedBy>Claudia Coñuecar</cp:lastModifiedBy>
  <cp:revision>6</cp:revision>
  <dcterms:created xsi:type="dcterms:W3CDTF">2020-05-07T00:48:32Z</dcterms:created>
  <dcterms:modified xsi:type="dcterms:W3CDTF">2021-03-09T21:32:54Z</dcterms:modified>
</cp:coreProperties>
</file>