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4"/>
  </p:notesMasterIdLst>
  <p:sldIdLst>
    <p:sldId id="256" r:id="rId2"/>
    <p:sldId id="281" r:id="rId3"/>
    <p:sldId id="282" r:id="rId4"/>
    <p:sldId id="270" r:id="rId5"/>
    <p:sldId id="257" r:id="rId6"/>
    <p:sldId id="272" r:id="rId7"/>
    <p:sldId id="276" r:id="rId8"/>
    <p:sldId id="264" r:id="rId9"/>
    <p:sldId id="277" r:id="rId10"/>
    <p:sldId id="275" r:id="rId11"/>
    <p:sldId id="283" r:id="rId12"/>
    <p:sldId id="258" r:id="rId13"/>
    <p:sldId id="259" r:id="rId14"/>
    <p:sldId id="260" r:id="rId15"/>
    <p:sldId id="262" r:id="rId16"/>
    <p:sldId id="263" r:id="rId17"/>
    <p:sldId id="278" r:id="rId18"/>
    <p:sldId id="279" r:id="rId19"/>
    <p:sldId id="280" r:id="rId20"/>
    <p:sldId id="261" r:id="rId21"/>
    <p:sldId id="284" r:id="rId22"/>
    <p:sldId id="285" r:id="rId23"/>
  </p:sldIdLst>
  <p:sldSz cx="9144000" cy="6858000" type="screen4x3"/>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A0DAA30-3EF7-4371-A0A4-70A6BE85F023}" v="3" dt="2021-03-11T23:34:45.703"/>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2" d="100"/>
          <a:sy n="62" d="100"/>
        </p:scale>
        <p:origin x="684" y="5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audia Coñuecar" userId="40a48c7a74c5fee3" providerId="LiveId" clId="{8A0DAA30-3EF7-4371-A0A4-70A6BE85F023}"/>
    <pc:docChg chg="custSel modSld">
      <pc:chgData name="Claudia Coñuecar" userId="40a48c7a74c5fee3" providerId="LiveId" clId="{8A0DAA30-3EF7-4371-A0A4-70A6BE85F023}" dt="2021-03-11T23:35:09.639" v="24" actId="1076"/>
      <pc:docMkLst>
        <pc:docMk/>
      </pc:docMkLst>
      <pc:sldChg chg="addSp modSp mod">
        <pc:chgData name="Claudia Coñuecar" userId="40a48c7a74c5fee3" providerId="LiveId" clId="{8A0DAA30-3EF7-4371-A0A4-70A6BE85F023}" dt="2021-03-11T23:35:09.639" v="24" actId="1076"/>
        <pc:sldMkLst>
          <pc:docMk/>
          <pc:sldMk cId="2103114892" sldId="280"/>
        </pc:sldMkLst>
        <pc:spChg chg="mod ord">
          <ac:chgData name="Claudia Coñuecar" userId="40a48c7a74c5fee3" providerId="LiveId" clId="{8A0DAA30-3EF7-4371-A0A4-70A6BE85F023}" dt="2021-03-11T23:35:03.650" v="22" actId="20577"/>
          <ac:spMkLst>
            <pc:docMk/>
            <pc:sldMk cId="2103114892" sldId="280"/>
            <ac:spMk id="2" creationId="{DE74F13C-0CE9-4BBA-A99F-114C53390E58}"/>
          </ac:spMkLst>
        </pc:spChg>
        <pc:picChg chg="add mod ord">
          <ac:chgData name="Claudia Coñuecar" userId="40a48c7a74c5fee3" providerId="LiveId" clId="{8A0DAA30-3EF7-4371-A0A4-70A6BE85F023}" dt="2021-03-11T23:34:50.961" v="5" actId="26606"/>
          <ac:picMkLst>
            <pc:docMk/>
            <pc:sldMk cId="2103114892" sldId="280"/>
            <ac:picMk id="3" creationId="{5972206A-17A6-4BAB-8822-A6FC81C13C7C}"/>
          </ac:picMkLst>
        </pc:picChg>
        <pc:picChg chg="mod">
          <ac:chgData name="Claudia Coñuecar" userId="40a48c7a74c5fee3" providerId="LiveId" clId="{8A0DAA30-3EF7-4371-A0A4-70A6BE85F023}" dt="2021-03-11T23:35:09.639" v="24" actId="1076"/>
          <ac:picMkLst>
            <pc:docMk/>
            <pc:sldMk cId="2103114892" sldId="280"/>
            <ac:picMk id="4" creationId="{0234FFFF-2C4A-4B85-A659-C3E58B6D2E97}"/>
          </ac:picMkLst>
        </pc:picChg>
        <pc:picChg chg="mod">
          <ac:chgData name="Claudia Coñuecar" userId="40a48c7a74c5fee3" providerId="LiveId" clId="{8A0DAA30-3EF7-4371-A0A4-70A6BE85F023}" dt="2021-03-11T23:35:07.943" v="23" actId="1076"/>
          <ac:picMkLst>
            <pc:docMk/>
            <pc:sldMk cId="2103114892" sldId="280"/>
            <ac:picMk id="5" creationId="{DCFF652B-5111-43B7-9D90-6ECCE30D9F01}"/>
          </ac:picMkLst>
        </pc:picChg>
        <pc:picChg chg="mod">
          <ac:chgData name="Claudia Coñuecar" userId="40a48c7a74c5fee3" providerId="LiveId" clId="{8A0DAA30-3EF7-4371-A0A4-70A6BE85F023}" dt="2021-03-11T23:34:50.961" v="5" actId="26606"/>
          <ac:picMkLst>
            <pc:docMk/>
            <pc:sldMk cId="2103114892" sldId="280"/>
            <ac:picMk id="6" creationId="{0E8F4BE1-23A9-46FC-B1FE-96458EC6E58B}"/>
          </ac:picMkLst>
        </pc:picChg>
      </pc:sldChg>
      <pc:sldChg chg="modSp mod">
        <pc:chgData name="Claudia Coñuecar" userId="40a48c7a74c5fee3" providerId="LiveId" clId="{8A0DAA30-3EF7-4371-A0A4-70A6BE85F023}" dt="2021-03-11T23:34:06.418" v="1" actId="27636"/>
        <pc:sldMkLst>
          <pc:docMk/>
          <pc:sldMk cId="508516364" sldId="283"/>
        </pc:sldMkLst>
        <pc:spChg chg="mod">
          <ac:chgData name="Claudia Coñuecar" userId="40a48c7a74c5fee3" providerId="LiveId" clId="{8A0DAA30-3EF7-4371-A0A4-70A6BE85F023}" dt="2021-03-11T23:34:06.409" v="0" actId="27636"/>
          <ac:spMkLst>
            <pc:docMk/>
            <pc:sldMk cId="508516364" sldId="283"/>
            <ac:spMk id="5" creationId="{9B117A11-E760-4C9B-B1EB-8AA8B4059835}"/>
          </ac:spMkLst>
        </pc:spChg>
        <pc:spChg chg="mod">
          <ac:chgData name="Claudia Coñuecar" userId="40a48c7a74c5fee3" providerId="LiveId" clId="{8A0DAA30-3EF7-4371-A0A4-70A6BE85F023}" dt="2021-03-11T23:34:06.418" v="1" actId="27636"/>
          <ac:spMkLst>
            <pc:docMk/>
            <pc:sldMk cId="508516364" sldId="283"/>
            <ac:spMk id="6" creationId="{75FF06E2-0B22-41A1-9C8F-DA27D57DD4B4}"/>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C62DA5-2A2F-436D-961C-27F71082B80A}" type="doc">
      <dgm:prSet loTypeId="urn:microsoft.com/office/officeart/2005/8/layout/cycle3" loCatId="cycle" qsTypeId="urn:microsoft.com/office/officeart/2005/8/quickstyle/simple1" qsCatId="simple" csTypeId="urn:microsoft.com/office/officeart/2005/8/colors/colorful5" csCatId="colorful" phldr="1"/>
      <dgm:spPr/>
      <dgm:t>
        <a:bodyPr rtlCol="0"/>
        <a:lstStyle/>
        <a:p>
          <a:pPr rtl="0"/>
          <a:endParaRPr lang="en-US"/>
        </a:p>
      </dgm:t>
    </dgm:pt>
    <dgm:pt modelId="{BF70AF45-7F05-453B-9B84-F6A146359D3C}">
      <dgm:prSet phldrT="[Text]"/>
      <dgm:spPr/>
      <dgm:t>
        <a:bodyPr rtlCol="0"/>
        <a:lstStyle/>
        <a:p>
          <a:pPr rtl="0"/>
          <a:r>
            <a:rPr lang="es-ES" noProof="0" dirty="0"/>
            <a:t>Cualidades </a:t>
          </a:r>
        </a:p>
        <a:p>
          <a:pPr rtl="0"/>
          <a:r>
            <a:rPr lang="es-ES" noProof="0" dirty="0"/>
            <a:t>Del </a:t>
          </a:r>
        </a:p>
        <a:p>
          <a:pPr rtl="0"/>
          <a:r>
            <a:rPr lang="es-ES" noProof="0" dirty="0"/>
            <a:t>Sonido</a:t>
          </a:r>
        </a:p>
      </dgm:t>
    </dgm:pt>
    <dgm:pt modelId="{FE741D6D-7588-497C-B378-98F2629BB9EF}" type="parTrans" cxnId="{9D54F492-9A48-40B5-99B0-77A65815C721}">
      <dgm:prSet/>
      <dgm:spPr/>
      <dgm:t>
        <a:bodyPr rtlCol="0"/>
        <a:lstStyle/>
        <a:p>
          <a:pPr rtl="0"/>
          <a:endParaRPr lang="en-US"/>
        </a:p>
      </dgm:t>
    </dgm:pt>
    <dgm:pt modelId="{EF509D38-45B4-40DE-A0DF-06D9D2478DAC}" type="sibTrans" cxnId="{9D54F492-9A48-40B5-99B0-77A65815C721}">
      <dgm:prSet/>
      <dgm:spPr/>
      <dgm:t>
        <a:bodyPr rtlCol="0"/>
        <a:lstStyle/>
        <a:p>
          <a:pPr rtl="0"/>
          <a:endParaRPr lang="es-ES" noProof="0" dirty="0"/>
        </a:p>
      </dgm:t>
    </dgm:pt>
    <dgm:pt modelId="{63CA2DEA-31F6-4CF4-88E6-63724842EACC}">
      <dgm:prSet phldrT="[Text]"/>
      <dgm:spPr/>
      <dgm:t>
        <a:bodyPr rtlCol="0"/>
        <a:lstStyle/>
        <a:p>
          <a:pPr rtl="0"/>
          <a:r>
            <a:rPr lang="es-ES" noProof="0" dirty="0"/>
            <a:t>Figuras Rítmicas</a:t>
          </a:r>
        </a:p>
      </dgm:t>
    </dgm:pt>
    <dgm:pt modelId="{F24D3743-3BAB-4121-937F-7A1AB8F2477A}" type="parTrans" cxnId="{8004C9FB-4B8F-4EDA-BFED-1E99947F14D1}">
      <dgm:prSet/>
      <dgm:spPr/>
      <dgm:t>
        <a:bodyPr rtlCol="0"/>
        <a:lstStyle/>
        <a:p>
          <a:pPr rtl="0"/>
          <a:endParaRPr lang="en-US"/>
        </a:p>
      </dgm:t>
    </dgm:pt>
    <dgm:pt modelId="{30559FF1-E3F5-41E8-94EA-9DDAAF7240F9}" type="sibTrans" cxnId="{8004C9FB-4B8F-4EDA-BFED-1E99947F14D1}">
      <dgm:prSet/>
      <dgm:spPr/>
      <dgm:t>
        <a:bodyPr rtlCol="0"/>
        <a:lstStyle/>
        <a:p>
          <a:pPr rtl="0"/>
          <a:endParaRPr lang="en-US"/>
        </a:p>
      </dgm:t>
    </dgm:pt>
    <dgm:pt modelId="{2A04600B-ADF7-4BE9-933C-2309B67F2DB8}">
      <dgm:prSet phldrT="[Text]"/>
      <dgm:spPr/>
      <dgm:t>
        <a:bodyPr rtlCol="0"/>
        <a:lstStyle/>
        <a:p>
          <a:pPr rtl="0"/>
          <a:r>
            <a:rPr lang="es-ES" noProof="0" dirty="0"/>
            <a:t>Instrumentos</a:t>
          </a:r>
        </a:p>
      </dgm:t>
    </dgm:pt>
    <dgm:pt modelId="{BC4974DB-2187-4F03-8E80-1FD9F1638001}" type="parTrans" cxnId="{63EAD1FB-574C-40DB-A937-07AFBB797323}">
      <dgm:prSet/>
      <dgm:spPr/>
      <dgm:t>
        <a:bodyPr rtlCol="0"/>
        <a:lstStyle/>
        <a:p>
          <a:pPr rtl="0"/>
          <a:endParaRPr lang="en-US"/>
        </a:p>
      </dgm:t>
    </dgm:pt>
    <dgm:pt modelId="{95CC6B17-9BC3-4B13-96B6-5372B8AF3CC0}" type="sibTrans" cxnId="{63EAD1FB-574C-40DB-A937-07AFBB797323}">
      <dgm:prSet/>
      <dgm:spPr/>
      <dgm:t>
        <a:bodyPr rtlCol="0"/>
        <a:lstStyle/>
        <a:p>
          <a:pPr rtl="0"/>
          <a:endParaRPr lang="en-US"/>
        </a:p>
      </dgm:t>
    </dgm:pt>
    <dgm:pt modelId="{89FFD1B1-83F5-4E55-AB67-A892038B615E}">
      <dgm:prSet phldrT="[Text]"/>
      <dgm:spPr/>
      <dgm:t>
        <a:bodyPr rtlCol="0"/>
        <a:lstStyle/>
        <a:p>
          <a:pPr rtl="0"/>
          <a:r>
            <a:rPr lang="es-ES" noProof="0" dirty="0"/>
            <a:t>Notas Musicales</a:t>
          </a:r>
        </a:p>
      </dgm:t>
    </dgm:pt>
    <dgm:pt modelId="{960564C4-1CE0-4EE8-98B7-97E95C8A3DF6}" type="parTrans" cxnId="{0B035D58-4A3E-4B92-87EC-7E5CE1DA1EE8}">
      <dgm:prSet/>
      <dgm:spPr/>
      <dgm:t>
        <a:bodyPr rtlCol="0"/>
        <a:lstStyle/>
        <a:p>
          <a:pPr rtl="0"/>
          <a:endParaRPr lang="en-US"/>
        </a:p>
      </dgm:t>
    </dgm:pt>
    <dgm:pt modelId="{4FB5A869-F3B9-4CA5-91C3-28D47C1A7F10}" type="sibTrans" cxnId="{0B035D58-4A3E-4B92-87EC-7E5CE1DA1EE8}">
      <dgm:prSet/>
      <dgm:spPr/>
      <dgm:t>
        <a:bodyPr rtlCol="0"/>
        <a:lstStyle/>
        <a:p>
          <a:pPr rtl="0"/>
          <a:endParaRPr lang="en-US"/>
        </a:p>
      </dgm:t>
    </dgm:pt>
    <dgm:pt modelId="{7C63F5DD-85B9-42D3-8D98-A8E103092C2B}">
      <dgm:prSet phldrT="[Text]"/>
      <dgm:spPr/>
      <dgm:t>
        <a:bodyPr rtlCol="0"/>
        <a:lstStyle/>
        <a:p>
          <a:pPr rtl="0"/>
          <a:r>
            <a:rPr lang="es-ES" noProof="0" dirty="0"/>
            <a:t>Volumen</a:t>
          </a:r>
        </a:p>
      </dgm:t>
    </dgm:pt>
    <dgm:pt modelId="{A2B122DF-66F4-47D5-8861-25D521DE88D9}" type="parTrans" cxnId="{5D810978-30D9-4EEF-8462-9F1B23D73D78}">
      <dgm:prSet/>
      <dgm:spPr/>
      <dgm:t>
        <a:bodyPr rtlCol="0"/>
        <a:lstStyle/>
        <a:p>
          <a:pPr rtl="0"/>
          <a:endParaRPr lang="en-US"/>
        </a:p>
      </dgm:t>
    </dgm:pt>
    <dgm:pt modelId="{6A9FCCFE-E2A1-40B1-8168-6105E40DC83F}" type="sibTrans" cxnId="{5D810978-30D9-4EEF-8462-9F1B23D73D78}">
      <dgm:prSet/>
      <dgm:spPr/>
      <dgm:t>
        <a:bodyPr rtlCol="0"/>
        <a:lstStyle/>
        <a:p>
          <a:pPr rtl="0"/>
          <a:endParaRPr lang="en-US"/>
        </a:p>
      </dgm:t>
    </dgm:pt>
    <dgm:pt modelId="{6DE00E35-9643-4A56-B402-4A25004EA5E8}" type="pres">
      <dgm:prSet presAssocID="{01C62DA5-2A2F-436D-961C-27F71082B80A}" presName="Name0" presStyleCnt="0">
        <dgm:presLayoutVars>
          <dgm:dir/>
          <dgm:resizeHandles val="exact"/>
        </dgm:presLayoutVars>
      </dgm:prSet>
      <dgm:spPr/>
    </dgm:pt>
    <dgm:pt modelId="{0E4217DE-3BDF-48EF-BCE7-C54F6AE02FE4}" type="pres">
      <dgm:prSet presAssocID="{01C62DA5-2A2F-436D-961C-27F71082B80A}" presName="cycle" presStyleCnt="0"/>
      <dgm:spPr/>
    </dgm:pt>
    <dgm:pt modelId="{841C6571-00CB-427F-B9B4-462FF24ECF31}" type="pres">
      <dgm:prSet presAssocID="{BF70AF45-7F05-453B-9B84-F6A146359D3C}" presName="nodeFirstNode" presStyleLbl="node1" presStyleIdx="0" presStyleCnt="5">
        <dgm:presLayoutVars>
          <dgm:bulletEnabled val="1"/>
        </dgm:presLayoutVars>
      </dgm:prSet>
      <dgm:spPr/>
    </dgm:pt>
    <dgm:pt modelId="{12F6CE1B-6858-4069-A27C-4287E754C3C5}" type="pres">
      <dgm:prSet presAssocID="{EF509D38-45B4-40DE-A0DF-06D9D2478DAC}" presName="sibTransFirstNode" presStyleLbl="bgShp" presStyleIdx="0" presStyleCnt="1"/>
      <dgm:spPr/>
    </dgm:pt>
    <dgm:pt modelId="{9F2ED76C-3B3C-418A-B0B2-C9CEC36C67B6}" type="pres">
      <dgm:prSet presAssocID="{63CA2DEA-31F6-4CF4-88E6-63724842EACC}" presName="nodeFollowingNodes" presStyleLbl="node1" presStyleIdx="1" presStyleCnt="5">
        <dgm:presLayoutVars>
          <dgm:bulletEnabled val="1"/>
        </dgm:presLayoutVars>
      </dgm:prSet>
      <dgm:spPr/>
    </dgm:pt>
    <dgm:pt modelId="{4F5C6906-A244-448A-B962-CD7CF5350C14}" type="pres">
      <dgm:prSet presAssocID="{2A04600B-ADF7-4BE9-933C-2309B67F2DB8}" presName="nodeFollowingNodes" presStyleLbl="node1" presStyleIdx="2" presStyleCnt="5">
        <dgm:presLayoutVars>
          <dgm:bulletEnabled val="1"/>
        </dgm:presLayoutVars>
      </dgm:prSet>
      <dgm:spPr/>
    </dgm:pt>
    <dgm:pt modelId="{362E7E73-F5E4-4914-8E83-0E774718138D}" type="pres">
      <dgm:prSet presAssocID="{89FFD1B1-83F5-4E55-AB67-A892038B615E}" presName="nodeFollowingNodes" presStyleLbl="node1" presStyleIdx="3" presStyleCnt="5">
        <dgm:presLayoutVars>
          <dgm:bulletEnabled val="1"/>
        </dgm:presLayoutVars>
      </dgm:prSet>
      <dgm:spPr/>
    </dgm:pt>
    <dgm:pt modelId="{774A84B4-5081-41FE-B49B-9422A21B28AF}" type="pres">
      <dgm:prSet presAssocID="{7C63F5DD-85B9-42D3-8D98-A8E103092C2B}" presName="nodeFollowingNodes" presStyleLbl="node1" presStyleIdx="4" presStyleCnt="5">
        <dgm:presLayoutVars>
          <dgm:bulletEnabled val="1"/>
        </dgm:presLayoutVars>
      </dgm:prSet>
      <dgm:spPr/>
    </dgm:pt>
  </dgm:ptLst>
  <dgm:cxnLst>
    <dgm:cxn modelId="{3D787101-2045-40B4-9976-1D82C29902AE}" type="presOf" srcId="{63CA2DEA-31F6-4CF4-88E6-63724842EACC}" destId="{9F2ED76C-3B3C-418A-B0B2-C9CEC36C67B6}" srcOrd="0" destOrd="0" presId="urn:microsoft.com/office/officeart/2005/8/layout/cycle3"/>
    <dgm:cxn modelId="{63426160-E440-48BB-BAEA-7F59063547D7}" type="presOf" srcId="{EF509D38-45B4-40DE-A0DF-06D9D2478DAC}" destId="{12F6CE1B-6858-4069-A27C-4287E754C3C5}" srcOrd="0" destOrd="0" presId="urn:microsoft.com/office/officeart/2005/8/layout/cycle3"/>
    <dgm:cxn modelId="{81EBB755-E230-4BE2-A021-B8D13FE68569}" type="presOf" srcId="{BF70AF45-7F05-453B-9B84-F6A146359D3C}" destId="{841C6571-00CB-427F-B9B4-462FF24ECF31}" srcOrd="0" destOrd="0" presId="urn:microsoft.com/office/officeart/2005/8/layout/cycle3"/>
    <dgm:cxn modelId="{5D810978-30D9-4EEF-8462-9F1B23D73D78}" srcId="{01C62DA5-2A2F-436D-961C-27F71082B80A}" destId="{7C63F5DD-85B9-42D3-8D98-A8E103092C2B}" srcOrd="4" destOrd="0" parTransId="{A2B122DF-66F4-47D5-8861-25D521DE88D9}" sibTransId="{6A9FCCFE-E2A1-40B1-8168-6105E40DC83F}"/>
    <dgm:cxn modelId="{0B035D58-4A3E-4B92-87EC-7E5CE1DA1EE8}" srcId="{01C62DA5-2A2F-436D-961C-27F71082B80A}" destId="{89FFD1B1-83F5-4E55-AB67-A892038B615E}" srcOrd="3" destOrd="0" parTransId="{960564C4-1CE0-4EE8-98B7-97E95C8A3DF6}" sibTransId="{4FB5A869-F3B9-4CA5-91C3-28D47C1A7F10}"/>
    <dgm:cxn modelId="{E0CC098C-94BA-4BC1-877D-33D85118F2B3}" type="presOf" srcId="{89FFD1B1-83F5-4E55-AB67-A892038B615E}" destId="{362E7E73-F5E4-4914-8E83-0E774718138D}" srcOrd="0" destOrd="0" presId="urn:microsoft.com/office/officeart/2005/8/layout/cycle3"/>
    <dgm:cxn modelId="{9D54F492-9A48-40B5-99B0-77A65815C721}" srcId="{01C62DA5-2A2F-436D-961C-27F71082B80A}" destId="{BF70AF45-7F05-453B-9B84-F6A146359D3C}" srcOrd="0" destOrd="0" parTransId="{FE741D6D-7588-497C-B378-98F2629BB9EF}" sibTransId="{EF509D38-45B4-40DE-A0DF-06D9D2478DAC}"/>
    <dgm:cxn modelId="{A7573797-E868-4CDB-B14C-898BBDA30812}" type="presOf" srcId="{01C62DA5-2A2F-436D-961C-27F71082B80A}" destId="{6DE00E35-9643-4A56-B402-4A25004EA5E8}" srcOrd="0" destOrd="0" presId="urn:microsoft.com/office/officeart/2005/8/layout/cycle3"/>
    <dgm:cxn modelId="{5617799B-A112-44AE-8569-B43D0F35B0ED}" type="presOf" srcId="{2A04600B-ADF7-4BE9-933C-2309B67F2DB8}" destId="{4F5C6906-A244-448A-B962-CD7CF5350C14}" srcOrd="0" destOrd="0" presId="urn:microsoft.com/office/officeart/2005/8/layout/cycle3"/>
    <dgm:cxn modelId="{2C7216AB-C712-4D89-9D4C-3EE3A93909BD}" type="presOf" srcId="{7C63F5DD-85B9-42D3-8D98-A8E103092C2B}" destId="{774A84B4-5081-41FE-B49B-9422A21B28AF}" srcOrd="0" destOrd="0" presId="urn:microsoft.com/office/officeart/2005/8/layout/cycle3"/>
    <dgm:cxn modelId="{8004C9FB-4B8F-4EDA-BFED-1E99947F14D1}" srcId="{01C62DA5-2A2F-436D-961C-27F71082B80A}" destId="{63CA2DEA-31F6-4CF4-88E6-63724842EACC}" srcOrd="1" destOrd="0" parTransId="{F24D3743-3BAB-4121-937F-7A1AB8F2477A}" sibTransId="{30559FF1-E3F5-41E8-94EA-9DDAAF7240F9}"/>
    <dgm:cxn modelId="{63EAD1FB-574C-40DB-A937-07AFBB797323}" srcId="{01C62DA5-2A2F-436D-961C-27F71082B80A}" destId="{2A04600B-ADF7-4BE9-933C-2309B67F2DB8}" srcOrd="2" destOrd="0" parTransId="{BC4974DB-2187-4F03-8E80-1FD9F1638001}" sibTransId="{95CC6B17-9BC3-4B13-96B6-5372B8AF3CC0}"/>
    <dgm:cxn modelId="{B1D11D53-F959-4BD1-884B-E2F0D0AB44CD}" type="presParOf" srcId="{6DE00E35-9643-4A56-B402-4A25004EA5E8}" destId="{0E4217DE-3BDF-48EF-BCE7-C54F6AE02FE4}" srcOrd="0" destOrd="0" presId="urn:microsoft.com/office/officeart/2005/8/layout/cycle3"/>
    <dgm:cxn modelId="{2910C6B9-A949-4C0A-8AAA-5E295345C3BE}" type="presParOf" srcId="{0E4217DE-3BDF-48EF-BCE7-C54F6AE02FE4}" destId="{841C6571-00CB-427F-B9B4-462FF24ECF31}" srcOrd="0" destOrd="0" presId="urn:microsoft.com/office/officeart/2005/8/layout/cycle3"/>
    <dgm:cxn modelId="{87FD7F2B-FC31-4DB2-8890-1D413B79BECF}" type="presParOf" srcId="{0E4217DE-3BDF-48EF-BCE7-C54F6AE02FE4}" destId="{12F6CE1B-6858-4069-A27C-4287E754C3C5}" srcOrd="1" destOrd="0" presId="urn:microsoft.com/office/officeart/2005/8/layout/cycle3"/>
    <dgm:cxn modelId="{9995C1E6-73A4-4C4F-B233-F0AECC27A383}" type="presParOf" srcId="{0E4217DE-3BDF-48EF-BCE7-C54F6AE02FE4}" destId="{9F2ED76C-3B3C-418A-B0B2-C9CEC36C67B6}" srcOrd="2" destOrd="0" presId="urn:microsoft.com/office/officeart/2005/8/layout/cycle3"/>
    <dgm:cxn modelId="{EA23CA8F-B53E-4B9A-833C-9BB2AE830B47}" type="presParOf" srcId="{0E4217DE-3BDF-48EF-BCE7-C54F6AE02FE4}" destId="{4F5C6906-A244-448A-B962-CD7CF5350C14}" srcOrd="3" destOrd="0" presId="urn:microsoft.com/office/officeart/2005/8/layout/cycle3"/>
    <dgm:cxn modelId="{1795AECB-AE98-4DA7-8620-456961A6CEEF}" type="presParOf" srcId="{0E4217DE-3BDF-48EF-BCE7-C54F6AE02FE4}" destId="{362E7E73-F5E4-4914-8E83-0E774718138D}" srcOrd="4" destOrd="0" presId="urn:microsoft.com/office/officeart/2005/8/layout/cycle3"/>
    <dgm:cxn modelId="{7173B6F1-63AC-4D99-97D6-7D111FBC134D}" type="presParOf" srcId="{0E4217DE-3BDF-48EF-BCE7-C54F6AE02FE4}" destId="{774A84B4-5081-41FE-B49B-9422A21B28AF}" srcOrd="5"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F6CE1B-6858-4069-A27C-4287E754C3C5}">
      <dsp:nvSpPr>
        <dsp:cNvPr id="0" name=""/>
        <dsp:cNvSpPr/>
      </dsp:nvSpPr>
      <dsp:spPr>
        <a:xfrm>
          <a:off x="2193006" y="-21792"/>
          <a:ext cx="3643562" cy="3643562"/>
        </a:xfrm>
        <a:prstGeom prst="circularArrow">
          <a:avLst>
            <a:gd name="adj1" fmla="val 5544"/>
            <a:gd name="adj2" fmla="val 330680"/>
            <a:gd name="adj3" fmla="val 13771473"/>
            <a:gd name="adj4" fmla="val 17388674"/>
            <a:gd name="adj5" fmla="val 5757"/>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41C6571-00CB-427F-B9B4-462FF24ECF31}">
      <dsp:nvSpPr>
        <dsp:cNvPr id="0" name=""/>
        <dsp:cNvSpPr/>
      </dsp:nvSpPr>
      <dsp:spPr>
        <a:xfrm>
          <a:off x="3160076" y="1272"/>
          <a:ext cx="1709421" cy="85471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rtlCol="0" anchor="ctr" anchorCtr="0">
          <a:noAutofit/>
        </a:bodyPr>
        <a:lstStyle/>
        <a:p>
          <a:pPr marL="0" lvl="0" indent="0" algn="ctr" defTabSz="533400" rtl="0">
            <a:lnSpc>
              <a:spcPct val="90000"/>
            </a:lnSpc>
            <a:spcBef>
              <a:spcPct val="0"/>
            </a:spcBef>
            <a:spcAft>
              <a:spcPct val="35000"/>
            </a:spcAft>
            <a:buNone/>
          </a:pPr>
          <a:r>
            <a:rPr lang="es-ES" sz="1200" kern="1200" noProof="0" dirty="0"/>
            <a:t>Cualidades </a:t>
          </a:r>
        </a:p>
        <a:p>
          <a:pPr marL="0" lvl="0" indent="0" algn="ctr" defTabSz="533400" rtl="0">
            <a:lnSpc>
              <a:spcPct val="90000"/>
            </a:lnSpc>
            <a:spcBef>
              <a:spcPct val="0"/>
            </a:spcBef>
            <a:spcAft>
              <a:spcPct val="35000"/>
            </a:spcAft>
            <a:buNone/>
          </a:pPr>
          <a:r>
            <a:rPr lang="es-ES" sz="1200" kern="1200" noProof="0" dirty="0"/>
            <a:t>Del </a:t>
          </a:r>
        </a:p>
        <a:p>
          <a:pPr marL="0" lvl="0" indent="0" algn="ctr" defTabSz="533400" rtl="0">
            <a:lnSpc>
              <a:spcPct val="90000"/>
            </a:lnSpc>
            <a:spcBef>
              <a:spcPct val="0"/>
            </a:spcBef>
            <a:spcAft>
              <a:spcPct val="35000"/>
            </a:spcAft>
            <a:buNone/>
          </a:pPr>
          <a:r>
            <a:rPr lang="es-ES" sz="1200" kern="1200" noProof="0" dirty="0"/>
            <a:t>Sonido</a:t>
          </a:r>
        </a:p>
      </dsp:txBody>
      <dsp:txXfrm>
        <a:off x="3201800" y="42996"/>
        <a:ext cx="1625973" cy="771262"/>
      </dsp:txXfrm>
    </dsp:sp>
    <dsp:sp modelId="{9F2ED76C-3B3C-418A-B0B2-C9CEC36C67B6}">
      <dsp:nvSpPr>
        <dsp:cNvPr id="0" name=""/>
        <dsp:cNvSpPr/>
      </dsp:nvSpPr>
      <dsp:spPr>
        <a:xfrm>
          <a:off x="4637788" y="1074892"/>
          <a:ext cx="1709421" cy="854710"/>
        </a:xfrm>
        <a:prstGeom prst="roundRect">
          <a:avLst/>
        </a:prstGeom>
        <a:solidFill>
          <a:schemeClr val="accent5">
            <a:hueOff val="-37659"/>
            <a:satOff val="-7225"/>
            <a:lumOff val="10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rtlCol="0" anchor="ctr" anchorCtr="0">
          <a:noAutofit/>
        </a:bodyPr>
        <a:lstStyle/>
        <a:p>
          <a:pPr marL="0" lvl="0" indent="0" algn="ctr" defTabSz="533400" rtl="0">
            <a:lnSpc>
              <a:spcPct val="90000"/>
            </a:lnSpc>
            <a:spcBef>
              <a:spcPct val="0"/>
            </a:spcBef>
            <a:spcAft>
              <a:spcPct val="35000"/>
            </a:spcAft>
            <a:buNone/>
          </a:pPr>
          <a:r>
            <a:rPr lang="es-ES" sz="1200" kern="1200" noProof="0" dirty="0"/>
            <a:t>Figuras Rítmicas</a:t>
          </a:r>
        </a:p>
      </dsp:txBody>
      <dsp:txXfrm>
        <a:off x="4679512" y="1116616"/>
        <a:ext cx="1625973" cy="771262"/>
      </dsp:txXfrm>
    </dsp:sp>
    <dsp:sp modelId="{4F5C6906-A244-448A-B962-CD7CF5350C14}">
      <dsp:nvSpPr>
        <dsp:cNvPr id="0" name=""/>
        <dsp:cNvSpPr/>
      </dsp:nvSpPr>
      <dsp:spPr>
        <a:xfrm>
          <a:off x="4073352" y="2812046"/>
          <a:ext cx="1709421" cy="854710"/>
        </a:xfrm>
        <a:prstGeom prst="roundRect">
          <a:avLst/>
        </a:prstGeom>
        <a:solidFill>
          <a:schemeClr val="accent5">
            <a:hueOff val="-75317"/>
            <a:satOff val="-14450"/>
            <a:lumOff val="20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rtlCol="0" anchor="ctr" anchorCtr="0">
          <a:noAutofit/>
        </a:bodyPr>
        <a:lstStyle/>
        <a:p>
          <a:pPr marL="0" lvl="0" indent="0" algn="ctr" defTabSz="533400" rtl="0">
            <a:lnSpc>
              <a:spcPct val="90000"/>
            </a:lnSpc>
            <a:spcBef>
              <a:spcPct val="0"/>
            </a:spcBef>
            <a:spcAft>
              <a:spcPct val="35000"/>
            </a:spcAft>
            <a:buNone/>
          </a:pPr>
          <a:r>
            <a:rPr lang="es-ES" sz="1200" kern="1200" noProof="0" dirty="0"/>
            <a:t>Instrumentos</a:t>
          </a:r>
        </a:p>
      </dsp:txBody>
      <dsp:txXfrm>
        <a:off x="4115076" y="2853770"/>
        <a:ext cx="1625973" cy="771262"/>
      </dsp:txXfrm>
    </dsp:sp>
    <dsp:sp modelId="{362E7E73-F5E4-4914-8E83-0E774718138D}">
      <dsp:nvSpPr>
        <dsp:cNvPr id="0" name=""/>
        <dsp:cNvSpPr/>
      </dsp:nvSpPr>
      <dsp:spPr>
        <a:xfrm>
          <a:off x="2246800" y="2812046"/>
          <a:ext cx="1709421" cy="854710"/>
        </a:xfrm>
        <a:prstGeom prst="roundRect">
          <a:avLst/>
        </a:prstGeom>
        <a:solidFill>
          <a:schemeClr val="accent5">
            <a:hueOff val="-112976"/>
            <a:satOff val="-21676"/>
            <a:lumOff val="308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rtlCol="0" anchor="ctr" anchorCtr="0">
          <a:noAutofit/>
        </a:bodyPr>
        <a:lstStyle/>
        <a:p>
          <a:pPr marL="0" lvl="0" indent="0" algn="ctr" defTabSz="533400" rtl="0">
            <a:lnSpc>
              <a:spcPct val="90000"/>
            </a:lnSpc>
            <a:spcBef>
              <a:spcPct val="0"/>
            </a:spcBef>
            <a:spcAft>
              <a:spcPct val="35000"/>
            </a:spcAft>
            <a:buNone/>
          </a:pPr>
          <a:r>
            <a:rPr lang="es-ES" sz="1200" kern="1200" noProof="0" dirty="0"/>
            <a:t>Notas Musicales</a:t>
          </a:r>
        </a:p>
      </dsp:txBody>
      <dsp:txXfrm>
        <a:off x="2288524" y="2853770"/>
        <a:ext cx="1625973" cy="771262"/>
      </dsp:txXfrm>
    </dsp:sp>
    <dsp:sp modelId="{774A84B4-5081-41FE-B49B-9422A21B28AF}">
      <dsp:nvSpPr>
        <dsp:cNvPr id="0" name=""/>
        <dsp:cNvSpPr/>
      </dsp:nvSpPr>
      <dsp:spPr>
        <a:xfrm>
          <a:off x="1682365" y="1074892"/>
          <a:ext cx="1709421" cy="854710"/>
        </a:xfrm>
        <a:prstGeom prst="roundRect">
          <a:avLst/>
        </a:prstGeom>
        <a:solidFill>
          <a:schemeClr val="accent5">
            <a:hueOff val="-150635"/>
            <a:satOff val="-28901"/>
            <a:lumOff val="411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rtlCol="0" anchor="ctr" anchorCtr="0">
          <a:noAutofit/>
        </a:bodyPr>
        <a:lstStyle/>
        <a:p>
          <a:pPr marL="0" lvl="0" indent="0" algn="ctr" defTabSz="533400" rtl="0">
            <a:lnSpc>
              <a:spcPct val="90000"/>
            </a:lnSpc>
            <a:spcBef>
              <a:spcPct val="0"/>
            </a:spcBef>
            <a:spcAft>
              <a:spcPct val="35000"/>
            </a:spcAft>
            <a:buNone/>
          </a:pPr>
          <a:r>
            <a:rPr lang="es-ES" sz="1200" kern="1200" noProof="0" dirty="0"/>
            <a:t>Volumen</a:t>
          </a:r>
        </a:p>
      </dsp:txBody>
      <dsp:txXfrm>
        <a:off x="1724089" y="1116616"/>
        <a:ext cx="1625973" cy="771262"/>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L"/>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347A915-E78F-4800-97AB-E0D961AF372B}" type="datetimeFigureOut">
              <a:rPr lang="es-CL" smtClean="0"/>
              <a:t>11-03-2021</a:t>
            </a:fld>
            <a:endParaRPr lang="es-CL"/>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L"/>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L"/>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F98BB6-4223-40FE-84E9-BEC68EE4F794}" type="slidenum">
              <a:rPr lang="es-CL" smtClean="0"/>
              <a:t>‹Nº›</a:t>
            </a:fld>
            <a:endParaRPr lang="es-CL"/>
          </a:p>
        </p:txBody>
      </p:sp>
    </p:spTree>
    <p:extLst>
      <p:ext uri="{BB962C8B-B14F-4D97-AF65-F5344CB8AC3E}">
        <p14:creationId xmlns:p14="http://schemas.microsoft.com/office/powerpoint/2010/main" val="38068696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a:xfrm>
            <a:off x="1143000" y="685800"/>
            <a:ext cx="4572000" cy="3429000"/>
          </a:xfrm>
        </p:spPr>
      </p:sp>
      <p:sp>
        <p:nvSpPr>
          <p:cNvPr id="3" name="Marcador de posición de notas 2"/>
          <p:cNvSpPr>
            <a:spLocks noGrp="1"/>
          </p:cNvSpPr>
          <p:nvPr>
            <p:ph type="body" idx="1"/>
          </p:nvPr>
        </p:nvSpPr>
        <p:spPr>
          <a:xfrm>
            <a:off x="685800" y="4343400"/>
            <a:ext cx="5486400" cy="4114800"/>
          </a:xfrm>
        </p:spPr>
        <p:txBody>
          <a:bodyPr rtlCol="0"/>
          <a:lstStyle/>
          <a:p>
            <a:pPr rtl="0"/>
            <a:endParaRPr lang="es-ES" dirty="0"/>
          </a:p>
        </p:txBody>
      </p:sp>
      <p:sp>
        <p:nvSpPr>
          <p:cNvPr id="4" name="Marcador de posición de número de diapositiva 3"/>
          <p:cNvSpPr>
            <a:spLocks noGrp="1"/>
          </p:cNvSpPr>
          <p:nvPr>
            <p:ph type="sldNum" sz="quarter" idx="10"/>
          </p:nvPr>
        </p:nvSpPr>
        <p:spPr>
          <a:xfrm>
            <a:off x="3884613" y="8685213"/>
            <a:ext cx="2971800" cy="457200"/>
          </a:xfrm>
        </p:spPr>
        <p:txBody>
          <a:bodyPr rtlCol="0"/>
          <a:lstStyle/>
          <a:p>
            <a:pPr rtl="0"/>
            <a:fld id="{E3B36274-F2B9-4C45-BBB4-0EDF4CD651A7}" type="slidenum">
              <a:rPr lang="es-ES" smtClean="0"/>
              <a:t>4</a:t>
            </a:fld>
            <a:endParaRPr lang="es-ES" dirty="0"/>
          </a:p>
        </p:txBody>
      </p:sp>
    </p:spTree>
    <p:extLst>
      <p:ext uri="{BB962C8B-B14F-4D97-AF65-F5344CB8AC3E}">
        <p14:creationId xmlns:p14="http://schemas.microsoft.com/office/powerpoint/2010/main" val="3954667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dirty="0"/>
          </a:p>
        </p:txBody>
      </p:sp>
      <p:sp>
        <p:nvSpPr>
          <p:cNvPr id="4" name="Marcador de posición de número de diapositiva 3"/>
          <p:cNvSpPr>
            <a:spLocks noGrp="1"/>
          </p:cNvSpPr>
          <p:nvPr>
            <p:ph type="sldNum" sz="quarter" idx="10"/>
          </p:nvPr>
        </p:nvSpPr>
        <p:spPr/>
        <p:txBody>
          <a:bodyPr rtlCol="0"/>
          <a:lstStyle/>
          <a:p>
            <a:pPr rtl="0"/>
            <a:fld id="{E3B36274-F2B9-4C45-BBB4-0EDF4CD651A7}" type="slidenum">
              <a:rPr lang="es-ES" smtClean="0"/>
              <a:t>6</a:t>
            </a:fld>
            <a:endParaRPr lang="es-ES" dirty="0"/>
          </a:p>
        </p:txBody>
      </p:sp>
    </p:spTree>
    <p:extLst>
      <p:ext uri="{BB962C8B-B14F-4D97-AF65-F5344CB8AC3E}">
        <p14:creationId xmlns:p14="http://schemas.microsoft.com/office/powerpoint/2010/main" val="15640900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ABF98BB6-4223-40FE-84E9-BEC68EE4F794}" type="slidenum">
              <a:rPr lang="es-CL" smtClean="0"/>
              <a:t>14</a:t>
            </a:fld>
            <a:endParaRPr lang="es-CL"/>
          </a:p>
        </p:txBody>
      </p:sp>
    </p:spTree>
    <p:extLst>
      <p:ext uri="{BB962C8B-B14F-4D97-AF65-F5344CB8AC3E}">
        <p14:creationId xmlns:p14="http://schemas.microsoft.com/office/powerpoint/2010/main" val="32991113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9BBA3897-3FE7-4187-B1FF-374F10AB609C}" type="datetimeFigureOut">
              <a:rPr lang="es-CL" smtClean="0"/>
              <a:t>11-03-2021</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1853D23B-DD7D-45FD-A674-E4302A329A6A}" type="slidenum">
              <a:rPr lang="es-CL" smtClean="0"/>
              <a:t>‹Nº›</a:t>
            </a:fld>
            <a:endParaRPr lang="es-C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9BBA3897-3FE7-4187-B1FF-374F10AB609C}" type="datetimeFigureOut">
              <a:rPr lang="es-CL" smtClean="0"/>
              <a:t>11-03-2021</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1853D23B-DD7D-45FD-A674-E4302A329A6A}" type="slidenum">
              <a:rPr lang="es-CL" smtClean="0"/>
              <a:t>‹Nº›</a:t>
            </a:fld>
            <a:endParaRPr lang="es-C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9BBA3897-3FE7-4187-B1FF-374F10AB609C}" type="datetimeFigureOut">
              <a:rPr lang="es-CL" smtClean="0"/>
              <a:t>11-03-2021</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1853D23B-DD7D-45FD-A674-E4302A329A6A}" type="slidenum">
              <a:rPr lang="es-CL" smtClean="0"/>
              <a:t>‹Nº›</a:t>
            </a:fld>
            <a:endParaRPr lang="es-C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9BBA3897-3FE7-4187-B1FF-374F10AB609C}" type="datetimeFigureOut">
              <a:rPr lang="es-CL" smtClean="0"/>
              <a:t>11-03-2021</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1853D23B-DD7D-45FD-A674-E4302A329A6A}" type="slidenum">
              <a:rPr lang="es-CL" smtClean="0"/>
              <a:t>‹Nº›</a:t>
            </a:fld>
            <a:endParaRPr lang="es-C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9BBA3897-3FE7-4187-B1FF-374F10AB609C}" type="datetimeFigureOut">
              <a:rPr lang="es-CL" smtClean="0"/>
              <a:t>11-03-2021</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1853D23B-DD7D-45FD-A674-E4302A329A6A}" type="slidenum">
              <a:rPr lang="es-CL" smtClean="0"/>
              <a:t>‹Nº›</a:t>
            </a:fld>
            <a:endParaRPr lang="es-C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9BBA3897-3FE7-4187-B1FF-374F10AB609C}" type="datetimeFigureOut">
              <a:rPr lang="es-CL" smtClean="0"/>
              <a:t>11-03-2021</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1853D23B-DD7D-45FD-A674-E4302A329A6A}" type="slidenum">
              <a:rPr lang="es-CL" smtClean="0"/>
              <a:t>‹Nº›</a:t>
            </a:fld>
            <a:endParaRPr lang="es-C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Date Placeholder 6"/>
          <p:cNvSpPr>
            <a:spLocks noGrp="1"/>
          </p:cNvSpPr>
          <p:nvPr>
            <p:ph type="dt" sz="half" idx="10"/>
          </p:nvPr>
        </p:nvSpPr>
        <p:spPr/>
        <p:txBody>
          <a:bodyPr/>
          <a:lstStyle/>
          <a:p>
            <a:fld id="{9BBA3897-3FE7-4187-B1FF-374F10AB609C}" type="datetimeFigureOut">
              <a:rPr lang="es-CL" smtClean="0"/>
              <a:t>11-03-2021</a:t>
            </a:fld>
            <a:endParaRPr lang="es-CL"/>
          </a:p>
        </p:txBody>
      </p:sp>
      <p:sp>
        <p:nvSpPr>
          <p:cNvPr id="8" name="Footer Placeholder 7"/>
          <p:cNvSpPr>
            <a:spLocks noGrp="1"/>
          </p:cNvSpPr>
          <p:nvPr>
            <p:ph type="ftr" sz="quarter" idx="11"/>
          </p:nvPr>
        </p:nvSpPr>
        <p:spPr/>
        <p:txBody>
          <a:bodyPr/>
          <a:lstStyle/>
          <a:p>
            <a:endParaRPr lang="es-CL"/>
          </a:p>
        </p:txBody>
      </p:sp>
      <p:sp>
        <p:nvSpPr>
          <p:cNvPr id="9" name="Slide Number Placeholder 8"/>
          <p:cNvSpPr>
            <a:spLocks noGrp="1"/>
          </p:cNvSpPr>
          <p:nvPr>
            <p:ph type="sldNum" sz="quarter" idx="12"/>
          </p:nvPr>
        </p:nvSpPr>
        <p:spPr/>
        <p:txBody>
          <a:bodyPr/>
          <a:lstStyle/>
          <a:p>
            <a:fld id="{1853D23B-DD7D-45FD-A674-E4302A329A6A}" type="slidenum">
              <a:rPr lang="es-CL" smtClean="0"/>
              <a:t>‹Nº›</a:t>
            </a:fld>
            <a:endParaRPr lang="es-C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Date Placeholder 2"/>
          <p:cNvSpPr>
            <a:spLocks noGrp="1"/>
          </p:cNvSpPr>
          <p:nvPr>
            <p:ph type="dt" sz="half" idx="10"/>
          </p:nvPr>
        </p:nvSpPr>
        <p:spPr/>
        <p:txBody>
          <a:bodyPr/>
          <a:lstStyle/>
          <a:p>
            <a:fld id="{9BBA3897-3FE7-4187-B1FF-374F10AB609C}" type="datetimeFigureOut">
              <a:rPr lang="es-CL" smtClean="0"/>
              <a:t>11-03-2021</a:t>
            </a:fld>
            <a:endParaRPr lang="es-CL"/>
          </a:p>
        </p:txBody>
      </p:sp>
      <p:sp>
        <p:nvSpPr>
          <p:cNvPr id="4" name="Footer Placeholder 3"/>
          <p:cNvSpPr>
            <a:spLocks noGrp="1"/>
          </p:cNvSpPr>
          <p:nvPr>
            <p:ph type="ftr" sz="quarter" idx="11"/>
          </p:nvPr>
        </p:nvSpPr>
        <p:spPr/>
        <p:txBody>
          <a:bodyPr/>
          <a:lstStyle/>
          <a:p>
            <a:endParaRPr lang="es-CL"/>
          </a:p>
        </p:txBody>
      </p:sp>
      <p:sp>
        <p:nvSpPr>
          <p:cNvPr id="5" name="Slide Number Placeholder 4"/>
          <p:cNvSpPr>
            <a:spLocks noGrp="1"/>
          </p:cNvSpPr>
          <p:nvPr>
            <p:ph type="sldNum" sz="quarter" idx="12"/>
          </p:nvPr>
        </p:nvSpPr>
        <p:spPr/>
        <p:txBody>
          <a:bodyPr/>
          <a:lstStyle/>
          <a:p>
            <a:fld id="{1853D23B-DD7D-45FD-A674-E4302A329A6A}" type="slidenum">
              <a:rPr lang="es-CL" smtClean="0"/>
              <a:t>‹Nº›</a:t>
            </a:fld>
            <a:endParaRPr lang="es-C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BA3897-3FE7-4187-B1FF-374F10AB609C}" type="datetimeFigureOut">
              <a:rPr lang="es-CL" smtClean="0"/>
              <a:t>11-03-2021</a:t>
            </a:fld>
            <a:endParaRPr lang="es-CL"/>
          </a:p>
        </p:txBody>
      </p:sp>
      <p:sp>
        <p:nvSpPr>
          <p:cNvPr id="3" name="Footer Placeholder 2"/>
          <p:cNvSpPr>
            <a:spLocks noGrp="1"/>
          </p:cNvSpPr>
          <p:nvPr>
            <p:ph type="ftr" sz="quarter" idx="11"/>
          </p:nvPr>
        </p:nvSpPr>
        <p:spPr/>
        <p:txBody>
          <a:bodyPr/>
          <a:lstStyle/>
          <a:p>
            <a:endParaRPr lang="es-CL"/>
          </a:p>
        </p:txBody>
      </p:sp>
      <p:sp>
        <p:nvSpPr>
          <p:cNvPr id="4" name="Slide Number Placeholder 3"/>
          <p:cNvSpPr>
            <a:spLocks noGrp="1"/>
          </p:cNvSpPr>
          <p:nvPr>
            <p:ph type="sldNum" sz="quarter" idx="12"/>
          </p:nvPr>
        </p:nvSpPr>
        <p:spPr/>
        <p:txBody>
          <a:bodyPr/>
          <a:lstStyle/>
          <a:p>
            <a:fld id="{1853D23B-DD7D-45FD-A674-E4302A329A6A}" type="slidenum">
              <a:rPr lang="es-CL" smtClean="0"/>
              <a:t>‹Nº›</a:t>
            </a:fld>
            <a:endParaRPr lang="es-C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9BBA3897-3FE7-4187-B1FF-374F10AB609C}" type="datetimeFigureOut">
              <a:rPr lang="es-CL" smtClean="0"/>
              <a:t>11-03-2021</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1853D23B-DD7D-45FD-A674-E4302A329A6A}" type="slidenum">
              <a:rPr lang="es-CL" smtClean="0"/>
              <a:t>‹Nº›</a:t>
            </a:fld>
            <a:endParaRPr lang="es-CL"/>
          </a:p>
        </p:txBody>
      </p:sp>
      <p:sp>
        <p:nvSpPr>
          <p:cNvPr id="9" name="Content Placeholder 8"/>
          <p:cNvSpPr>
            <a:spLocks noGrp="1"/>
          </p:cNvSpPr>
          <p:nvPr>
            <p:ph sz="quarter" idx="13"/>
          </p:nvPr>
        </p:nvSpPr>
        <p:spPr>
          <a:xfrm>
            <a:off x="304800" y="381000"/>
            <a:ext cx="7772400" cy="494284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s-ES"/>
              <a:t>Haga clic para modificar el estilo de título del patrón</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8" name="Date Placeholder 7"/>
          <p:cNvSpPr>
            <a:spLocks noGrp="1"/>
          </p:cNvSpPr>
          <p:nvPr>
            <p:ph type="dt" sz="half" idx="10"/>
          </p:nvPr>
        </p:nvSpPr>
        <p:spPr/>
        <p:txBody>
          <a:bodyPr/>
          <a:lstStyle/>
          <a:p>
            <a:fld id="{9BBA3897-3FE7-4187-B1FF-374F10AB609C}" type="datetimeFigureOut">
              <a:rPr lang="es-CL" smtClean="0"/>
              <a:t>11-03-2021</a:t>
            </a:fld>
            <a:endParaRPr lang="es-CL"/>
          </a:p>
        </p:txBody>
      </p:sp>
      <p:sp>
        <p:nvSpPr>
          <p:cNvPr id="9" name="Slide Number Placeholder 8"/>
          <p:cNvSpPr>
            <a:spLocks noGrp="1"/>
          </p:cNvSpPr>
          <p:nvPr>
            <p:ph type="sldNum" sz="quarter" idx="11"/>
          </p:nvPr>
        </p:nvSpPr>
        <p:spPr/>
        <p:txBody>
          <a:bodyPr/>
          <a:lstStyle/>
          <a:p>
            <a:fld id="{1853D23B-DD7D-45FD-A674-E4302A329A6A}" type="slidenum">
              <a:rPr lang="es-CL" smtClean="0"/>
              <a:t>‹Nº›</a:t>
            </a:fld>
            <a:endParaRPr lang="es-CL"/>
          </a:p>
        </p:txBody>
      </p:sp>
      <p:sp>
        <p:nvSpPr>
          <p:cNvPr id="10" name="Footer Placeholder 9"/>
          <p:cNvSpPr>
            <a:spLocks noGrp="1"/>
          </p:cNvSpPr>
          <p:nvPr>
            <p:ph type="ftr" sz="quarter" idx="12"/>
          </p:nvPr>
        </p:nvSpPr>
        <p:spPr/>
        <p:txBody>
          <a:bodyPr/>
          <a:lstStyle/>
          <a:p>
            <a:endParaRPr lang="es-C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1853D23B-DD7D-45FD-A674-E4302A329A6A}" type="slidenum">
              <a:rPr lang="es-CL" smtClean="0"/>
              <a:t>‹Nº›</a:t>
            </a:fld>
            <a:endParaRPr lang="es-CL"/>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s-CL"/>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9BBA3897-3FE7-4187-B1FF-374F10AB609C}" type="datetimeFigureOut">
              <a:rPr lang="es-CL" smtClean="0"/>
              <a:t>11-03-2021</a:t>
            </a:fld>
            <a:endParaRPr lang="es-CL"/>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youtu.be/VmAN5Y76GVk" TargetMode="External"/><Relationship Id="rId2" Type="http://schemas.openxmlformats.org/officeDocument/2006/relationships/hyperlink" Target="https://youtu.be/Pw-yxHj99To" TargetMode="Externa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jpeg"/><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043608" y="1807987"/>
            <a:ext cx="7102382" cy="2150095"/>
          </a:xfrm>
        </p:spPr>
        <p:txBody>
          <a:bodyPr/>
          <a:lstStyle/>
          <a:p>
            <a:r>
              <a:rPr lang="es-CL" dirty="0"/>
              <a:t>Clases de Música</a:t>
            </a:r>
          </a:p>
        </p:txBody>
      </p:sp>
      <p:sp>
        <p:nvSpPr>
          <p:cNvPr id="3" name="2 Subtítulo"/>
          <p:cNvSpPr>
            <a:spLocks noGrp="1"/>
          </p:cNvSpPr>
          <p:nvPr>
            <p:ph type="subTitle" idx="1"/>
          </p:nvPr>
        </p:nvSpPr>
        <p:spPr/>
        <p:txBody>
          <a:bodyPr/>
          <a:lstStyle/>
          <a:p>
            <a:r>
              <a:rPr lang="es-CL" b="1" dirty="0">
                <a:solidFill>
                  <a:schemeClr val="tx1"/>
                </a:solidFill>
              </a:rPr>
              <a:t>6° Año Básico</a:t>
            </a:r>
          </a:p>
          <a:p>
            <a:r>
              <a:rPr lang="es-CL" dirty="0"/>
              <a:t>Prof. Claudia Coñuecar</a:t>
            </a:r>
          </a:p>
        </p:txBody>
      </p:sp>
      <p:pic>
        <p:nvPicPr>
          <p:cNvPr id="4" name="3 Imagen" descr="Colegio Cristiano Emmanuel - Admisión 2019"/>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692696"/>
            <a:ext cx="864096" cy="1080120"/>
          </a:xfrm>
          <a:prstGeom prst="rect">
            <a:avLst/>
          </a:prstGeom>
          <a:noFill/>
          <a:ln>
            <a:noFill/>
          </a:ln>
        </p:spPr>
      </p:pic>
      <p:sp>
        <p:nvSpPr>
          <p:cNvPr id="5" name="AutoShape 2" descr="Anime Dibujo Musica Y Mas - Posts | Faceboo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sp>
        <p:nvSpPr>
          <p:cNvPr id="6" name="AutoShape 4" descr="Anime Dibujo Musica Y Mas - Posts | Faceboo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sp>
        <p:nvSpPr>
          <p:cNvPr id="7" name="AutoShape 14" descr="Musica, Dibujos, Poesia y Buena Onda - Home | Faceboo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pic>
        <p:nvPicPr>
          <p:cNvPr id="1040" name="Picture 16" descr="dibujos de notas musicales a lapiz - Buscar con Google | Notas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8144" y="946319"/>
            <a:ext cx="2066242" cy="1652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63315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0FB7F8C-16C0-4E67-B446-630A8B81295A}"/>
              </a:ext>
            </a:extLst>
          </p:cNvPr>
          <p:cNvSpPr>
            <a:spLocks noGrp="1"/>
          </p:cNvSpPr>
          <p:nvPr>
            <p:ph type="title"/>
          </p:nvPr>
        </p:nvSpPr>
        <p:spPr>
          <a:xfrm>
            <a:off x="884682" y="1474470"/>
            <a:ext cx="7372350" cy="994410"/>
          </a:xfrm>
        </p:spPr>
        <p:txBody>
          <a:bodyPr>
            <a:normAutofit/>
          </a:bodyPr>
          <a:lstStyle/>
          <a:p>
            <a:pPr algn="ctr"/>
            <a:r>
              <a:rPr lang="es-CL" sz="3000">
                <a:solidFill>
                  <a:srgbClr val="FFFFFF"/>
                </a:solidFill>
              </a:rPr>
              <a:t>Movimiento …</a:t>
            </a:r>
          </a:p>
        </p:txBody>
      </p:sp>
      <p:sp>
        <p:nvSpPr>
          <p:cNvPr id="3" name="Marcador de contenido 2">
            <a:extLst>
              <a:ext uri="{FF2B5EF4-FFF2-40B4-BE49-F238E27FC236}">
                <a16:creationId xmlns:a16="http://schemas.microsoft.com/office/drawing/2014/main" id="{73C815D6-6D0D-4C3A-A526-3CD3FE33F86F}"/>
              </a:ext>
            </a:extLst>
          </p:cNvPr>
          <p:cNvSpPr>
            <a:spLocks noGrp="1"/>
          </p:cNvSpPr>
          <p:nvPr>
            <p:ph idx="1"/>
          </p:nvPr>
        </p:nvSpPr>
        <p:spPr>
          <a:xfrm>
            <a:off x="1403648" y="659245"/>
            <a:ext cx="5904656" cy="3619269"/>
          </a:xfrm>
        </p:spPr>
        <p:txBody>
          <a:bodyPr anchor="ctr">
            <a:normAutofit/>
          </a:bodyPr>
          <a:lstStyle/>
          <a:p>
            <a:pPr algn="just">
              <a:lnSpc>
                <a:spcPct val="150000"/>
              </a:lnSpc>
            </a:pPr>
            <a:r>
              <a:rPr lang="es-ES" sz="2000" dirty="0">
                <a:solidFill>
                  <a:srgbClr val="000000"/>
                </a:solidFill>
              </a:rPr>
              <a:t>Esto es algo que ya has hecho muchas veces de forma intuitiva, casi sin darte cuenta, al mover el pie o la cabeza al ritmo de la música que escuchabas.  Por eso, podemos decir que el pulso o “movimiento” es como un latido regular y constante, como una especie de motor interior.</a:t>
            </a:r>
            <a:endParaRPr lang="es-CL" sz="2000" dirty="0">
              <a:solidFill>
                <a:srgbClr val="000000"/>
              </a:solidFill>
            </a:endParaRPr>
          </a:p>
        </p:txBody>
      </p:sp>
      <p:pic>
        <p:nvPicPr>
          <p:cNvPr id="4" name="Imagen 3">
            <a:extLst>
              <a:ext uri="{FF2B5EF4-FFF2-40B4-BE49-F238E27FC236}">
                <a16:creationId xmlns:a16="http://schemas.microsoft.com/office/drawing/2014/main" id="{CB2489F6-68B9-4355-B6F1-D914797B9038}"/>
              </a:ext>
            </a:extLst>
          </p:cNvPr>
          <p:cNvPicPr>
            <a:picLocks noChangeAspect="1"/>
          </p:cNvPicPr>
          <p:nvPr/>
        </p:nvPicPr>
        <p:blipFill>
          <a:blip r:embed="rId2"/>
          <a:stretch>
            <a:fillRect/>
          </a:stretch>
        </p:blipFill>
        <p:spPr>
          <a:xfrm>
            <a:off x="1259632" y="4401451"/>
            <a:ext cx="6378053" cy="1403171"/>
          </a:xfrm>
          <a:prstGeom prst="rect">
            <a:avLst/>
          </a:prstGeom>
        </p:spPr>
      </p:pic>
    </p:spTree>
    <p:extLst>
      <p:ext uri="{BB962C8B-B14F-4D97-AF65-F5344CB8AC3E}">
        <p14:creationId xmlns:p14="http://schemas.microsoft.com/office/powerpoint/2010/main" val="39281770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56D4320E-BFE5-4AEE-A69C-E662CC470909}"/>
              </a:ext>
            </a:extLst>
          </p:cNvPr>
          <p:cNvSpPr>
            <a:spLocks noGrp="1"/>
          </p:cNvSpPr>
          <p:nvPr>
            <p:ph type="title"/>
          </p:nvPr>
        </p:nvSpPr>
        <p:spPr/>
        <p:txBody>
          <a:bodyPr/>
          <a:lstStyle/>
          <a:p>
            <a:r>
              <a:rPr lang="es-CL" dirty="0"/>
              <a:t>Lista de sonidos</a:t>
            </a:r>
          </a:p>
        </p:txBody>
      </p:sp>
      <p:sp>
        <p:nvSpPr>
          <p:cNvPr id="5" name="Marcador de contenido 4">
            <a:extLst>
              <a:ext uri="{FF2B5EF4-FFF2-40B4-BE49-F238E27FC236}">
                <a16:creationId xmlns:a16="http://schemas.microsoft.com/office/drawing/2014/main" id="{9B117A11-E760-4C9B-B1EB-8AA8B4059835}"/>
              </a:ext>
            </a:extLst>
          </p:cNvPr>
          <p:cNvSpPr>
            <a:spLocks noGrp="1"/>
          </p:cNvSpPr>
          <p:nvPr>
            <p:ph sz="half" idx="1"/>
          </p:nvPr>
        </p:nvSpPr>
        <p:spPr/>
        <p:txBody>
          <a:bodyPr>
            <a:normAutofit fontScale="92500" lnSpcReduction="10000"/>
          </a:bodyPr>
          <a:lstStyle/>
          <a:p>
            <a:r>
              <a:rPr lang="es-CL" dirty="0"/>
              <a:t>Cortos</a:t>
            </a:r>
          </a:p>
          <a:p>
            <a:endParaRPr lang="es-CL" dirty="0"/>
          </a:p>
          <a:p>
            <a:pPr marL="385763" indent="-385763">
              <a:buAutoNum type="arabicPeriod"/>
            </a:pPr>
            <a:r>
              <a:rPr lang="es-CL" dirty="0"/>
              <a:t>Niña gritando</a:t>
            </a:r>
          </a:p>
          <a:p>
            <a:pPr marL="385763" indent="-385763">
              <a:buAutoNum type="arabicPeriod"/>
            </a:pPr>
            <a:r>
              <a:rPr lang="es-CL" dirty="0"/>
              <a:t>Pájaros</a:t>
            </a:r>
          </a:p>
          <a:p>
            <a:pPr marL="385763" indent="-385763">
              <a:buAutoNum type="arabicPeriod"/>
            </a:pPr>
            <a:r>
              <a:rPr lang="es-CL" dirty="0"/>
              <a:t>Golpes un juguete en la reja</a:t>
            </a:r>
          </a:p>
          <a:p>
            <a:pPr marL="385763" indent="-385763">
              <a:buAutoNum type="arabicPeriod"/>
            </a:pPr>
            <a:r>
              <a:rPr lang="es-CL" dirty="0"/>
              <a:t>Resbalón zapatilla</a:t>
            </a:r>
          </a:p>
          <a:p>
            <a:pPr marL="385763" indent="-385763">
              <a:buAutoNum type="arabicPeriod"/>
            </a:pPr>
            <a:r>
              <a:rPr lang="es-CL" dirty="0"/>
              <a:t>Ladrido perro</a:t>
            </a:r>
          </a:p>
        </p:txBody>
      </p:sp>
      <p:sp>
        <p:nvSpPr>
          <p:cNvPr id="6" name="Marcador de contenido 5">
            <a:extLst>
              <a:ext uri="{FF2B5EF4-FFF2-40B4-BE49-F238E27FC236}">
                <a16:creationId xmlns:a16="http://schemas.microsoft.com/office/drawing/2014/main" id="{75FF06E2-0B22-41A1-9C8F-DA27D57DD4B4}"/>
              </a:ext>
            </a:extLst>
          </p:cNvPr>
          <p:cNvSpPr>
            <a:spLocks noGrp="1"/>
          </p:cNvSpPr>
          <p:nvPr>
            <p:ph sz="half" idx="2"/>
          </p:nvPr>
        </p:nvSpPr>
        <p:spPr/>
        <p:txBody>
          <a:bodyPr>
            <a:normAutofit fontScale="92500" lnSpcReduction="10000"/>
          </a:bodyPr>
          <a:lstStyle/>
          <a:p>
            <a:r>
              <a:rPr lang="es-CL" dirty="0"/>
              <a:t>Largos</a:t>
            </a:r>
          </a:p>
          <a:p>
            <a:endParaRPr lang="es-CL" dirty="0"/>
          </a:p>
          <a:p>
            <a:pPr marL="385763" indent="-385763">
              <a:buAutoNum type="arabicPeriod"/>
            </a:pPr>
            <a:r>
              <a:rPr lang="es-CL" dirty="0"/>
              <a:t>Claudia explicando sonidos</a:t>
            </a:r>
          </a:p>
          <a:p>
            <a:pPr marL="385763" indent="-385763">
              <a:buAutoNum type="arabicPeriod"/>
            </a:pPr>
            <a:r>
              <a:rPr lang="es-CL" dirty="0"/>
              <a:t>Manguera de agua</a:t>
            </a:r>
          </a:p>
          <a:p>
            <a:pPr marL="385763" indent="-385763">
              <a:buAutoNum type="arabicPeriod"/>
            </a:pPr>
            <a:r>
              <a:rPr lang="es-CL" dirty="0"/>
              <a:t>Avión</a:t>
            </a:r>
          </a:p>
          <a:p>
            <a:pPr marL="385763" indent="-385763">
              <a:buAutoNum type="arabicPeriod"/>
            </a:pPr>
            <a:r>
              <a:rPr lang="es-CL" dirty="0"/>
              <a:t>Auto</a:t>
            </a:r>
          </a:p>
          <a:p>
            <a:pPr marL="385763" indent="-385763">
              <a:buAutoNum type="arabicPeriod"/>
            </a:pPr>
            <a:r>
              <a:rPr lang="es-CL" dirty="0"/>
              <a:t>Pitido de tetera</a:t>
            </a:r>
          </a:p>
          <a:p>
            <a:pPr marL="385763" indent="-385763">
              <a:buAutoNum type="arabicPeriod"/>
            </a:pPr>
            <a:r>
              <a:rPr lang="es-CL" dirty="0"/>
              <a:t>Impresora</a:t>
            </a:r>
          </a:p>
          <a:p>
            <a:pPr marL="385763" indent="-385763">
              <a:buAutoNum type="arabicPeriod"/>
            </a:pPr>
            <a:r>
              <a:rPr lang="es-CL" dirty="0"/>
              <a:t>Aceite hirviendo</a:t>
            </a:r>
          </a:p>
          <a:p>
            <a:pPr marL="0" indent="0">
              <a:buNone/>
            </a:pPr>
            <a:endParaRPr lang="es-CL" dirty="0"/>
          </a:p>
        </p:txBody>
      </p:sp>
    </p:spTree>
    <p:extLst>
      <p:ext uri="{BB962C8B-B14F-4D97-AF65-F5344CB8AC3E}">
        <p14:creationId xmlns:p14="http://schemas.microsoft.com/office/powerpoint/2010/main" val="5085163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Materiales sobre las cualidades del sonido | Cualidades del sonido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620688"/>
            <a:ext cx="7697958" cy="54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9066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a:t>Figuras rítmicas (musicales)</a:t>
            </a:r>
          </a:p>
        </p:txBody>
      </p:sp>
      <p:pic>
        <p:nvPicPr>
          <p:cNvPr id="4098" name="Picture 2" descr="Figuras de nota y silencio – Hagamos Música | Tu aula de música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988840"/>
            <a:ext cx="7344816" cy="4059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58249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LAS CUALIDADES DEL SONID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404664"/>
            <a:ext cx="7606275" cy="57047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66925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Repaso music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388875"/>
            <a:ext cx="7344816" cy="55143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1864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239D01E-9D7B-4621-B80E-1DE734887B7B}"/>
              </a:ext>
            </a:extLst>
          </p:cNvPr>
          <p:cNvSpPr>
            <a:spLocks noGrp="1"/>
          </p:cNvSpPr>
          <p:nvPr>
            <p:ph type="title"/>
          </p:nvPr>
        </p:nvSpPr>
        <p:spPr>
          <a:xfrm>
            <a:off x="457200" y="274638"/>
            <a:ext cx="7620000" cy="1143000"/>
          </a:xfrm>
        </p:spPr>
        <p:txBody>
          <a:bodyPr anchor="ctr">
            <a:normAutofit/>
          </a:bodyPr>
          <a:lstStyle/>
          <a:p>
            <a:r>
              <a:rPr lang="es-CL" dirty="0"/>
              <a:t>Observar video:</a:t>
            </a:r>
          </a:p>
        </p:txBody>
      </p:sp>
      <p:sp>
        <p:nvSpPr>
          <p:cNvPr id="3" name="Marcador de contenido 2">
            <a:extLst>
              <a:ext uri="{FF2B5EF4-FFF2-40B4-BE49-F238E27FC236}">
                <a16:creationId xmlns:a16="http://schemas.microsoft.com/office/drawing/2014/main" id="{91CBBA6E-C0BB-48D3-8E9E-08694B66F2B8}"/>
              </a:ext>
            </a:extLst>
          </p:cNvPr>
          <p:cNvSpPr>
            <a:spLocks noGrp="1"/>
          </p:cNvSpPr>
          <p:nvPr>
            <p:ph sz="half" idx="1"/>
          </p:nvPr>
        </p:nvSpPr>
        <p:spPr>
          <a:xfrm>
            <a:off x="457200" y="1536192"/>
            <a:ext cx="3657600" cy="4590288"/>
          </a:xfrm>
        </p:spPr>
        <p:txBody>
          <a:bodyPr>
            <a:normAutofit/>
          </a:bodyPr>
          <a:lstStyle/>
          <a:p>
            <a:r>
              <a:rPr lang="es-CL" dirty="0">
                <a:hlinkClick r:id="rId2"/>
              </a:rPr>
              <a:t>https://youtu.be/Pw-yxHj99To</a:t>
            </a:r>
            <a:endParaRPr lang="es-CL" dirty="0"/>
          </a:p>
          <a:p>
            <a:endParaRPr lang="es-CL" dirty="0"/>
          </a:p>
          <a:p>
            <a:r>
              <a:rPr lang="es-CL" dirty="0">
                <a:hlinkClick r:id="rId3"/>
              </a:rPr>
              <a:t>https://youtu.be/VmAN5Y76GVk</a:t>
            </a:r>
            <a:endParaRPr lang="es-CL" dirty="0"/>
          </a:p>
          <a:p>
            <a:endParaRPr lang="es-CL" dirty="0"/>
          </a:p>
        </p:txBody>
      </p:sp>
      <p:pic>
        <p:nvPicPr>
          <p:cNvPr id="4" name="Imagen 3" descr="Forma&#10;&#10;Descripción generada automáticamente con confianza baja">
            <a:extLst>
              <a:ext uri="{FF2B5EF4-FFF2-40B4-BE49-F238E27FC236}">
                <a16:creationId xmlns:a16="http://schemas.microsoft.com/office/drawing/2014/main" id="{B3804A05-FFA1-4EB3-8797-B90C650C880D}"/>
              </a:ext>
            </a:extLst>
          </p:cNvPr>
          <p:cNvPicPr>
            <a:picLocks noChangeAspect="1"/>
          </p:cNvPicPr>
          <p:nvPr/>
        </p:nvPicPr>
        <p:blipFill>
          <a:blip r:embed="rId4"/>
          <a:stretch>
            <a:fillRect/>
          </a:stretch>
        </p:blipFill>
        <p:spPr>
          <a:xfrm>
            <a:off x="4419600" y="2459736"/>
            <a:ext cx="3657600" cy="2743200"/>
          </a:xfrm>
          <a:prstGeom prst="rect">
            <a:avLst/>
          </a:prstGeom>
          <a:noFill/>
        </p:spPr>
      </p:pic>
    </p:spTree>
    <p:extLst>
      <p:ext uri="{BB962C8B-B14F-4D97-AF65-F5344CB8AC3E}">
        <p14:creationId xmlns:p14="http://schemas.microsoft.com/office/powerpoint/2010/main" val="3926349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B053DA4A-B2BF-4535-9FAD-190E21BA5034}"/>
              </a:ext>
            </a:extLst>
          </p:cNvPr>
          <p:cNvSpPr>
            <a:spLocks noGrp="1"/>
          </p:cNvSpPr>
          <p:nvPr>
            <p:ph type="title"/>
          </p:nvPr>
        </p:nvSpPr>
        <p:spPr>
          <a:xfrm>
            <a:off x="457200" y="274638"/>
            <a:ext cx="7620000" cy="1143000"/>
          </a:xfrm>
        </p:spPr>
        <p:txBody>
          <a:bodyPr/>
          <a:lstStyle/>
          <a:p>
            <a:pPr algn="ctr"/>
            <a:r>
              <a:rPr lang="es-CL" dirty="0"/>
              <a:t>Valores Figuras  Rítmicas</a:t>
            </a:r>
          </a:p>
        </p:txBody>
      </p:sp>
      <p:pic>
        <p:nvPicPr>
          <p:cNvPr id="7" name="Picture 2" descr="Figuras de nota y silencio – Hagamos Música | Tu aula de música ...">
            <a:extLst>
              <a:ext uri="{FF2B5EF4-FFF2-40B4-BE49-F238E27FC236}">
                <a16:creationId xmlns:a16="http://schemas.microsoft.com/office/drawing/2014/main" id="{038876CA-C388-4D1D-A3FF-DF2BEE08590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57200" y="1895475"/>
            <a:ext cx="7620000" cy="4210050"/>
          </a:xfrm>
          <a:prstGeom prst="rect">
            <a:avLst/>
          </a:prstGeom>
          <a:solidFill>
            <a:srgbClr val="FFFFFF"/>
          </a:solidFill>
        </p:spPr>
      </p:pic>
    </p:spTree>
    <p:extLst>
      <p:ext uri="{BB962C8B-B14F-4D97-AF65-F5344CB8AC3E}">
        <p14:creationId xmlns:p14="http://schemas.microsoft.com/office/powerpoint/2010/main" val="22231781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E7C7CF4-27B0-4A8F-8645-3E5F8737C1FF}"/>
              </a:ext>
            </a:extLst>
          </p:cNvPr>
          <p:cNvSpPr>
            <a:spLocks noGrp="1"/>
          </p:cNvSpPr>
          <p:nvPr>
            <p:ph type="title"/>
          </p:nvPr>
        </p:nvSpPr>
        <p:spPr>
          <a:xfrm>
            <a:off x="457200" y="274638"/>
            <a:ext cx="7620000" cy="1143000"/>
          </a:xfrm>
        </p:spPr>
        <p:txBody>
          <a:bodyPr anchor="ctr">
            <a:normAutofit/>
          </a:bodyPr>
          <a:lstStyle/>
          <a:p>
            <a:r>
              <a:rPr lang="es-CL" dirty="0"/>
              <a:t>Repaso Nombres de figuras </a:t>
            </a:r>
          </a:p>
        </p:txBody>
      </p:sp>
      <p:pic>
        <p:nvPicPr>
          <p:cNvPr id="5" name="Imagen 4">
            <a:extLst>
              <a:ext uri="{FF2B5EF4-FFF2-40B4-BE49-F238E27FC236}">
                <a16:creationId xmlns:a16="http://schemas.microsoft.com/office/drawing/2014/main" id="{AC3CB418-9EA4-4CD9-9E56-F04FCA029BDA}"/>
              </a:ext>
            </a:extLst>
          </p:cNvPr>
          <p:cNvPicPr>
            <a:picLocks noChangeAspect="1"/>
          </p:cNvPicPr>
          <p:nvPr/>
        </p:nvPicPr>
        <p:blipFill>
          <a:blip r:embed="rId2"/>
          <a:stretch>
            <a:fillRect/>
          </a:stretch>
        </p:blipFill>
        <p:spPr>
          <a:xfrm>
            <a:off x="457200" y="2276872"/>
            <a:ext cx="7620000" cy="2819003"/>
          </a:xfrm>
          <a:prstGeom prst="rect">
            <a:avLst/>
          </a:prstGeom>
          <a:noFill/>
        </p:spPr>
      </p:pic>
    </p:spTree>
    <p:extLst>
      <p:ext uri="{BB962C8B-B14F-4D97-AF65-F5344CB8AC3E}">
        <p14:creationId xmlns:p14="http://schemas.microsoft.com/office/powerpoint/2010/main" val="36862151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a:extLst>
              <a:ext uri="{FF2B5EF4-FFF2-40B4-BE49-F238E27FC236}">
                <a16:creationId xmlns:a16="http://schemas.microsoft.com/office/drawing/2014/main" id="{0234FFFF-2C4A-4B85-A659-C3E58B6D2E97}"/>
              </a:ext>
            </a:extLst>
          </p:cNvPr>
          <p:cNvPicPr>
            <a:picLocks noGrp="1" noChangeAspect="1"/>
          </p:cNvPicPr>
          <p:nvPr>
            <p:ph idx="1"/>
          </p:nvPr>
        </p:nvPicPr>
        <p:blipFill>
          <a:blip r:embed="rId2"/>
          <a:stretch>
            <a:fillRect/>
          </a:stretch>
        </p:blipFill>
        <p:spPr>
          <a:xfrm>
            <a:off x="1007418" y="1658937"/>
            <a:ext cx="3016250" cy="1725613"/>
          </a:xfrm>
          <a:prstGeom prst="rect">
            <a:avLst/>
          </a:prstGeom>
        </p:spPr>
      </p:pic>
      <p:pic>
        <p:nvPicPr>
          <p:cNvPr id="3" name="Imagen 2">
            <a:extLst>
              <a:ext uri="{FF2B5EF4-FFF2-40B4-BE49-F238E27FC236}">
                <a16:creationId xmlns:a16="http://schemas.microsoft.com/office/drawing/2014/main" id="{5972206A-17A6-4BAB-8822-A6FC81C13C7C}"/>
              </a:ext>
            </a:extLst>
          </p:cNvPr>
          <p:cNvPicPr>
            <a:picLocks noChangeAspect="1"/>
          </p:cNvPicPr>
          <p:nvPr/>
        </p:nvPicPr>
        <p:blipFill>
          <a:blip r:embed="rId3"/>
          <a:stretch>
            <a:fillRect/>
          </a:stretch>
        </p:blipFill>
        <p:spPr>
          <a:xfrm>
            <a:off x="1611313" y="3384550"/>
            <a:ext cx="3016250" cy="3016250"/>
          </a:xfrm>
          <a:prstGeom prst="rect">
            <a:avLst/>
          </a:prstGeom>
        </p:spPr>
      </p:pic>
      <p:pic>
        <p:nvPicPr>
          <p:cNvPr id="5" name="Imagen 4">
            <a:extLst>
              <a:ext uri="{FF2B5EF4-FFF2-40B4-BE49-F238E27FC236}">
                <a16:creationId xmlns:a16="http://schemas.microsoft.com/office/drawing/2014/main" id="{DCFF652B-5111-43B7-9D90-6ECCE30D9F01}"/>
              </a:ext>
            </a:extLst>
          </p:cNvPr>
          <p:cNvPicPr>
            <a:picLocks noChangeAspect="1"/>
          </p:cNvPicPr>
          <p:nvPr/>
        </p:nvPicPr>
        <p:blipFill>
          <a:blip r:embed="rId4"/>
          <a:stretch>
            <a:fillRect/>
          </a:stretch>
        </p:blipFill>
        <p:spPr>
          <a:xfrm>
            <a:off x="4932040" y="980728"/>
            <a:ext cx="2236788" cy="2236788"/>
          </a:xfrm>
          <a:prstGeom prst="rect">
            <a:avLst/>
          </a:prstGeom>
        </p:spPr>
      </p:pic>
      <p:pic>
        <p:nvPicPr>
          <p:cNvPr id="6" name="Imagen 5">
            <a:extLst>
              <a:ext uri="{FF2B5EF4-FFF2-40B4-BE49-F238E27FC236}">
                <a16:creationId xmlns:a16="http://schemas.microsoft.com/office/drawing/2014/main" id="{0E8F4BE1-23A9-46FC-B1FE-96458EC6E58B}"/>
              </a:ext>
            </a:extLst>
          </p:cNvPr>
          <p:cNvPicPr>
            <a:picLocks noChangeAspect="1"/>
          </p:cNvPicPr>
          <p:nvPr/>
        </p:nvPicPr>
        <p:blipFill>
          <a:blip r:embed="rId5"/>
          <a:stretch>
            <a:fillRect/>
          </a:stretch>
        </p:blipFill>
        <p:spPr>
          <a:xfrm>
            <a:off x="4686300" y="3895725"/>
            <a:ext cx="2236788" cy="2506663"/>
          </a:xfrm>
          <a:prstGeom prst="rect">
            <a:avLst/>
          </a:prstGeom>
        </p:spPr>
      </p:pic>
      <p:sp>
        <p:nvSpPr>
          <p:cNvPr id="2" name="Título 1">
            <a:extLst>
              <a:ext uri="{FF2B5EF4-FFF2-40B4-BE49-F238E27FC236}">
                <a16:creationId xmlns:a16="http://schemas.microsoft.com/office/drawing/2014/main" id="{DE74F13C-0CE9-4BBA-A99F-114C53390E58}"/>
              </a:ext>
            </a:extLst>
          </p:cNvPr>
          <p:cNvSpPr>
            <a:spLocks noGrp="1"/>
          </p:cNvSpPr>
          <p:nvPr>
            <p:ph type="title"/>
          </p:nvPr>
        </p:nvSpPr>
        <p:spPr>
          <a:xfrm>
            <a:off x="457200" y="274638"/>
            <a:ext cx="7620000" cy="1143000"/>
          </a:xfrm>
        </p:spPr>
        <p:txBody>
          <a:bodyPr anchor="ctr">
            <a:normAutofit/>
          </a:bodyPr>
          <a:lstStyle/>
          <a:p>
            <a:r>
              <a:rPr lang="es-CL" dirty="0"/>
              <a:t>Valores y ¿Cómo suenan?</a:t>
            </a:r>
          </a:p>
        </p:txBody>
      </p:sp>
    </p:spTree>
    <p:extLst>
      <p:ext uri="{BB962C8B-B14F-4D97-AF65-F5344CB8AC3E}">
        <p14:creationId xmlns:p14="http://schemas.microsoft.com/office/powerpoint/2010/main" val="21031148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2E0B35AD-1CE1-421A-BA62-BBCF90E6ECBA}"/>
              </a:ext>
            </a:extLst>
          </p:cNvPr>
          <p:cNvSpPr>
            <a:spLocks noGrp="1"/>
          </p:cNvSpPr>
          <p:nvPr>
            <p:ph idx="1"/>
          </p:nvPr>
        </p:nvSpPr>
        <p:spPr>
          <a:xfrm>
            <a:off x="467544" y="1028700"/>
            <a:ext cx="7620000" cy="4800600"/>
          </a:xfrm>
        </p:spPr>
        <p:txBody>
          <a:bodyPr>
            <a:normAutofit/>
          </a:bodyPr>
          <a:lstStyle/>
          <a:p>
            <a:endParaRPr lang="es-ES" sz="3600" dirty="0"/>
          </a:p>
          <a:p>
            <a:r>
              <a:rPr lang="es-ES" sz="3600" dirty="0"/>
              <a:t>Cualidades</a:t>
            </a:r>
          </a:p>
          <a:p>
            <a:r>
              <a:rPr lang="es-ES" sz="3600" dirty="0"/>
              <a:t>Parámetros</a:t>
            </a:r>
          </a:p>
          <a:p>
            <a:r>
              <a:rPr lang="es-ES" sz="3600" dirty="0"/>
              <a:t>Pilares</a:t>
            </a:r>
          </a:p>
          <a:p>
            <a:r>
              <a:rPr lang="es-ES" sz="3600" dirty="0"/>
              <a:t>Propiedades</a:t>
            </a:r>
            <a:endParaRPr lang="es-CL" sz="3600" dirty="0"/>
          </a:p>
        </p:txBody>
      </p:sp>
      <p:sp>
        <p:nvSpPr>
          <p:cNvPr id="4" name="Cerrar llave 3">
            <a:extLst>
              <a:ext uri="{FF2B5EF4-FFF2-40B4-BE49-F238E27FC236}">
                <a16:creationId xmlns:a16="http://schemas.microsoft.com/office/drawing/2014/main" id="{AB9CEEB9-9FA3-4FC3-92DD-61EEB6AC0270}"/>
              </a:ext>
            </a:extLst>
          </p:cNvPr>
          <p:cNvSpPr/>
          <p:nvPr/>
        </p:nvSpPr>
        <p:spPr>
          <a:xfrm>
            <a:off x="3347864" y="1772816"/>
            <a:ext cx="1080120" cy="259228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sp>
        <p:nvSpPr>
          <p:cNvPr id="5" name="Rectángulo 4">
            <a:extLst>
              <a:ext uri="{FF2B5EF4-FFF2-40B4-BE49-F238E27FC236}">
                <a16:creationId xmlns:a16="http://schemas.microsoft.com/office/drawing/2014/main" id="{9B45B23B-FD0E-40DC-A7DF-38C7EDC7C007}"/>
              </a:ext>
            </a:extLst>
          </p:cNvPr>
          <p:cNvSpPr/>
          <p:nvPr/>
        </p:nvSpPr>
        <p:spPr>
          <a:xfrm>
            <a:off x="5004048" y="2505670"/>
            <a:ext cx="2304256" cy="923330"/>
          </a:xfrm>
          <a:prstGeom prst="rect">
            <a:avLst/>
          </a:prstGeom>
          <a:noFill/>
        </p:spPr>
        <p:txBody>
          <a:bodyPr wrap="square" lIns="91440" tIns="45720" rIns="91440" bIns="45720">
            <a:spAutoFit/>
          </a:bodyPr>
          <a:lstStyle/>
          <a:p>
            <a:pPr algn="ctr"/>
            <a:r>
              <a:rPr lang="es-ES" sz="5400" b="0" cap="none" spc="0" dirty="0">
                <a:ln w="0"/>
                <a:solidFill>
                  <a:schemeClr val="accent1"/>
                </a:solidFill>
                <a:effectLst>
                  <a:outerShdw blurRad="38100" dist="25400" dir="5400000" algn="ctr" rotWithShape="0">
                    <a:srgbClr val="6E747A">
                      <a:alpha val="43000"/>
                    </a:srgbClr>
                  </a:outerShdw>
                </a:effectLst>
              </a:rPr>
              <a:t>Sonido</a:t>
            </a:r>
          </a:p>
        </p:txBody>
      </p:sp>
      <p:pic>
        <p:nvPicPr>
          <p:cNvPr id="6" name="Imagen 5">
            <a:extLst>
              <a:ext uri="{FF2B5EF4-FFF2-40B4-BE49-F238E27FC236}">
                <a16:creationId xmlns:a16="http://schemas.microsoft.com/office/drawing/2014/main" id="{E08D30B8-1A89-4161-ADE1-4E0544FBA279}"/>
              </a:ext>
            </a:extLst>
          </p:cNvPr>
          <p:cNvPicPr>
            <a:picLocks noChangeAspect="1"/>
          </p:cNvPicPr>
          <p:nvPr/>
        </p:nvPicPr>
        <p:blipFill>
          <a:blip r:embed="rId2"/>
          <a:stretch>
            <a:fillRect/>
          </a:stretch>
        </p:blipFill>
        <p:spPr>
          <a:xfrm>
            <a:off x="4634743" y="3781378"/>
            <a:ext cx="3042865" cy="2249184"/>
          </a:xfrm>
          <a:prstGeom prst="rect">
            <a:avLst/>
          </a:prstGeom>
        </p:spPr>
      </p:pic>
    </p:spTree>
    <p:extLst>
      <p:ext uri="{BB962C8B-B14F-4D97-AF65-F5344CB8AC3E}">
        <p14:creationId xmlns:p14="http://schemas.microsoft.com/office/powerpoint/2010/main" val="31998148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a:t>Actividad de Trabajo</a:t>
            </a: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371615224"/>
              </p:ext>
            </p:extLst>
          </p:nvPr>
        </p:nvGraphicFramePr>
        <p:xfrm>
          <a:off x="395536" y="2492896"/>
          <a:ext cx="7620000" cy="3571240"/>
        </p:xfrm>
        <a:graphic>
          <a:graphicData uri="http://schemas.openxmlformats.org/drawingml/2006/table">
            <a:tbl>
              <a:tblPr firstRow="1" bandRow="1">
                <a:tableStyleId>{5C22544A-7EE6-4342-B048-85BDC9FD1C3A}</a:tableStyleId>
              </a:tblPr>
              <a:tblGrid>
                <a:gridCol w="2540000">
                  <a:extLst>
                    <a:ext uri="{9D8B030D-6E8A-4147-A177-3AD203B41FA5}">
                      <a16:colId xmlns:a16="http://schemas.microsoft.com/office/drawing/2014/main" val="20000"/>
                    </a:ext>
                  </a:extLst>
                </a:gridCol>
                <a:gridCol w="2540000">
                  <a:extLst>
                    <a:ext uri="{9D8B030D-6E8A-4147-A177-3AD203B41FA5}">
                      <a16:colId xmlns:a16="http://schemas.microsoft.com/office/drawing/2014/main" val="20001"/>
                    </a:ext>
                  </a:extLst>
                </a:gridCol>
                <a:gridCol w="2540000">
                  <a:extLst>
                    <a:ext uri="{9D8B030D-6E8A-4147-A177-3AD203B41FA5}">
                      <a16:colId xmlns:a16="http://schemas.microsoft.com/office/drawing/2014/main" val="20002"/>
                    </a:ext>
                  </a:extLst>
                </a:gridCol>
              </a:tblGrid>
              <a:tr h="370840">
                <a:tc>
                  <a:txBody>
                    <a:bodyPr/>
                    <a:lstStyle/>
                    <a:p>
                      <a:r>
                        <a:rPr lang="es-CL" dirty="0">
                          <a:solidFill>
                            <a:schemeClr val="tx1"/>
                          </a:solidFill>
                        </a:rPr>
                        <a:t>Sonido</a:t>
                      </a:r>
                    </a:p>
                  </a:txBody>
                  <a:tcPr/>
                </a:tc>
                <a:tc>
                  <a:txBody>
                    <a:bodyPr/>
                    <a:lstStyle/>
                    <a:p>
                      <a:r>
                        <a:rPr lang="es-CL" dirty="0">
                          <a:solidFill>
                            <a:schemeClr val="tx1"/>
                          </a:solidFill>
                        </a:rPr>
                        <a:t>Largo</a:t>
                      </a:r>
                    </a:p>
                  </a:txBody>
                  <a:tcPr/>
                </a:tc>
                <a:tc>
                  <a:txBody>
                    <a:bodyPr/>
                    <a:lstStyle/>
                    <a:p>
                      <a:r>
                        <a:rPr lang="es-CL" dirty="0">
                          <a:solidFill>
                            <a:schemeClr val="tx1"/>
                          </a:solidFill>
                        </a:rPr>
                        <a:t>Corto</a:t>
                      </a:r>
                    </a:p>
                  </a:txBody>
                  <a:tcPr/>
                </a:tc>
                <a:extLst>
                  <a:ext uri="{0D108BD9-81ED-4DB2-BD59-A6C34878D82A}">
                    <a16:rowId xmlns:a16="http://schemas.microsoft.com/office/drawing/2014/main" val="10000"/>
                  </a:ext>
                </a:extLst>
              </a:tr>
              <a:tr h="370840">
                <a:tc>
                  <a:txBody>
                    <a:bodyPr/>
                    <a:lstStyle/>
                    <a:p>
                      <a:endParaRPr lang="es-CL" dirty="0"/>
                    </a:p>
                    <a:p>
                      <a:endParaRPr lang="es-CL" dirty="0"/>
                    </a:p>
                  </a:txBody>
                  <a:tcPr/>
                </a:tc>
                <a:tc>
                  <a:txBody>
                    <a:bodyPr/>
                    <a:lstStyle/>
                    <a:p>
                      <a:endParaRPr lang="es-CL"/>
                    </a:p>
                  </a:txBody>
                  <a:tcPr/>
                </a:tc>
                <a:tc>
                  <a:txBody>
                    <a:bodyPr/>
                    <a:lstStyle/>
                    <a:p>
                      <a:endParaRPr lang="es-CL"/>
                    </a:p>
                  </a:txBody>
                  <a:tcPr/>
                </a:tc>
                <a:extLst>
                  <a:ext uri="{0D108BD9-81ED-4DB2-BD59-A6C34878D82A}">
                    <a16:rowId xmlns:a16="http://schemas.microsoft.com/office/drawing/2014/main" val="10001"/>
                  </a:ext>
                </a:extLst>
              </a:tr>
              <a:tr h="370840">
                <a:tc>
                  <a:txBody>
                    <a:bodyPr/>
                    <a:lstStyle/>
                    <a:p>
                      <a:endParaRPr lang="es-CL" dirty="0"/>
                    </a:p>
                    <a:p>
                      <a:endParaRPr lang="es-CL" dirty="0"/>
                    </a:p>
                  </a:txBody>
                  <a:tcPr/>
                </a:tc>
                <a:tc>
                  <a:txBody>
                    <a:bodyPr/>
                    <a:lstStyle/>
                    <a:p>
                      <a:endParaRPr lang="es-CL"/>
                    </a:p>
                  </a:txBody>
                  <a:tcPr/>
                </a:tc>
                <a:tc>
                  <a:txBody>
                    <a:bodyPr/>
                    <a:lstStyle/>
                    <a:p>
                      <a:endParaRPr lang="es-CL"/>
                    </a:p>
                  </a:txBody>
                  <a:tcPr/>
                </a:tc>
                <a:extLst>
                  <a:ext uri="{0D108BD9-81ED-4DB2-BD59-A6C34878D82A}">
                    <a16:rowId xmlns:a16="http://schemas.microsoft.com/office/drawing/2014/main" val="10002"/>
                  </a:ext>
                </a:extLst>
              </a:tr>
              <a:tr h="370840">
                <a:tc>
                  <a:txBody>
                    <a:bodyPr/>
                    <a:lstStyle/>
                    <a:p>
                      <a:endParaRPr lang="es-CL" dirty="0"/>
                    </a:p>
                    <a:p>
                      <a:endParaRPr lang="es-CL" dirty="0"/>
                    </a:p>
                  </a:txBody>
                  <a:tcPr/>
                </a:tc>
                <a:tc>
                  <a:txBody>
                    <a:bodyPr/>
                    <a:lstStyle/>
                    <a:p>
                      <a:endParaRPr lang="es-CL"/>
                    </a:p>
                  </a:txBody>
                  <a:tcPr/>
                </a:tc>
                <a:tc>
                  <a:txBody>
                    <a:bodyPr/>
                    <a:lstStyle/>
                    <a:p>
                      <a:endParaRPr lang="es-CL"/>
                    </a:p>
                  </a:txBody>
                  <a:tcPr/>
                </a:tc>
                <a:extLst>
                  <a:ext uri="{0D108BD9-81ED-4DB2-BD59-A6C34878D82A}">
                    <a16:rowId xmlns:a16="http://schemas.microsoft.com/office/drawing/2014/main" val="10003"/>
                  </a:ext>
                </a:extLst>
              </a:tr>
              <a:tr h="370840">
                <a:tc>
                  <a:txBody>
                    <a:bodyPr/>
                    <a:lstStyle/>
                    <a:p>
                      <a:endParaRPr lang="es-CL" dirty="0"/>
                    </a:p>
                    <a:p>
                      <a:endParaRPr lang="es-CL" dirty="0"/>
                    </a:p>
                  </a:txBody>
                  <a:tcPr/>
                </a:tc>
                <a:tc>
                  <a:txBody>
                    <a:bodyPr/>
                    <a:lstStyle/>
                    <a:p>
                      <a:endParaRPr lang="es-CL"/>
                    </a:p>
                  </a:txBody>
                  <a:tcPr/>
                </a:tc>
                <a:tc>
                  <a:txBody>
                    <a:bodyPr/>
                    <a:lstStyle/>
                    <a:p>
                      <a:endParaRPr lang="es-CL"/>
                    </a:p>
                  </a:txBody>
                  <a:tcPr/>
                </a:tc>
                <a:extLst>
                  <a:ext uri="{0D108BD9-81ED-4DB2-BD59-A6C34878D82A}">
                    <a16:rowId xmlns:a16="http://schemas.microsoft.com/office/drawing/2014/main" val="10004"/>
                  </a:ext>
                </a:extLst>
              </a:tr>
              <a:tr h="370840">
                <a:tc>
                  <a:txBody>
                    <a:bodyPr/>
                    <a:lstStyle/>
                    <a:p>
                      <a:endParaRPr lang="es-CL" dirty="0"/>
                    </a:p>
                    <a:p>
                      <a:endParaRPr lang="es-CL" dirty="0"/>
                    </a:p>
                  </a:txBody>
                  <a:tcPr/>
                </a:tc>
                <a:tc>
                  <a:txBody>
                    <a:bodyPr/>
                    <a:lstStyle/>
                    <a:p>
                      <a:endParaRPr lang="es-CL"/>
                    </a:p>
                  </a:txBody>
                  <a:tcPr/>
                </a:tc>
                <a:tc>
                  <a:txBody>
                    <a:bodyPr/>
                    <a:lstStyle/>
                    <a:p>
                      <a:endParaRPr lang="es-CL" dirty="0"/>
                    </a:p>
                  </a:txBody>
                  <a:tcPr/>
                </a:tc>
                <a:extLst>
                  <a:ext uri="{0D108BD9-81ED-4DB2-BD59-A6C34878D82A}">
                    <a16:rowId xmlns:a16="http://schemas.microsoft.com/office/drawing/2014/main" val="10005"/>
                  </a:ext>
                </a:extLst>
              </a:tr>
            </a:tbl>
          </a:graphicData>
        </a:graphic>
      </p:graphicFrame>
      <p:sp>
        <p:nvSpPr>
          <p:cNvPr id="5" name="4 Rectángulo"/>
          <p:cNvSpPr/>
          <p:nvPr/>
        </p:nvSpPr>
        <p:spPr>
          <a:xfrm>
            <a:off x="395536" y="1556792"/>
            <a:ext cx="7762894" cy="369332"/>
          </a:xfrm>
          <a:prstGeom prst="rect">
            <a:avLst/>
          </a:prstGeom>
        </p:spPr>
        <p:txBody>
          <a:bodyPr wrap="none">
            <a:spAutoFit/>
          </a:bodyPr>
          <a:lstStyle/>
          <a:p>
            <a:r>
              <a:rPr lang="es-CL" dirty="0"/>
              <a:t>Clasifica las siguientes figuras musicales en cuanto a duración, en largos o cortos:</a:t>
            </a:r>
          </a:p>
        </p:txBody>
      </p:sp>
      <p:pic>
        <p:nvPicPr>
          <p:cNvPr id="1026" name="Picture 2" descr="Quia - Figuras musica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2924944"/>
            <a:ext cx="558949" cy="55894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ímbolo de semicorchea Gratis Dibujos Animados Imágene｜Illustoon 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3770" y="3483893"/>
            <a:ext cx="657101" cy="65710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Quia - Figuras musical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8274" y="4163343"/>
            <a:ext cx="373856" cy="62309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Quia - Figuras musicale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6567" y="4878452"/>
            <a:ext cx="357269" cy="357269"/>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10" descr="Quia - Figuras musical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sp>
        <p:nvSpPr>
          <p:cNvPr id="6" name="AutoShape 12" descr="Quia - Figuras musical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pic>
        <p:nvPicPr>
          <p:cNvPr id="1038" name="Picture 14" descr="🎼 Imágenes de notas musicales 🎵"/>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88973" y="5445224"/>
            <a:ext cx="443270" cy="4954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95654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Explosión 2"/>
          <p:cNvSpPr/>
          <p:nvPr/>
        </p:nvSpPr>
        <p:spPr>
          <a:xfrm>
            <a:off x="-108520" y="620688"/>
            <a:ext cx="3240360" cy="5040559"/>
          </a:xfrm>
          <a:prstGeom prst="irregularSeal2">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solidFill>
                  <a:schemeClr val="tx1"/>
                </a:solidFill>
              </a:rPr>
              <a:t>Actividad </a:t>
            </a:r>
          </a:p>
          <a:p>
            <a:pPr algn="ctr"/>
            <a:r>
              <a:rPr lang="es-CL" dirty="0">
                <a:solidFill>
                  <a:schemeClr val="tx1"/>
                </a:solidFill>
              </a:rPr>
              <a:t>De trabajo:</a:t>
            </a:r>
          </a:p>
          <a:p>
            <a:pPr algn="ctr"/>
            <a:r>
              <a:rPr lang="es-CL" dirty="0">
                <a:solidFill>
                  <a:schemeClr val="tx1"/>
                </a:solidFill>
              </a:rPr>
              <a:t>suma o resta</a:t>
            </a:r>
          </a:p>
          <a:p>
            <a:pPr algn="ctr"/>
            <a:r>
              <a:rPr lang="es-CL" dirty="0">
                <a:solidFill>
                  <a:schemeClr val="tx1"/>
                </a:solidFill>
              </a:rPr>
              <a:t>las figuras rítmicas </a:t>
            </a:r>
          </a:p>
          <a:p>
            <a:pPr algn="ctr"/>
            <a:r>
              <a:rPr lang="es-CL" dirty="0">
                <a:solidFill>
                  <a:schemeClr val="tx1"/>
                </a:solidFill>
              </a:rPr>
              <a:t>Colocando el número</a:t>
            </a:r>
          </a:p>
          <a:p>
            <a:pPr algn="ctr"/>
            <a:r>
              <a:rPr lang="es-CL" dirty="0">
                <a:solidFill>
                  <a:schemeClr val="tx1"/>
                </a:solidFill>
              </a:rPr>
              <a:t>Que resulta de estas</a:t>
            </a:r>
          </a:p>
          <a:p>
            <a:pPr algn="ctr"/>
            <a:r>
              <a:rPr lang="es-CL" dirty="0">
                <a:solidFill>
                  <a:schemeClr val="tx1"/>
                </a:solidFill>
              </a:rPr>
              <a:t>Operaciones</a:t>
            </a:r>
            <a:endParaRPr lang="es-CL"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0631" y="980728"/>
            <a:ext cx="4608512" cy="45139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74254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87896"/>
            <a:ext cx="5548313" cy="6542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65272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B124C537-FB58-44AC-9D2E-CA60F83CB191}"/>
              </a:ext>
            </a:extLst>
          </p:cNvPr>
          <p:cNvPicPr>
            <a:picLocks noChangeAspect="1"/>
          </p:cNvPicPr>
          <p:nvPr/>
        </p:nvPicPr>
        <p:blipFill>
          <a:blip r:embed="rId2"/>
          <a:stretch>
            <a:fillRect/>
          </a:stretch>
        </p:blipFill>
        <p:spPr>
          <a:xfrm>
            <a:off x="90488" y="500933"/>
            <a:ext cx="8277225" cy="5856135"/>
          </a:xfrm>
          <a:prstGeom prst="rect">
            <a:avLst/>
          </a:prstGeom>
          <a:noFill/>
        </p:spPr>
      </p:pic>
    </p:spTree>
    <p:extLst>
      <p:ext uri="{BB962C8B-B14F-4D97-AF65-F5344CB8AC3E}">
        <p14:creationId xmlns:p14="http://schemas.microsoft.com/office/powerpoint/2010/main" val="37879051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3BE0835C-6F2E-4571-A3DE-108349DFA929}"/>
              </a:ext>
            </a:extLst>
          </p:cNvPr>
          <p:cNvPicPr>
            <a:picLocks noChangeAspect="1"/>
          </p:cNvPicPr>
          <p:nvPr/>
        </p:nvPicPr>
        <p:blipFill rotWithShape="1">
          <a:blip r:embed="rId3"/>
          <a:srcRect b="13112"/>
          <a:stretch/>
        </p:blipFill>
        <p:spPr>
          <a:xfrm>
            <a:off x="159290" y="998730"/>
            <a:ext cx="8841203" cy="4938011"/>
          </a:xfrm>
          <a:prstGeom prst="rect">
            <a:avLst/>
          </a:prstGeom>
        </p:spPr>
      </p:pic>
    </p:spTree>
    <p:extLst>
      <p:ext uri="{BB962C8B-B14F-4D97-AF65-F5344CB8AC3E}">
        <p14:creationId xmlns:p14="http://schemas.microsoft.com/office/powerpoint/2010/main" val="3689592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L SONIDO Y SUS CUALIDADES - Classmint.com | Blog de musica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764704"/>
            <a:ext cx="7736468" cy="54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79482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1275142"/>
            <a:ext cx="7886700" cy="850124"/>
          </a:xfrm>
        </p:spPr>
        <p:txBody>
          <a:bodyPr vert="horz" lIns="68580" tIns="34290" rIns="68580" bIns="34290" rtlCol="0" anchor="ctr">
            <a:normAutofit/>
          </a:bodyPr>
          <a:lstStyle/>
          <a:p>
            <a:pPr algn="ctr"/>
            <a:r>
              <a:rPr lang="en-US" sz="3000" cap="all">
                <a:ln w="3175" cmpd="sng">
                  <a:noFill/>
                </a:ln>
                <a:solidFill>
                  <a:schemeClr val="tx1"/>
                </a:solidFill>
              </a:rPr>
              <a:t>Cualidades del Sonido: Otros nombres…</a:t>
            </a:r>
          </a:p>
        </p:txBody>
      </p:sp>
      <p:graphicFrame>
        <p:nvGraphicFramePr>
          <p:cNvPr id="9" name="Marcador de posición de contenido 3" descr="Proceso continuo en el que se muestran cinco tareas conectadas mediante una flecha para indicar la progresión continua"/>
          <p:cNvGraphicFramePr>
            <a:graphicFrameLocks noGrp="1"/>
          </p:cNvGraphicFramePr>
          <p:nvPr>
            <p:ph sz="half" idx="1"/>
          </p:nvPr>
        </p:nvGraphicFramePr>
        <p:xfrm>
          <a:off x="321470" y="2125266"/>
          <a:ext cx="8029575" cy="36680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16169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44A2516B-BF4D-4951-AA1B-8599191F6D9B}"/>
              </a:ext>
            </a:extLst>
          </p:cNvPr>
          <p:cNvSpPr>
            <a:spLocks noGrp="1"/>
          </p:cNvSpPr>
          <p:nvPr>
            <p:ph type="title"/>
          </p:nvPr>
        </p:nvSpPr>
        <p:spPr/>
        <p:txBody>
          <a:bodyPr/>
          <a:lstStyle/>
          <a:p>
            <a:r>
              <a:rPr lang="es-CL" dirty="0"/>
              <a:t>Duración</a:t>
            </a:r>
          </a:p>
        </p:txBody>
      </p:sp>
      <p:sp>
        <p:nvSpPr>
          <p:cNvPr id="6" name="Marcador de contenido 5">
            <a:extLst>
              <a:ext uri="{FF2B5EF4-FFF2-40B4-BE49-F238E27FC236}">
                <a16:creationId xmlns:a16="http://schemas.microsoft.com/office/drawing/2014/main" id="{E91DEB40-BEF2-4595-BD0E-D026881B765B}"/>
              </a:ext>
            </a:extLst>
          </p:cNvPr>
          <p:cNvSpPr>
            <a:spLocks noGrp="1"/>
          </p:cNvSpPr>
          <p:nvPr>
            <p:ph idx="1"/>
          </p:nvPr>
        </p:nvSpPr>
        <p:spPr>
          <a:xfrm>
            <a:off x="435769" y="2255044"/>
            <a:ext cx="3550444" cy="3263504"/>
          </a:xfrm>
        </p:spPr>
        <p:txBody>
          <a:bodyPr>
            <a:normAutofit/>
          </a:bodyPr>
          <a:lstStyle/>
          <a:p>
            <a:pPr algn="just">
              <a:lnSpc>
                <a:spcPct val="150000"/>
              </a:lnSpc>
            </a:pPr>
            <a:r>
              <a:rPr lang="es-ES" sz="1800" dirty="0">
                <a:solidFill>
                  <a:srgbClr val="444444"/>
                </a:solidFill>
                <a:latin typeface="Arial" panose="020B0604020202020204" pitchFamily="34" charset="0"/>
              </a:rPr>
              <a:t>La duración es una de las cualidad del sonido, en base a la cual distintos sonidos son largos o cortos. </a:t>
            </a:r>
          </a:p>
          <a:p>
            <a:pPr algn="just">
              <a:lnSpc>
                <a:spcPct val="150000"/>
              </a:lnSpc>
            </a:pPr>
            <a:r>
              <a:rPr lang="es-ES" sz="1800" dirty="0">
                <a:solidFill>
                  <a:srgbClr val="444444"/>
                </a:solidFill>
                <a:latin typeface="Arial" panose="020B0604020202020204" pitchFamily="34" charset="0"/>
              </a:rPr>
              <a:t>Esta cualidad del sonido da lugar en música, a lo que llamamos ritmo.</a:t>
            </a:r>
            <a:endParaRPr lang="es-CL" sz="1800" dirty="0"/>
          </a:p>
        </p:txBody>
      </p:sp>
      <p:pic>
        <p:nvPicPr>
          <p:cNvPr id="8" name="Imagen 7">
            <a:extLst>
              <a:ext uri="{FF2B5EF4-FFF2-40B4-BE49-F238E27FC236}">
                <a16:creationId xmlns:a16="http://schemas.microsoft.com/office/drawing/2014/main" id="{DA1A7E96-9B84-495E-A6A2-1DC29B2A688F}"/>
              </a:ext>
            </a:extLst>
          </p:cNvPr>
          <p:cNvPicPr>
            <a:picLocks noChangeAspect="1"/>
          </p:cNvPicPr>
          <p:nvPr/>
        </p:nvPicPr>
        <p:blipFill>
          <a:blip r:embed="rId2"/>
          <a:stretch>
            <a:fillRect/>
          </a:stretch>
        </p:blipFill>
        <p:spPr>
          <a:xfrm>
            <a:off x="4388090" y="1764648"/>
            <a:ext cx="3982557" cy="3328705"/>
          </a:xfrm>
          <a:prstGeom prst="rect">
            <a:avLst/>
          </a:prstGeom>
        </p:spPr>
      </p:pic>
    </p:spTree>
    <p:extLst>
      <p:ext uri="{BB962C8B-B14F-4D97-AF65-F5344CB8AC3E}">
        <p14:creationId xmlns:p14="http://schemas.microsoft.com/office/powerpoint/2010/main" val="9044983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7156BA-91FD-40E1-9A08-93961F0D6523}"/>
              </a:ext>
            </a:extLst>
          </p:cNvPr>
          <p:cNvSpPr>
            <a:spLocks noGrp="1"/>
          </p:cNvSpPr>
          <p:nvPr>
            <p:ph type="title"/>
          </p:nvPr>
        </p:nvSpPr>
        <p:spPr>
          <a:xfrm>
            <a:off x="457200" y="274638"/>
            <a:ext cx="7620000" cy="1143000"/>
          </a:xfrm>
        </p:spPr>
        <p:txBody>
          <a:bodyPr anchor="ctr">
            <a:normAutofit/>
          </a:bodyPr>
          <a:lstStyle/>
          <a:p>
            <a:r>
              <a:rPr lang="es-CL" dirty="0"/>
              <a:t>¿Qué es la duración del sonido</a:t>
            </a:r>
          </a:p>
        </p:txBody>
      </p:sp>
      <p:sp>
        <p:nvSpPr>
          <p:cNvPr id="3" name="Marcador de contenido 2">
            <a:extLst>
              <a:ext uri="{FF2B5EF4-FFF2-40B4-BE49-F238E27FC236}">
                <a16:creationId xmlns:a16="http://schemas.microsoft.com/office/drawing/2014/main" id="{9B2DA887-2DBD-4817-BF11-7CC5171FE8B3}"/>
              </a:ext>
            </a:extLst>
          </p:cNvPr>
          <p:cNvSpPr>
            <a:spLocks noGrp="1"/>
          </p:cNvSpPr>
          <p:nvPr>
            <p:ph sz="half" idx="1"/>
          </p:nvPr>
        </p:nvSpPr>
        <p:spPr>
          <a:xfrm>
            <a:off x="457200" y="1536192"/>
            <a:ext cx="3657600" cy="4590288"/>
          </a:xfrm>
        </p:spPr>
        <p:txBody>
          <a:bodyPr>
            <a:normAutofit/>
          </a:bodyPr>
          <a:lstStyle/>
          <a:p>
            <a:pPr algn="just">
              <a:lnSpc>
                <a:spcPct val="90000"/>
              </a:lnSpc>
            </a:pPr>
            <a:r>
              <a:rPr lang="es-ES" sz="2400" b="0" i="0" dirty="0">
                <a:effectLst/>
              </a:rPr>
              <a:t>La duración del sonido es el tiempo que permanece la onda sonora. Por ejemplo, en el maullido de un gato, la duración es el tiempo que permanece la onda. Si golpeas una puerta una sola vez con un sonido parecido a '</a:t>
            </a:r>
            <a:r>
              <a:rPr lang="es-ES" sz="2400" b="0" i="0" dirty="0" err="1">
                <a:effectLst/>
              </a:rPr>
              <a:t>toc</a:t>
            </a:r>
            <a:r>
              <a:rPr lang="es-ES" sz="2400" b="0" i="0" dirty="0">
                <a:effectLst/>
              </a:rPr>
              <a:t>' la duración será más corta que la anterior.</a:t>
            </a:r>
            <a:endParaRPr lang="es-CL" sz="2400" dirty="0"/>
          </a:p>
        </p:txBody>
      </p:sp>
      <p:pic>
        <p:nvPicPr>
          <p:cNvPr id="5" name="Imagen 4" descr="Diagrama&#10;&#10;Descripción generada automáticamente">
            <a:extLst>
              <a:ext uri="{FF2B5EF4-FFF2-40B4-BE49-F238E27FC236}">
                <a16:creationId xmlns:a16="http://schemas.microsoft.com/office/drawing/2014/main" id="{EB232908-96FE-4C69-AC19-6C29C068D180}"/>
              </a:ext>
            </a:extLst>
          </p:cNvPr>
          <p:cNvPicPr>
            <a:picLocks noChangeAspect="1"/>
          </p:cNvPicPr>
          <p:nvPr/>
        </p:nvPicPr>
        <p:blipFill>
          <a:blip r:embed="rId2"/>
          <a:stretch>
            <a:fillRect/>
          </a:stretch>
        </p:blipFill>
        <p:spPr>
          <a:xfrm>
            <a:off x="4419600" y="2829419"/>
            <a:ext cx="3657600" cy="2003833"/>
          </a:xfrm>
          <a:prstGeom prst="rect">
            <a:avLst/>
          </a:prstGeom>
          <a:noFill/>
        </p:spPr>
      </p:pic>
    </p:spTree>
    <p:extLst>
      <p:ext uri="{BB962C8B-B14F-4D97-AF65-F5344CB8AC3E}">
        <p14:creationId xmlns:p14="http://schemas.microsoft.com/office/powerpoint/2010/main" val="10805957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C4581BD5-BDEA-4240-8C2F-3A2289099808}"/>
              </a:ext>
            </a:extLst>
          </p:cNvPr>
          <p:cNvPicPr>
            <a:picLocks noChangeAspect="1"/>
          </p:cNvPicPr>
          <p:nvPr/>
        </p:nvPicPr>
        <p:blipFill>
          <a:blip r:embed="rId2"/>
          <a:stretch>
            <a:fillRect/>
          </a:stretch>
        </p:blipFill>
        <p:spPr>
          <a:xfrm>
            <a:off x="90488" y="1194150"/>
            <a:ext cx="8277225" cy="4469701"/>
          </a:xfrm>
          <a:prstGeom prst="rect">
            <a:avLst/>
          </a:prstGeom>
          <a:noFill/>
        </p:spPr>
      </p:pic>
    </p:spTree>
    <p:extLst>
      <p:ext uri="{BB962C8B-B14F-4D97-AF65-F5344CB8AC3E}">
        <p14:creationId xmlns:p14="http://schemas.microsoft.com/office/powerpoint/2010/main" val="300290468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yacencia">
  <a:themeElements>
    <a:clrScheme name="Adyacencia">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yacencia">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468</TotalTime>
  <Words>304</Words>
  <Application>Microsoft Office PowerPoint</Application>
  <PresentationFormat>Presentación en pantalla (4:3)</PresentationFormat>
  <Paragraphs>64</Paragraphs>
  <Slides>22</Slides>
  <Notes>3</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22</vt:i4>
      </vt:variant>
    </vt:vector>
  </HeadingPairs>
  <TitlesOfParts>
    <vt:vector size="26" baseType="lpstr">
      <vt:lpstr>Arial</vt:lpstr>
      <vt:lpstr>Calibri</vt:lpstr>
      <vt:lpstr>Cambria</vt:lpstr>
      <vt:lpstr>Adyacencia</vt:lpstr>
      <vt:lpstr>Clases de Música</vt:lpstr>
      <vt:lpstr>Presentación de PowerPoint</vt:lpstr>
      <vt:lpstr>Presentación de PowerPoint</vt:lpstr>
      <vt:lpstr>Presentación de PowerPoint</vt:lpstr>
      <vt:lpstr>Presentación de PowerPoint</vt:lpstr>
      <vt:lpstr>Cualidades del Sonido: Otros nombres…</vt:lpstr>
      <vt:lpstr>Duración</vt:lpstr>
      <vt:lpstr>¿Qué es la duración del sonido</vt:lpstr>
      <vt:lpstr>Presentación de PowerPoint</vt:lpstr>
      <vt:lpstr>Movimiento …</vt:lpstr>
      <vt:lpstr>Lista de sonidos</vt:lpstr>
      <vt:lpstr>Presentación de PowerPoint</vt:lpstr>
      <vt:lpstr>Figuras rítmicas (musicales)</vt:lpstr>
      <vt:lpstr>Presentación de PowerPoint</vt:lpstr>
      <vt:lpstr>Presentación de PowerPoint</vt:lpstr>
      <vt:lpstr>Observar video:</vt:lpstr>
      <vt:lpstr>Valores Figuras  Rítmicas</vt:lpstr>
      <vt:lpstr>Repaso Nombres de figuras </vt:lpstr>
      <vt:lpstr>Valores y ¿Cómo suenan?</vt:lpstr>
      <vt:lpstr>Actividad de Trabajo</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Clases de Música</dc:title>
  <dc:creator>Sala Enlace</dc:creator>
  <cp:lastModifiedBy>Claudia Coñuecar</cp:lastModifiedBy>
  <cp:revision>15</cp:revision>
  <dcterms:created xsi:type="dcterms:W3CDTF">2020-04-18T19:58:24Z</dcterms:created>
  <dcterms:modified xsi:type="dcterms:W3CDTF">2021-03-11T23:35:13Z</dcterms:modified>
</cp:coreProperties>
</file>