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B6E3E-8C6B-4E3C-BE8C-DF2522702FA8}" v="16" dt="2021-03-08T23:38:40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AFDB6E3E-8C6B-4E3C-BE8C-DF2522702FA8}"/>
    <pc:docChg chg="custSel addSld delSld modSld">
      <pc:chgData name="Claudia Coñuecar" userId="40a48c7a74c5fee3" providerId="LiveId" clId="{AFDB6E3E-8C6B-4E3C-BE8C-DF2522702FA8}" dt="2021-03-08T23:38:40.686" v="75" actId="1076"/>
      <pc:docMkLst>
        <pc:docMk/>
      </pc:docMkLst>
      <pc:sldChg chg="modSp mod">
        <pc:chgData name="Claudia Coñuecar" userId="40a48c7a74c5fee3" providerId="LiveId" clId="{AFDB6E3E-8C6B-4E3C-BE8C-DF2522702FA8}" dt="2021-03-08T23:26:33.415" v="14" actId="20577"/>
        <pc:sldMkLst>
          <pc:docMk/>
          <pc:sldMk cId="1319753002" sldId="263"/>
        </pc:sldMkLst>
        <pc:spChg chg="mod">
          <ac:chgData name="Claudia Coñuecar" userId="40a48c7a74c5fee3" providerId="LiveId" clId="{AFDB6E3E-8C6B-4E3C-BE8C-DF2522702FA8}" dt="2021-03-08T23:26:33.415" v="14" actId="20577"/>
          <ac:spMkLst>
            <pc:docMk/>
            <pc:sldMk cId="1319753002" sldId="263"/>
            <ac:spMk id="3" creationId="{00000000-0000-0000-0000-000000000000}"/>
          </ac:spMkLst>
        </pc:spChg>
      </pc:sldChg>
      <pc:sldChg chg="addSp delSp modSp new mod">
        <pc:chgData name="Claudia Coñuecar" userId="40a48c7a74c5fee3" providerId="LiveId" clId="{AFDB6E3E-8C6B-4E3C-BE8C-DF2522702FA8}" dt="2021-03-08T23:38:40.686" v="75" actId="1076"/>
        <pc:sldMkLst>
          <pc:docMk/>
          <pc:sldMk cId="200686394" sldId="266"/>
        </pc:sldMkLst>
        <pc:spChg chg="mod">
          <ac:chgData name="Claudia Coñuecar" userId="40a48c7a74c5fee3" providerId="LiveId" clId="{AFDB6E3E-8C6B-4E3C-BE8C-DF2522702FA8}" dt="2021-03-08T23:30:05.005" v="59" actId="20577"/>
          <ac:spMkLst>
            <pc:docMk/>
            <pc:sldMk cId="200686394" sldId="266"/>
            <ac:spMk id="2" creationId="{01368FA6-7376-45B1-B9C4-AFD3AB6C8460}"/>
          </ac:spMkLst>
        </pc:spChg>
        <pc:spChg chg="del">
          <ac:chgData name="Claudia Coñuecar" userId="40a48c7a74c5fee3" providerId="LiveId" clId="{AFDB6E3E-8C6B-4E3C-BE8C-DF2522702FA8}" dt="2021-03-08T23:29:46.266" v="17"/>
          <ac:spMkLst>
            <pc:docMk/>
            <pc:sldMk cId="200686394" sldId="266"/>
            <ac:spMk id="3" creationId="{4DEA6057-59CA-4D00-B3B1-22EFEB587A2B}"/>
          </ac:spMkLst>
        </pc:spChg>
        <pc:spChg chg="add del mod">
          <ac:chgData name="Claudia Coñuecar" userId="40a48c7a74c5fee3" providerId="LiveId" clId="{AFDB6E3E-8C6B-4E3C-BE8C-DF2522702FA8}" dt="2021-03-08T23:38:37.927" v="74" actId="21"/>
          <ac:spMkLst>
            <pc:docMk/>
            <pc:sldMk cId="200686394" sldId="266"/>
            <ac:spMk id="4" creationId="{6F6AC96B-5ADB-4BF6-A9CA-9CD8A5CE8928}"/>
          </ac:spMkLst>
        </pc:spChg>
        <pc:picChg chg="add del mod">
          <ac:chgData name="Claudia Coñuecar" userId="40a48c7a74c5fee3" providerId="LiveId" clId="{AFDB6E3E-8C6B-4E3C-BE8C-DF2522702FA8}" dt="2021-03-08T23:35:02.189" v="66" actId="21"/>
          <ac:picMkLst>
            <pc:docMk/>
            <pc:sldMk cId="200686394" sldId="266"/>
            <ac:picMk id="1026" creationId="{5BC4622A-347C-46E5-8814-FC4F139623F4}"/>
          </ac:picMkLst>
        </pc:picChg>
        <pc:picChg chg="add mod">
          <ac:chgData name="Claudia Coñuecar" userId="40a48c7a74c5fee3" providerId="LiveId" clId="{AFDB6E3E-8C6B-4E3C-BE8C-DF2522702FA8}" dt="2021-03-08T23:38:40.686" v="75" actId="1076"/>
          <ac:picMkLst>
            <pc:docMk/>
            <pc:sldMk cId="200686394" sldId="266"/>
            <ac:picMk id="1028" creationId="{9A3F479C-EDC5-43F8-B71D-703587A73336}"/>
          </ac:picMkLst>
        </pc:picChg>
      </pc:sldChg>
      <pc:sldChg chg="del">
        <pc:chgData name="Claudia Coñuecar" userId="40a48c7a74c5fee3" providerId="LiveId" clId="{AFDB6E3E-8C6B-4E3C-BE8C-DF2522702FA8}" dt="2021-03-08T23:26:51.073" v="15" actId="2696"/>
        <pc:sldMkLst>
          <pc:docMk/>
          <pc:sldMk cId="493452216" sldId="266"/>
        </pc:sldMkLst>
      </pc:sldChg>
    </pc:docChg>
  </pc:docChgLst>
  <pc:docChgLst>
    <pc:chgData name="Claudia Coñuecar" userId="40a48c7a74c5fee3" providerId="LiveId" clId="{17A31957-D1C8-4421-866D-049B6C1335C3}"/>
    <pc:docChg chg="modSld">
      <pc:chgData name="Claudia Coñuecar" userId="40a48c7a74c5fee3" providerId="LiveId" clId="{17A31957-D1C8-4421-866D-049B6C1335C3}" dt="2020-11-02T14:37:23.862" v="104" actId="20577"/>
      <pc:docMkLst>
        <pc:docMk/>
      </pc:docMkLst>
      <pc:sldChg chg="delSp modSp mod">
        <pc:chgData name="Claudia Coñuecar" userId="40a48c7a74c5fee3" providerId="LiveId" clId="{17A31957-D1C8-4421-866D-049B6C1335C3}" dt="2020-11-02T14:36:39.570" v="70" actId="20577"/>
        <pc:sldMkLst>
          <pc:docMk/>
          <pc:sldMk cId="2082132955" sldId="265"/>
        </pc:sldMkLst>
        <pc:spChg chg="mod">
          <ac:chgData name="Claudia Coñuecar" userId="40a48c7a74c5fee3" providerId="LiveId" clId="{17A31957-D1C8-4421-866D-049B6C1335C3}" dt="2020-11-02T14:36:39.570" v="70" actId="20577"/>
          <ac:spMkLst>
            <pc:docMk/>
            <pc:sldMk cId="2082132955" sldId="265"/>
            <ac:spMk id="5" creationId="{00000000-0000-0000-0000-000000000000}"/>
          </ac:spMkLst>
        </pc:spChg>
        <pc:picChg chg="del">
          <ac:chgData name="Claudia Coñuecar" userId="40a48c7a74c5fee3" providerId="LiveId" clId="{17A31957-D1C8-4421-866D-049B6C1335C3}" dt="2020-11-02T14:36:21.089" v="0" actId="21"/>
          <ac:picMkLst>
            <pc:docMk/>
            <pc:sldMk cId="2082132955" sldId="265"/>
            <ac:picMk id="4100" creationId="{00000000-0000-0000-0000-000000000000}"/>
          </ac:picMkLst>
        </pc:picChg>
      </pc:sldChg>
      <pc:sldChg chg="modSp mod">
        <pc:chgData name="Claudia Coñuecar" userId="40a48c7a74c5fee3" providerId="LiveId" clId="{17A31957-D1C8-4421-866D-049B6C1335C3}" dt="2020-11-02T14:37:23.862" v="104" actId="20577"/>
        <pc:sldMkLst>
          <pc:docMk/>
          <pc:sldMk cId="493452216" sldId="266"/>
        </pc:sldMkLst>
        <pc:spChg chg="mod">
          <ac:chgData name="Claudia Coñuecar" userId="40a48c7a74c5fee3" providerId="LiveId" clId="{17A31957-D1C8-4421-866D-049B6C1335C3}" dt="2020-11-02T14:37:23.862" v="104" actId="20577"/>
          <ac:spMkLst>
            <pc:docMk/>
            <pc:sldMk cId="493452216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3C89A3-494F-45E1-A8C5-3568F0E41DB4}" type="datetimeFigureOut">
              <a:rPr lang="es-CL" smtClean="0"/>
              <a:t>09-03-2021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FHbecR6Y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1yfxXh-r1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D2PETNwI_3k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JJNVi2GRy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400253"/>
            <a:ext cx="5723468" cy="1828090"/>
          </a:xfrm>
        </p:spPr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sz="2400" dirty="0"/>
              <a:t>Quinto Año Básico </a:t>
            </a:r>
          </a:p>
          <a:p>
            <a:r>
              <a:rPr lang="es-CL" sz="2400" dirty="0"/>
              <a:t>Prof. Claudia Coñuecar</a:t>
            </a:r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1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el siguiente link: 3.-¿Qué instrumento se escucha?</a:t>
            </a:r>
          </a:p>
          <a:p>
            <a:r>
              <a:rPr lang="es-CL" dirty="0">
                <a:hlinkClick r:id="rId2"/>
              </a:rPr>
              <a:t>https://youtu.be/5FHbecR6YUE</a:t>
            </a:r>
            <a:endParaRPr lang="es-CL" dirty="0"/>
          </a:p>
          <a:p>
            <a:endParaRPr lang="es-CL" dirty="0"/>
          </a:p>
          <a:p>
            <a:r>
              <a:rPr lang="es-CL" dirty="0"/>
              <a:t>4.- ¿Qué instrumento se escucha en esta audición?</a:t>
            </a:r>
          </a:p>
          <a:p>
            <a:r>
              <a:rPr lang="es-CL" dirty="0"/>
              <a:t>https://youtu.be/C377hzmGvP4</a:t>
            </a:r>
          </a:p>
        </p:txBody>
      </p:sp>
    </p:spTree>
    <p:extLst>
      <p:ext uri="{BB962C8B-B14F-4D97-AF65-F5344CB8AC3E}">
        <p14:creationId xmlns:p14="http://schemas.microsoft.com/office/powerpoint/2010/main" val="405732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5.- ¿Qué instrumento escuchas?</a:t>
            </a:r>
          </a:p>
          <a:p>
            <a:endParaRPr lang="es-CL" dirty="0"/>
          </a:p>
          <a:p>
            <a:r>
              <a:rPr lang="es-CL" dirty="0">
                <a:hlinkClick r:id="rId2"/>
              </a:rPr>
              <a:t>https://youtu.be/Q1yfxXh-r1A</a:t>
            </a:r>
            <a:endParaRPr lang="es-CL" dirty="0"/>
          </a:p>
          <a:p>
            <a:endParaRPr lang="es-CL" dirty="0"/>
          </a:p>
          <a:p>
            <a:r>
              <a:rPr lang="es-CL" dirty="0"/>
              <a:t>Realiza una breve descripción de un instrumento de percusión metal</a:t>
            </a:r>
          </a:p>
        </p:txBody>
      </p:sp>
    </p:spTree>
    <p:extLst>
      <p:ext uri="{BB962C8B-B14F-4D97-AF65-F5344CB8AC3E}">
        <p14:creationId xmlns:p14="http://schemas.microsoft.com/office/powerpoint/2010/main" val="208213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8FA6-7376-45B1-B9C4-AFD3AB6C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Encierra los instrumentos Percusión Metal</a:t>
            </a:r>
          </a:p>
        </p:txBody>
      </p:sp>
      <p:pic>
        <p:nvPicPr>
          <p:cNvPr id="1028" name="Picture 4" descr="INSTRUMENTOS MUSICALES | AULA DE MÚSICA">
            <a:extLst>
              <a:ext uri="{FF2B5EF4-FFF2-40B4-BE49-F238E27FC236}">
                <a16:creationId xmlns:a16="http://schemas.microsoft.com/office/drawing/2014/main" id="{9A3F479C-EDC5-43F8-B71D-703587A73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8223" r="3538" b="21032"/>
          <a:stretch/>
        </p:blipFill>
        <p:spPr bwMode="auto">
          <a:xfrm>
            <a:off x="971600" y="2276872"/>
            <a:ext cx="7357432" cy="32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Instrumentos Musicales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Familias de Instrumentos: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Instrumentos de Percusión Metal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1" dirty="0"/>
              <a:t>De entrechoque:</a:t>
            </a:r>
            <a:r>
              <a:rPr lang="es-ES" dirty="0"/>
              <a:t> Aquellos que son pares de instrumentos manejados con una mano como el cencerro</a:t>
            </a:r>
          </a:p>
          <a:p>
            <a:pPr>
              <a:lnSpc>
                <a:spcPct val="150000"/>
              </a:lnSpc>
            </a:pPr>
            <a:r>
              <a:rPr lang="es-ES" b="1" dirty="0"/>
              <a:t>De percusión simple:</a:t>
            </a:r>
            <a:r>
              <a:rPr lang="es-ES" dirty="0"/>
              <a:t> como las campanas.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Sacudidos: </a:t>
            </a:r>
            <a:r>
              <a:rPr lang="es-ES" dirty="0"/>
              <a:t>como las sonajas</a:t>
            </a:r>
          </a:p>
          <a:p>
            <a:pPr>
              <a:lnSpc>
                <a:spcPct val="150000"/>
              </a:lnSpc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532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3963852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Metalófono</a:t>
            </a:r>
          </a:p>
          <a:p>
            <a:r>
              <a:rPr lang="es-CL" dirty="0"/>
              <a:t>Carillón (también llamado campana)</a:t>
            </a:r>
          </a:p>
          <a:p>
            <a:r>
              <a:rPr lang="es-CL" dirty="0"/>
              <a:t>Cencerro</a:t>
            </a:r>
          </a:p>
          <a:p>
            <a:r>
              <a:rPr lang="es-CL" dirty="0"/>
              <a:t>Gong</a:t>
            </a:r>
          </a:p>
          <a:p>
            <a:r>
              <a:rPr lang="es-CL" dirty="0"/>
              <a:t>Platillos</a:t>
            </a:r>
          </a:p>
          <a:p>
            <a:r>
              <a:rPr lang="es-CL" dirty="0"/>
              <a:t>Triángulo</a:t>
            </a:r>
          </a:p>
          <a:p>
            <a:r>
              <a:rPr lang="es-CL" dirty="0"/>
              <a:t>Cascabeles</a:t>
            </a:r>
          </a:p>
          <a:p>
            <a:r>
              <a:rPr lang="es-CL" dirty="0" err="1"/>
              <a:t>Cabasa</a:t>
            </a:r>
            <a:endParaRPr lang="es-CL" dirty="0"/>
          </a:p>
          <a:p>
            <a:r>
              <a:rPr lang="es-CL" dirty="0"/>
              <a:t>Batería</a:t>
            </a:r>
          </a:p>
          <a:p>
            <a:r>
              <a:rPr lang="es-CL" dirty="0"/>
              <a:t>Sonajas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158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illones de barra de 36 tonos, Carillón de viento de una fila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18930"/>
            <a:ext cx="2674911" cy="289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642281" y="1921718"/>
            <a:ext cx="24785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Carillón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4031"/>
            <a:ext cx="24431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148064" y="5200615"/>
            <a:ext cx="36106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Metalófono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836712"/>
            <a:ext cx="1699607" cy="16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38021" y="2371991"/>
            <a:ext cx="2662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Cencerro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97" y="3141432"/>
            <a:ext cx="2524035" cy="252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19671" y="5200615"/>
            <a:ext cx="1794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Gong</a:t>
            </a:r>
          </a:p>
        </p:txBody>
      </p:sp>
    </p:spTree>
    <p:extLst>
      <p:ext uri="{BB962C8B-B14F-4D97-AF65-F5344CB8AC3E}">
        <p14:creationId xmlns:p14="http://schemas.microsoft.com/office/powerpoint/2010/main" val="290721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2893280" cy="21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8" y="2188314"/>
            <a:ext cx="3292624" cy="32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74" y="1184894"/>
            <a:ext cx="3142842" cy="22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17074" y="5065440"/>
            <a:ext cx="2549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Platillos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599" y="1317964"/>
            <a:ext cx="29591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Triángulo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744427" y="764704"/>
            <a:ext cx="2892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Cascabel</a:t>
            </a:r>
          </a:p>
        </p:txBody>
      </p:sp>
    </p:spTree>
    <p:extLst>
      <p:ext uri="{BB962C8B-B14F-4D97-AF65-F5344CB8AC3E}">
        <p14:creationId xmlns:p14="http://schemas.microsoft.com/office/powerpoint/2010/main" val="38650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36" y="3068960"/>
            <a:ext cx="3544772" cy="256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2750"/>
            <a:ext cx="2482911" cy="2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3" y="589975"/>
            <a:ext cx="2478985" cy="24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50733" y="1268760"/>
            <a:ext cx="23775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Cabasa</a:t>
            </a:r>
            <a:endParaRPr lang="es-E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3789" y="3099131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Sonaja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618988" y="2099757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Batería</a:t>
            </a:r>
          </a:p>
        </p:txBody>
      </p:sp>
    </p:spTree>
    <p:extLst>
      <p:ext uri="{BB962C8B-B14F-4D97-AF65-F5344CB8AC3E}">
        <p14:creationId xmlns:p14="http://schemas.microsoft.com/office/powerpoint/2010/main" val="388250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F339B-095D-406E-BAB3-E4F972AB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Audiciones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3CBE9E-6CC8-4696-A74B-7F4674AEC8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r>
              <a:rPr lang="es-CL" dirty="0" err="1"/>
              <a:t>Cabasa</a:t>
            </a:r>
            <a:r>
              <a:rPr lang="es-CL" dirty="0"/>
              <a:t>: </a:t>
            </a:r>
            <a:r>
              <a:rPr lang="es-CL" dirty="0">
                <a:hlinkClick r:id="rId2"/>
              </a:rPr>
              <a:t>https://youtu.be/D2PETNwI_3k</a:t>
            </a:r>
            <a:endParaRPr lang="es-CL" dirty="0"/>
          </a:p>
          <a:p>
            <a:endParaRPr lang="es-CL" dirty="0"/>
          </a:p>
          <a:p>
            <a:r>
              <a:rPr lang="es-CL" dirty="0"/>
              <a:t>Batería: https://youtu.be/z9dC98J6g18</a:t>
            </a:r>
          </a:p>
        </p:txBody>
      </p:sp>
      <p:pic>
        <p:nvPicPr>
          <p:cNvPr id="1026" name="Picture 2" descr="Maxtone Batería para Niños 3 Piezas Azul - RamRock Music Store">
            <a:extLst>
              <a:ext uri="{FF2B5EF4-FFF2-40B4-BE49-F238E27FC236}">
                <a16:creationId xmlns:a16="http://schemas.microsoft.com/office/drawing/2014/main" id="{4EC12286-626B-46D8-A0ED-98BF12C9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440" y="2321719"/>
            <a:ext cx="3200400" cy="32004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3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Escuchar la siguiente audición</a:t>
            </a:r>
          </a:p>
          <a:p>
            <a:r>
              <a:rPr lang="es-CL" dirty="0">
                <a:hlinkClick r:id="rId2"/>
              </a:rPr>
              <a:t>https://youtu.be/0JJNVi2GRyU</a:t>
            </a:r>
            <a:endParaRPr lang="es-CL" dirty="0"/>
          </a:p>
          <a:p>
            <a:r>
              <a:rPr lang="es-CL" dirty="0"/>
              <a:t>1.-¿Qué instrumento escuchas?</a:t>
            </a:r>
          </a:p>
          <a:p>
            <a:endParaRPr lang="es-CL" dirty="0"/>
          </a:p>
          <a:p>
            <a:r>
              <a:rPr lang="es-CL" dirty="0"/>
              <a:t>2.- ¿Qué instrumento se ve y se escucha?</a:t>
            </a:r>
          </a:p>
          <a:p>
            <a:r>
              <a:rPr lang="es-CL" dirty="0"/>
              <a:t>https://youtu.be/9zayeDTtA3c</a:t>
            </a:r>
          </a:p>
        </p:txBody>
      </p:sp>
    </p:spTree>
    <p:extLst>
      <p:ext uri="{BB962C8B-B14F-4D97-AF65-F5344CB8AC3E}">
        <p14:creationId xmlns:p14="http://schemas.microsoft.com/office/powerpoint/2010/main" val="1319753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204</TotalTime>
  <Words>218</Words>
  <Application>Microsoft Office PowerPoint</Application>
  <PresentationFormat>Presentación en pantalla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Brush Script MT</vt:lpstr>
      <vt:lpstr>Constantia</vt:lpstr>
      <vt:lpstr>Franklin Gothic Book</vt:lpstr>
      <vt:lpstr>Rage Italic</vt:lpstr>
      <vt:lpstr>Chincheta</vt:lpstr>
      <vt:lpstr>Clases de Música</vt:lpstr>
      <vt:lpstr>Los Instrumentos Musicales</vt:lpstr>
      <vt:lpstr>Instrumentos de Percusión Metal</vt:lpstr>
      <vt:lpstr>Presentación de PowerPoint</vt:lpstr>
      <vt:lpstr>Presentación de PowerPoint</vt:lpstr>
      <vt:lpstr>Presentación de PowerPoint</vt:lpstr>
      <vt:lpstr>Presentación de PowerPoint</vt:lpstr>
      <vt:lpstr>Audiciones</vt:lpstr>
      <vt:lpstr>Actividad:</vt:lpstr>
      <vt:lpstr>Presentación de PowerPoint</vt:lpstr>
      <vt:lpstr>Presentación de PowerPoint</vt:lpstr>
      <vt:lpstr>Encierra los instrumentos Percusión Metal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Sala Enlace</dc:creator>
  <cp:lastModifiedBy>Claudia Coñuecar</cp:lastModifiedBy>
  <cp:revision>14</cp:revision>
  <dcterms:created xsi:type="dcterms:W3CDTF">2020-06-15T21:38:13Z</dcterms:created>
  <dcterms:modified xsi:type="dcterms:W3CDTF">2021-03-09T12:20:55Z</dcterms:modified>
</cp:coreProperties>
</file>