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95"/>
    <p:restoredTop sz="96208"/>
  </p:normalViewPr>
  <p:slideViewPr>
    <p:cSldViewPr snapToGrid="0" snapToObjects="1">
      <p:cViewPr varScale="1">
        <p:scale>
          <a:sx n="81" d="100"/>
          <a:sy n="81" d="100"/>
        </p:scale>
        <p:origin x="21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D6A8F-5BC0-4C11-81DD-71CBA3DEFD0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FBD8E-A065-4F51-81B1-C1EB0B84F74B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Quizzes </a:t>
          </a:r>
          <a:endParaRPr lang="en-US"/>
        </a:p>
      </dgm:t>
    </dgm:pt>
    <dgm:pt modelId="{0B6782A8-7305-4D28-AD94-A849C0805682}" type="parTrans" cxnId="{90AF60EA-673E-4E25-A002-7AA4A3DECC5F}">
      <dgm:prSet/>
      <dgm:spPr/>
      <dgm:t>
        <a:bodyPr/>
        <a:lstStyle/>
        <a:p>
          <a:endParaRPr lang="en-US"/>
        </a:p>
      </dgm:t>
    </dgm:pt>
    <dgm:pt modelId="{B40508E8-A883-4A3F-AA04-9674E9102359}" type="sibTrans" cxnId="{90AF60EA-673E-4E25-A002-7AA4A3DECC5F}">
      <dgm:prSet/>
      <dgm:spPr/>
      <dgm:t>
        <a:bodyPr/>
        <a:lstStyle/>
        <a:p>
          <a:endParaRPr lang="en-US"/>
        </a:p>
      </dgm:t>
    </dgm:pt>
    <dgm:pt modelId="{86F25CC7-2763-4B9F-A03F-39472EA6917D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Tests</a:t>
          </a:r>
          <a:endParaRPr lang="en-US"/>
        </a:p>
      </dgm:t>
    </dgm:pt>
    <dgm:pt modelId="{981CD34C-C08D-478D-9236-F615554BC7C8}" type="parTrans" cxnId="{1297A25C-2D48-43A3-BD73-6190D8DEDD55}">
      <dgm:prSet/>
      <dgm:spPr/>
      <dgm:t>
        <a:bodyPr/>
        <a:lstStyle/>
        <a:p>
          <a:endParaRPr lang="en-US"/>
        </a:p>
      </dgm:t>
    </dgm:pt>
    <dgm:pt modelId="{FFC1A8C4-C7B9-463C-9158-2B9DAC156E27}" type="sibTrans" cxnId="{1297A25C-2D48-43A3-BD73-6190D8DEDD55}">
      <dgm:prSet/>
      <dgm:spPr/>
      <dgm:t>
        <a:bodyPr/>
        <a:lstStyle/>
        <a:p>
          <a:endParaRPr lang="en-US"/>
        </a:p>
      </dgm:t>
    </dgm:pt>
    <dgm:pt modelId="{4B99D463-AEDD-44F0-850A-11DA53171689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Reading comprehension tests</a:t>
          </a:r>
          <a:endParaRPr lang="en-US"/>
        </a:p>
      </dgm:t>
    </dgm:pt>
    <dgm:pt modelId="{C8CA0638-A9B4-424A-A53C-8E3625D0F249}" type="parTrans" cxnId="{44E31640-2365-4169-9137-427519E4F89A}">
      <dgm:prSet/>
      <dgm:spPr/>
      <dgm:t>
        <a:bodyPr/>
        <a:lstStyle/>
        <a:p>
          <a:endParaRPr lang="en-US"/>
        </a:p>
      </dgm:t>
    </dgm:pt>
    <dgm:pt modelId="{DAF6F52E-269F-4EEA-9D3C-4E370F555B7B}" type="sibTrans" cxnId="{44E31640-2365-4169-9137-427519E4F89A}">
      <dgm:prSet/>
      <dgm:spPr/>
      <dgm:t>
        <a:bodyPr/>
        <a:lstStyle/>
        <a:p>
          <a:endParaRPr lang="en-US"/>
        </a:p>
      </dgm:t>
    </dgm:pt>
    <dgm:pt modelId="{43C2D010-F950-4DE7-B173-D0DCE675D0B2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Work in class  </a:t>
          </a:r>
          <a:endParaRPr lang="en-US"/>
        </a:p>
      </dgm:t>
    </dgm:pt>
    <dgm:pt modelId="{D47E3673-6B36-4E75-8C56-84CF8706EF10}" type="parTrans" cxnId="{6C6B94A5-D8C9-4EDA-AE10-EB8E3D909692}">
      <dgm:prSet/>
      <dgm:spPr/>
      <dgm:t>
        <a:bodyPr/>
        <a:lstStyle/>
        <a:p>
          <a:endParaRPr lang="en-US"/>
        </a:p>
      </dgm:t>
    </dgm:pt>
    <dgm:pt modelId="{941CCA92-5088-41E4-9D5B-0C9D2E1E048B}" type="sibTrans" cxnId="{6C6B94A5-D8C9-4EDA-AE10-EB8E3D909692}">
      <dgm:prSet/>
      <dgm:spPr/>
      <dgm:t>
        <a:bodyPr/>
        <a:lstStyle/>
        <a:p>
          <a:endParaRPr lang="en-US"/>
        </a:p>
      </dgm:t>
    </dgm:pt>
    <dgm:pt modelId="{971BDF55-E72E-481E-98F0-CB25EA282F79}" type="pres">
      <dgm:prSet presAssocID="{0F1D6A8F-5BC0-4C11-81DD-71CBA3DEFD00}" presName="root" presStyleCnt="0">
        <dgm:presLayoutVars>
          <dgm:dir/>
          <dgm:resizeHandles val="exact"/>
        </dgm:presLayoutVars>
      </dgm:prSet>
      <dgm:spPr/>
    </dgm:pt>
    <dgm:pt modelId="{F124FFFE-7D12-4027-907D-39EF5C7CA8AF}" type="pres">
      <dgm:prSet presAssocID="{8DBFBD8E-A065-4F51-81B1-C1EB0B84F74B}" presName="compNode" presStyleCnt="0"/>
      <dgm:spPr/>
    </dgm:pt>
    <dgm:pt modelId="{C78F7516-4438-45BE-ABEF-78D3277363AF}" type="pres">
      <dgm:prSet presAssocID="{8DBFBD8E-A065-4F51-81B1-C1EB0B84F74B}" presName="bgRect" presStyleLbl="bgShp" presStyleIdx="0" presStyleCnt="4"/>
      <dgm:spPr/>
    </dgm:pt>
    <dgm:pt modelId="{3DA05FE2-E732-45A5-A6CF-C2EEF4EB39D8}" type="pres">
      <dgm:prSet presAssocID="{8DBFBD8E-A065-4F51-81B1-C1EB0B84F7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58551BE-83A1-42C3-9F75-79F8E4347D7A}" type="pres">
      <dgm:prSet presAssocID="{8DBFBD8E-A065-4F51-81B1-C1EB0B84F74B}" presName="spaceRect" presStyleCnt="0"/>
      <dgm:spPr/>
    </dgm:pt>
    <dgm:pt modelId="{FCF87138-2661-4ED3-B215-67D68CC8D5C8}" type="pres">
      <dgm:prSet presAssocID="{8DBFBD8E-A065-4F51-81B1-C1EB0B84F74B}" presName="parTx" presStyleLbl="revTx" presStyleIdx="0" presStyleCnt="4">
        <dgm:presLayoutVars>
          <dgm:chMax val="0"/>
          <dgm:chPref val="0"/>
        </dgm:presLayoutVars>
      </dgm:prSet>
      <dgm:spPr/>
    </dgm:pt>
    <dgm:pt modelId="{CC3EF569-32F5-4EF0-8910-AA71031AC4AA}" type="pres">
      <dgm:prSet presAssocID="{B40508E8-A883-4A3F-AA04-9674E9102359}" presName="sibTrans" presStyleCnt="0"/>
      <dgm:spPr/>
    </dgm:pt>
    <dgm:pt modelId="{C97DBD9C-88FC-4F80-9D32-A97EE2251243}" type="pres">
      <dgm:prSet presAssocID="{86F25CC7-2763-4B9F-A03F-39472EA6917D}" presName="compNode" presStyleCnt="0"/>
      <dgm:spPr/>
    </dgm:pt>
    <dgm:pt modelId="{97BB863C-C811-4B97-B30E-52E85C82433D}" type="pres">
      <dgm:prSet presAssocID="{86F25CC7-2763-4B9F-A03F-39472EA6917D}" presName="bgRect" presStyleLbl="bgShp" presStyleIdx="1" presStyleCnt="4"/>
      <dgm:spPr/>
    </dgm:pt>
    <dgm:pt modelId="{10462A18-A34B-418F-B3DF-B6E90CAB3E20}" type="pres">
      <dgm:prSet presAssocID="{86F25CC7-2763-4B9F-A03F-39472EA6917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de comprobación"/>
        </a:ext>
      </dgm:extLst>
    </dgm:pt>
    <dgm:pt modelId="{A8ECC6A0-E857-43F3-95FB-8E437396CEA3}" type="pres">
      <dgm:prSet presAssocID="{86F25CC7-2763-4B9F-A03F-39472EA6917D}" presName="spaceRect" presStyleCnt="0"/>
      <dgm:spPr/>
    </dgm:pt>
    <dgm:pt modelId="{0F1D9595-07E3-4D35-BA3D-AFBBC1FC382D}" type="pres">
      <dgm:prSet presAssocID="{86F25CC7-2763-4B9F-A03F-39472EA6917D}" presName="parTx" presStyleLbl="revTx" presStyleIdx="1" presStyleCnt="4">
        <dgm:presLayoutVars>
          <dgm:chMax val="0"/>
          <dgm:chPref val="0"/>
        </dgm:presLayoutVars>
      </dgm:prSet>
      <dgm:spPr/>
    </dgm:pt>
    <dgm:pt modelId="{6F71B88E-0869-4FCC-BEA4-34E0CC377F15}" type="pres">
      <dgm:prSet presAssocID="{FFC1A8C4-C7B9-463C-9158-2B9DAC156E27}" presName="sibTrans" presStyleCnt="0"/>
      <dgm:spPr/>
    </dgm:pt>
    <dgm:pt modelId="{B950CE50-060A-4F1B-9E3D-A98AAD056856}" type="pres">
      <dgm:prSet presAssocID="{4B99D463-AEDD-44F0-850A-11DA53171689}" presName="compNode" presStyleCnt="0"/>
      <dgm:spPr/>
    </dgm:pt>
    <dgm:pt modelId="{0FD1E487-9D14-459F-B680-EEB8ADA1A7D5}" type="pres">
      <dgm:prSet presAssocID="{4B99D463-AEDD-44F0-850A-11DA53171689}" presName="bgRect" presStyleLbl="bgShp" presStyleIdx="2" presStyleCnt="4"/>
      <dgm:spPr/>
    </dgm:pt>
    <dgm:pt modelId="{D0190108-4358-4CA0-BD74-9101777D6DD3}" type="pres">
      <dgm:prSet presAssocID="{4B99D463-AEDD-44F0-850A-11DA5317168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AB7E5E67-F7D3-4036-A53B-0CF8704775A0}" type="pres">
      <dgm:prSet presAssocID="{4B99D463-AEDD-44F0-850A-11DA53171689}" presName="spaceRect" presStyleCnt="0"/>
      <dgm:spPr/>
    </dgm:pt>
    <dgm:pt modelId="{3ECBB5E0-C4F1-4DFE-8811-9EBD2E2A33DC}" type="pres">
      <dgm:prSet presAssocID="{4B99D463-AEDD-44F0-850A-11DA53171689}" presName="parTx" presStyleLbl="revTx" presStyleIdx="2" presStyleCnt="4">
        <dgm:presLayoutVars>
          <dgm:chMax val="0"/>
          <dgm:chPref val="0"/>
        </dgm:presLayoutVars>
      </dgm:prSet>
      <dgm:spPr/>
    </dgm:pt>
    <dgm:pt modelId="{06E1B006-8218-4B0A-9E85-CA98BEF3CF34}" type="pres">
      <dgm:prSet presAssocID="{DAF6F52E-269F-4EEA-9D3C-4E370F555B7B}" presName="sibTrans" presStyleCnt="0"/>
      <dgm:spPr/>
    </dgm:pt>
    <dgm:pt modelId="{CA840949-579D-42B8-B409-9BD9816B8B91}" type="pres">
      <dgm:prSet presAssocID="{43C2D010-F950-4DE7-B173-D0DCE675D0B2}" presName="compNode" presStyleCnt="0"/>
      <dgm:spPr/>
    </dgm:pt>
    <dgm:pt modelId="{2E696B55-9236-4B82-98F9-834E4C9DAEDB}" type="pres">
      <dgm:prSet presAssocID="{43C2D010-F950-4DE7-B173-D0DCE675D0B2}" presName="bgRect" presStyleLbl="bgShp" presStyleIdx="3" presStyleCnt="4"/>
      <dgm:spPr/>
    </dgm:pt>
    <dgm:pt modelId="{F8AD81BD-4DA7-46BB-8140-194AF86B7CC2}" type="pres">
      <dgm:prSet presAssocID="{43C2D010-F950-4DE7-B173-D0DCE675D0B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ápiz"/>
        </a:ext>
      </dgm:extLst>
    </dgm:pt>
    <dgm:pt modelId="{F3218065-0BB2-4BE8-BE06-C0C757B078BF}" type="pres">
      <dgm:prSet presAssocID="{43C2D010-F950-4DE7-B173-D0DCE675D0B2}" presName="spaceRect" presStyleCnt="0"/>
      <dgm:spPr/>
    </dgm:pt>
    <dgm:pt modelId="{F7FFD4AB-766C-4614-96D2-6853D37CD037}" type="pres">
      <dgm:prSet presAssocID="{43C2D010-F950-4DE7-B173-D0DCE675D0B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4E31640-2365-4169-9137-427519E4F89A}" srcId="{0F1D6A8F-5BC0-4C11-81DD-71CBA3DEFD00}" destId="{4B99D463-AEDD-44F0-850A-11DA53171689}" srcOrd="2" destOrd="0" parTransId="{C8CA0638-A9B4-424A-A53C-8E3625D0F249}" sibTransId="{DAF6F52E-269F-4EEA-9D3C-4E370F555B7B}"/>
    <dgm:cxn modelId="{1297A25C-2D48-43A3-BD73-6190D8DEDD55}" srcId="{0F1D6A8F-5BC0-4C11-81DD-71CBA3DEFD00}" destId="{86F25CC7-2763-4B9F-A03F-39472EA6917D}" srcOrd="1" destOrd="0" parTransId="{981CD34C-C08D-478D-9236-F615554BC7C8}" sibTransId="{FFC1A8C4-C7B9-463C-9158-2B9DAC156E27}"/>
    <dgm:cxn modelId="{80F4E79A-C392-4330-87FD-C194833EC404}" type="presOf" srcId="{0F1D6A8F-5BC0-4C11-81DD-71CBA3DEFD00}" destId="{971BDF55-E72E-481E-98F0-CB25EA282F79}" srcOrd="0" destOrd="0" presId="urn:microsoft.com/office/officeart/2018/2/layout/IconVerticalSolidList"/>
    <dgm:cxn modelId="{6C6B94A5-D8C9-4EDA-AE10-EB8E3D909692}" srcId="{0F1D6A8F-5BC0-4C11-81DD-71CBA3DEFD00}" destId="{43C2D010-F950-4DE7-B173-D0DCE675D0B2}" srcOrd="3" destOrd="0" parTransId="{D47E3673-6B36-4E75-8C56-84CF8706EF10}" sibTransId="{941CCA92-5088-41E4-9D5B-0C9D2E1E048B}"/>
    <dgm:cxn modelId="{30A576B0-A256-4142-BCA6-E83E9BF60090}" type="presOf" srcId="{8DBFBD8E-A065-4F51-81B1-C1EB0B84F74B}" destId="{FCF87138-2661-4ED3-B215-67D68CC8D5C8}" srcOrd="0" destOrd="0" presId="urn:microsoft.com/office/officeart/2018/2/layout/IconVerticalSolidList"/>
    <dgm:cxn modelId="{B83E1ECF-4BA3-462E-AD1D-B26C6BE23901}" type="presOf" srcId="{43C2D010-F950-4DE7-B173-D0DCE675D0B2}" destId="{F7FFD4AB-766C-4614-96D2-6853D37CD037}" srcOrd="0" destOrd="0" presId="urn:microsoft.com/office/officeart/2018/2/layout/IconVerticalSolidList"/>
    <dgm:cxn modelId="{90AF60EA-673E-4E25-A002-7AA4A3DECC5F}" srcId="{0F1D6A8F-5BC0-4C11-81DD-71CBA3DEFD00}" destId="{8DBFBD8E-A065-4F51-81B1-C1EB0B84F74B}" srcOrd="0" destOrd="0" parTransId="{0B6782A8-7305-4D28-AD94-A849C0805682}" sibTransId="{B40508E8-A883-4A3F-AA04-9674E9102359}"/>
    <dgm:cxn modelId="{9BE050F2-E84B-4C97-8F7A-AA58F5227F3A}" type="presOf" srcId="{4B99D463-AEDD-44F0-850A-11DA53171689}" destId="{3ECBB5E0-C4F1-4DFE-8811-9EBD2E2A33DC}" srcOrd="0" destOrd="0" presId="urn:microsoft.com/office/officeart/2018/2/layout/IconVerticalSolidList"/>
    <dgm:cxn modelId="{F5BBB7F5-8966-44FA-B11B-2ACC135828EF}" type="presOf" srcId="{86F25CC7-2763-4B9F-A03F-39472EA6917D}" destId="{0F1D9595-07E3-4D35-BA3D-AFBBC1FC382D}" srcOrd="0" destOrd="0" presId="urn:microsoft.com/office/officeart/2018/2/layout/IconVerticalSolidList"/>
    <dgm:cxn modelId="{034C8D85-0119-4E21-8F37-2CF1A270DC94}" type="presParOf" srcId="{971BDF55-E72E-481E-98F0-CB25EA282F79}" destId="{F124FFFE-7D12-4027-907D-39EF5C7CA8AF}" srcOrd="0" destOrd="0" presId="urn:microsoft.com/office/officeart/2018/2/layout/IconVerticalSolidList"/>
    <dgm:cxn modelId="{03387B41-3FF3-4097-9D62-672411ABA291}" type="presParOf" srcId="{F124FFFE-7D12-4027-907D-39EF5C7CA8AF}" destId="{C78F7516-4438-45BE-ABEF-78D3277363AF}" srcOrd="0" destOrd="0" presId="urn:microsoft.com/office/officeart/2018/2/layout/IconVerticalSolidList"/>
    <dgm:cxn modelId="{79C51B57-F6D9-47EA-9218-CD57A1A06CF9}" type="presParOf" srcId="{F124FFFE-7D12-4027-907D-39EF5C7CA8AF}" destId="{3DA05FE2-E732-45A5-A6CF-C2EEF4EB39D8}" srcOrd="1" destOrd="0" presId="urn:microsoft.com/office/officeart/2018/2/layout/IconVerticalSolidList"/>
    <dgm:cxn modelId="{EE52FA39-F791-49CF-BA56-1A4B1B60957E}" type="presParOf" srcId="{F124FFFE-7D12-4027-907D-39EF5C7CA8AF}" destId="{B58551BE-83A1-42C3-9F75-79F8E4347D7A}" srcOrd="2" destOrd="0" presId="urn:microsoft.com/office/officeart/2018/2/layout/IconVerticalSolidList"/>
    <dgm:cxn modelId="{57AC73A6-6573-4057-8144-4A93EACFC7F9}" type="presParOf" srcId="{F124FFFE-7D12-4027-907D-39EF5C7CA8AF}" destId="{FCF87138-2661-4ED3-B215-67D68CC8D5C8}" srcOrd="3" destOrd="0" presId="urn:microsoft.com/office/officeart/2018/2/layout/IconVerticalSolidList"/>
    <dgm:cxn modelId="{71C62EC1-2350-49F8-BF8D-6F968F4D4A9C}" type="presParOf" srcId="{971BDF55-E72E-481E-98F0-CB25EA282F79}" destId="{CC3EF569-32F5-4EF0-8910-AA71031AC4AA}" srcOrd="1" destOrd="0" presId="urn:microsoft.com/office/officeart/2018/2/layout/IconVerticalSolidList"/>
    <dgm:cxn modelId="{245020FF-62EF-4D5B-A217-AA37470544B6}" type="presParOf" srcId="{971BDF55-E72E-481E-98F0-CB25EA282F79}" destId="{C97DBD9C-88FC-4F80-9D32-A97EE2251243}" srcOrd="2" destOrd="0" presId="urn:microsoft.com/office/officeart/2018/2/layout/IconVerticalSolidList"/>
    <dgm:cxn modelId="{473578FB-B1CB-47EA-9327-E781CA28375A}" type="presParOf" srcId="{C97DBD9C-88FC-4F80-9D32-A97EE2251243}" destId="{97BB863C-C811-4B97-B30E-52E85C82433D}" srcOrd="0" destOrd="0" presId="urn:microsoft.com/office/officeart/2018/2/layout/IconVerticalSolidList"/>
    <dgm:cxn modelId="{E50FE802-15D8-410E-B260-F7D735FC7227}" type="presParOf" srcId="{C97DBD9C-88FC-4F80-9D32-A97EE2251243}" destId="{10462A18-A34B-418F-B3DF-B6E90CAB3E20}" srcOrd="1" destOrd="0" presId="urn:microsoft.com/office/officeart/2018/2/layout/IconVerticalSolidList"/>
    <dgm:cxn modelId="{ED76347B-3FD8-4402-9FE0-C73AC20D89F7}" type="presParOf" srcId="{C97DBD9C-88FC-4F80-9D32-A97EE2251243}" destId="{A8ECC6A0-E857-43F3-95FB-8E437396CEA3}" srcOrd="2" destOrd="0" presId="urn:microsoft.com/office/officeart/2018/2/layout/IconVerticalSolidList"/>
    <dgm:cxn modelId="{C5AF93B0-8893-443A-ACC3-05ED908A6998}" type="presParOf" srcId="{C97DBD9C-88FC-4F80-9D32-A97EE2251243}" destId="{0F1D9595-07E3-4D35-BA3D-AFBBC1FC382D}" srcOrd="3" destOrd="0" presId="urn:microsoft.com/office/officeart/2018/2/layout/IconVerticalSolidList"/>
    <dgm:cxn modelId="{9D1C8AF3-F0DA-490F-9062-F4C13C4D2FBC}" type="presParOf" srcId="{971BDF55-E72E-481E-98F0-CB25EA282F79}" destId="{6F71B88E-0869-4FCC-BEA4-34E0CC377F15}" srcOrd="3" destOrd="0" presId="urn:microsoft.com/office/officeart/2018/2/layout/IconVerticalSolidList"/>
    <dgm:cxn modelId="{1E23E891-0B1D-47A6-9E4B-403B59593F9D}" type="presParOf" srcId="{971BDF55-E72E-481E-98F0-CB25EA282F79}" destId="{B950CE50-060A-4F1B-9E3D-A98AAD056856}" srcOrd="4" destOrd="0" presId="urn:microsoft.com/office/officeart/2018/2/layout/IconVerticalSolidList"/>
    <dgm:cxn modelId="{4605E5AA-DEFF-4EA5-92FC-1EC817D7E021}" type="presParOf" srcId="{B950CE50-060A-4F1B-9E3D-A98AAD056856}" destId="{0FD1E487-9D14-459F-B680-EEB8ADA1A7D5}" srcOrd="0" destOrd="0" presId="urn:microsoft.com/office/officeart/2018/2/layout/IconVerticalSolidList"/>
    <dgm:cxn modelId="{92741D0B-8C5D-4D50-ACFE-D35D197575EE}" type="presParOf" srcId="{B950CE50-060A-4F1B-9E3D-A98AAD056856}" destId="{D0190108-4358-4CA0-BD74-9101777D6DD3}" srcOrd="1" destOrd="0" presId="urn:microsoft.com/office/officeart/2018/2/layout/IconVerticalSolidList"/>
    <dgm:cxn modelId="{F1F91E68-3FF2-4C84-9523-0C4343D5123A}" type="presParOf" srcId="{B950CE50-060A-4F1B-9E3D-A98AAD056856}" destId="{AB7E5E67-F7D3-4036-A53B-0CF8704775A0}" srcOrd="2" destOrd="0" presId="urn:microsoft.com/office/officeart/2018/2/layout/IconVerticalSolidList"/>
    <dgm:cxn modelId="{40FB63FB-E710-48CD-BDC0-C0881E92435F}" type="presParOf" srcId="{B950CE50-060A-4F1B-9E3D-A98AAD056856}" destId="{3ECBB5E0-C4F1-4DFE-8811-9EBD2E2A33DC}" srcOrd="3" destOrd="0" presId="urn:microsoft.com/office/officeart/2018/2/layout/IconVerticalSolidList"/>
    <dgm:cxn modelId="{E438F634-05FD-4B00-ACAF-0CD3E4EA0759}" type="presParOf" srcId="{971BDF55-E72E-481E-98F0-CB25EA282F79}" destId="{06E1B006-8218-4B0A-9E85-CA98BEF3CF34}" srcOrd="5" destOrd="0" presId="urn:microsoft.com/office/officeart/2018/2/layout/IconVerticalSolidList"/>
    <dgm:cxn modelId="{160B803E-0673-4BD3-AF66-FD66881DB617}" type="presParOf" srcId="{971BDF55-E72E-481E-98F0-CB25EA282F79}" destId="{CA840949-579D-42B8-B409-9BD9816B8B91}" srcOrd="6" destOrd="0" presId="urn:microsoft.com/office/officeart/2018/2/layout/IconVerticalSolidList"/>
    <dgm:cxn modelId="{25BF9D04-2F61-48BA-8D8A-530111944E79}" type="presParOf" srcId="{CA840949-579D-42B8-B409-9BD9816B8B91}" destId="{2E696B55-9236-4B82-98F9-834E4C9DAEDB}" srcOrd="0" destOrd="0" presId="urn:microsoft.com/office/officeart/2018/2/layout/IconVerticalSolidList"/>
    <dgm:cxn modelId="{629E4A81-68E9-4716-9370-F504A6765B55}" type="presParOf" srcId="{CA840949-579D-42B8-B409-9BD9816B8B91}" destId="{F8AD81BD-4DA7-46BB-8140-194AF86B7CC2}" srcOrd="1" destOrd="0" presId="urn:microsoft.com/office/officeart/2018/2/layout/IconVerticalSolidList"/>
    <dgm:cxn modelId="{C872D9F3-8D84-4816-82B3-9365C938C5FA}" type="presParOf" srcId="{CA840949-579D-42B8-B409-9BD9816B8B91}" destId="{F3218065-0BB2-4BE8-BE06-C0C757B078BF}" srcOrd="2" destOrd="0" presId="urn:microsoft.com/office/officeart/2018/2/layout/IconVerticalSolidList"/>
    <dgm:cxn modelId="{1FF985BB-D41D-4D92-9A72-D1F4F704DBD4}" type="presParOf" srcId="{CA840949-579D-42B8-B409-9BD9816B8B91}" destId="{F7FFD4AB-766C-4614-96D2-6853D37CD0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F7516-4438-45BE-ABEF-78D3277363AF}">
      <dsp:nvSpPr>
        <dsp:cNvPr id="0" name=""/>
        <dsp:cNvSpPr/>
      </dsp:nvSpPr>
      <dsp:spPr>
        <a:xfrm>
          <a:off x="0" y="1601"/>
          <a:ext cx="10515600" cy="811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05FE2-E732-45A5-A6CF-C2EEF4EB39D8}">
      <dsp:nvSpPr>
        <dsp:cNvPr id="0" name=""/>
        <dsp:cNvSpPr/>
      </dsp:nvSpPr>
      <dsp:spPr>
        <a:xfrm>
          <a:off x="245600" y="184280"/>
          <a:ext cx="446546" cy="4465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87138-2661-4ED3-B215-67D68CC8D5C8}">
      <dsp:nvSpPr>
        <dsp:cNvPr id="0" name=""/>
        <dsp:cNvSpPr/>
      </dsp:nvSpPr>
      <dsp:spPr>
        <a:xfrm>
          <a:off x="937747" y="1601"/>
          <a:ext cx="9577852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Quizzes </a:t>
          </a:r>
          <a:endParaRPr lang="en-US" sz="2200" kern="1200"/>
        </a:p>
      </dsp:txBody>
      <dsp:txXfrm>
        <a:off x="937747" y="1601"/>
        <a:ext cx="9577852" cy="811902"/>
      </dsp:txXfrm>
    </dsp:sp>
    <dsp:sp modelId="{97BB863C-C811-4B97-B30E-52E85C82433D}">
      <dsp:nvSpPr>
        <dsp:cNvPr id="0" name=""/>
        <dsp:cNvSpPr/>
      </dsp:nvSpPr>
      <dsp:spPr>
        <a:xfrm>
          <a:off x="0" y="1016480"/>
          <a:ext cx="10515600" cy="811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62A18-A34B-418F-B3DF-B6E90CAB3E20}">
      <dsp:nvSpPr>
        <dsp:cNvPr id="0" name=""/>
        <dsp:cNvSpPr/>
      </dsp:nvSpPr>
      <dsp:spPr>
        <a:xfrm>
          <a:off x="245600" y="1199158"/>
          <a:ext cx="446546" cy="4465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D9595-07E3-4D35-BA3D-AFBBC1FC382D}">
      <dsp:nvSpPr>
        <dsp:cNvPr id="0" name=""/>
        <dsp:cNvSpPr/>
      </dsp:nvSpPr>
      <dsp:spPr>
        <a:xfrm>
          <a:off x="937747" y="1016480"/>
          <a:ext cx="9577852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Tests</a:t>
          </a:r>
          <a:endParaRPr lang="en-US" sz="2200" kern="1200"/>
        </a:p>
      </dsp:txBody>
      <dsp:txXfrm>
        <a:off x="937747" y="1016480"/>
        <a:ext cx="9577852" cy="811902"/>
      </dsp:txXfrm>
    </dsp:sp>
    <dsp:sp modelId="{0FD1E487-9D14-459F-B680-EEB8ADA1A7D5}">
      <dsp:nvSpPr>
        <dsp:cNvPr id="0" name=""/>
        <dsp:cNvSpPr/>
      </dsp:nvSpPr>
      <dsp:spPr>
        <a:xfrm>
          <a:off x="0" y="2031358"/>
          <a:ext cx="10515600" cy="811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90108-4358-4CA0-BD74-9101777D6DD3}">
      <dsp:nvSpPr>
        <dsp:cNvPr id="0" name=""/>
        <dsp:cNvSpPr/>
      </dsp:nvSpPr>
      <dsp:spPr>
        <a:xfrm>
          <a:off x="245600" y="2214036"/>
          <a:ext cx="446546" cy="4465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BB5E0-C4F1-4DFE-8811-9EBD2E2A33DC}">
      <dsp:nvSpPr>
        <dsp:cNvPr id="0" name=""/>
        <dsp:cNvSpPr/>
      </dsp:nvSpPr>
      <dsp:spPr>
        <a:xfrm>
          <a:off x="937747" y="2031358"/>
          <a:ext cx="9577852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Reading comprehension tests</a:t>
          </a:r>
          <a:endParaRPr lang="en-US" sz="2200" kern="1200"/>
        </a:p>
      </dsp:txBody>
      <dsp:txXfrm>
        <a:off x="937747" y="2031358"/>
        <a:ext cx="9577852" cy="811902"/>
      </dsp:txXfrm>
    </dsp:sp>
    <dsp:sp modelId="{2E696B55-9236-4B82-98F9-834E4C9DAEDB}">
      <dsp:nvSpPr>
        <dsp:cNvPr id="0" name=""/>
        <dsp:cNvSpPr/>
      </dsp:nvSpPr>
      <dsp:spPr>
        <a:xfrm>
          <a:off x="0" y="3046237"/>
          <a:ext cx="10515600" cy="8119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D81BD-4DA7-46BB-8140-194AF86B7CC2}">
      <dsp:nvSpPr>
        <dsp:cNvPr id="0" name=""/>
        <dsp:cNvSpPr/>
      </dsp:nvSpPr>
      <dsp:spPr>
        <a:xfrm>
          <a:off x="245600" y="3228915"/>
          <a:ext cx="446546" cy="4465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FD4AB-766C-4614-96D2-6853D37CD037}">
      <dsp:nvSpPr>
        <dsp:cNvPr id="0" name=""/>
        <dsp:cNvSpPr/>
      </dsp:nvSpPr>
      <dsp:spPr>
        <a:xfrm>
          <a:off x="937747" y="3046237"/>
          <a:ext cx="9577852" cy="81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26" tIns="85926" rIns="85926" bIns="8592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Work in class  </a:t>
          </a:r>
          <a:endParaRPr lang="en-US" sz="2200" kern="1200"/>
        </a:p>
      </dsp:txBody>
      <dsp:txXfrm>
        <a:off x="937747" y="3046237"/>
        <a:ext cx="9577852" cy="81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29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72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29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72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12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07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2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88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11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61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91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7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4" r:id="rId6"/>
    <p:sldLayoutId id="2147483769" r:id="rId7"/>
    <p:sldLayoutId id="2147483770" r:id="rId8"/>
    <p:sldLayoutId id="2147483771" r:id="rId9"/>
    <p:sldLayoutId id="2147483773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Dvalenzuela@emmanuel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freeimageslive.co.uk/free_stock_image/englishjpg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FEEE36C-F7BE-4DD0-B2D6-E5D5CE8F5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A68CFF98-17D2-423B-B835-08CCF25C4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99763">
            <a:off x="8238324" y="1935051"/>
            <a:ext cx="2987899" cy="2987899"/>
          </a:xfrm>
          <a:prstGeom prst="arc">
            <a:avLst>
              <a:gd name="adj1" fmla="val 16200000"/>
              <a:gd name="adj2" fmla="val 204546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09D883-7A5A-F846-9EAD-1BAE5524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864" y="1370171"/>
            <a:ext cx="4920523" cy="2387600"/>
          </a:xfrm>
        </p:spPr>
        <p:txBody>
          <a:bodyPr>
            <a:normAutofit/>
          </a:bodyPr>
          <a:lstStyle/>
          <a:p>
            <a:pPr algn="l"/>
            <a:r>
              <a:rPr lang="es-CL" sz="5100"/>
              <a:t>English Sophmore Year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03F18C-FA16-8B44-9C9D-4091DB6FB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864" y="3849845"/>
            <a:ext cx="4920523" cy="1881751"/>
          </a:xfrm>
        </p:spPr>
        <p:txBody>
          <a:bodyPr>
            <a:normAutofit/>
          </a:bodyPr>
          <a:lstStyle/>
          <a:p>
            <a:pPr algn="l"/>
            <a:r>
              <a:rPr lang="es-CL"/>
              <a:t>Teacher Daniela Valenzuela Reyes</a:t>
            </a:r>
          </a:p>
          <a:p>
            <a:pPr algn="l"/>
            <a:r>
              <a:rPr lang="es-CL">
                <a:hlinkClick r:id="rId2"/>
              </a:rPr>
              <a:t>Dvalenzuela@emmanuel.cl</a:t>
            </a:r>
            <a:r>
              <a:rPr lang="es-CL"/>
              <a:t> 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673CFDAB-69D5-4E4C-A7EA-AAB701991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3" r="16476" b="-2"/>
          <a:stretch/>
        </p:blipFill>
        <p:spPr>
          <a:xfrm>
            <a:off x="410898" y="335910"/>
            <a:ext cx="2897547" cy="2897547"/>
          </a:xfrm>
          <a:custGeom>
            <a:avLst/>
            <a:gdLst/>
            <a:ahLst/>
            <a:cxnLst/>
            <a:rect l="l" t="t" r="r" b="b"/>
            <a:pathLst>
              <a:path w="2476918" h="2476918">
                <a:moveTo>
                  <a:pt x="1238459" y="0"/>
                </a:moveTo>
                <a:cubicBezTo>
                  <a:pt x="1922441" y="0"/>
                  <a:pt x="2476918" y="554477"/>
                  <a:pt x="2476918" y="1238459"/>
                </a:cubicBezTo>
                <a:cubicBezTo>
                  <a:pt x="2476918" y="1922441"/>
                  <a:pt x="1922441" y="2476918"/>
                  <a:pt x="1238459" y="2476918"/>
                </a:cubicBezTo>
                <a:cubicBezTo>
                  <a:pt x="554477" y="2476918"/>
                  <a:pt x="0" y="1922441"/>
                  <a:pt x="0" y="1238459"/>
                </a:cubicBezTo>
                <a:cubicBezTo>
                  <a:pt x="0" y="554477"/>
                  <a:pt x="554477" y="0"/>
                  <a:pt x="1238459" y="0"/>
                </a:cubicBezTo>
                <a:close/>
              </a:path>
            </a:pathLst>
          </a:cu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2683" y="1674152"/>
            <a:ext cx="1104943" cy="10749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786017-80B3-8743-A954-5A9BBEA99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568" r="15933" b="2"/>
          <a:stretch/>
        </p:blipFill>
        <p:spPr>
          <a:xfrm>
            <a:off x="1842226" y="1967946"/>
            <a:ext cx="4186669" cy="418666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7203" y="4072671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E90945-60F9-6342-8B2E-2E708C1F279C}"/>
              </a:ext>
            </a:extLst>
          </p:cNvPr>
          <p:cNvSpPr txBox="1"/>
          <p:nvPr/>
        </p:nvSpPr>
        <p:spPr>
          <a:xfrm>
            <a:off x="9511459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5" tooltip="http://www.freeimageslive.co.uk/free_stock_image/english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4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25DE3-A45B-AB4E-974F-E31C02BA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B5B6306-820A-1344-89E7-842D1DF67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15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7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C8900-31A5-4947-AFDB-885CDB62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79ECA88-56F2-DC41-B8EC-C208CF1EA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54605" cy="6858000"/>
          </a:xfrm>
        </p:spPr>
      </p:pic>
    </p:spTree>
    <p:extLst>
      <p:ext uri="{BB962C8B-B14F-4D97-AF65-F5344CB8AC3E}">
        <p14:creationId xmlns:p14="http://schemas.microsoft.com/office/powerpoint/2010/main" val="335706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96ECD-CEE5-1648-9540-461471AA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D2D55FA-170F-464C-96FD-40DA54C74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12127860" cy="5162660"/>
          </a:xfrm>
        </p:spPr>
      </p:pic>
    </p:spTree>
    <p:extLst>
      <p:ext uri="{BB962C8B-B14F-4D97-AF65-F5344CB8AC3E}">
        <p14:creationId xmlns:p14="http://schemas.microsoft.com/office/powerpoint/2010/main" val="283348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FED7-A8B8-9B44-90A3-E1DBC8C5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9DFB97B-C1D2-554C-9925-1B6DD5517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0"/>
            <a:ext cx="6797040" cy="6858000"/>
          </a:xfrm>
        </p:spPr>
      </p:pic>
    </p:spTree>
    <p:extLst>
      <p:ext uri="{BB962C8B-B14F-4D97-AF65-F5344CB8AC3E}">
        <p14:creationId xmlns:p14="http://schemas.microsoft.com/office/powerpoint/2010/main" val="315169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B348B-2063-EB46-B8DF-AE2437AD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599C924-1DBF-6E4A-8F5F-5C8CC5D47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685" y="0"/>
            <a:ext cx="7181392" cy="6858000"/>
          </a:xfrm>
        </p:spPr>
      </p:pic>
    </p:spTree>
    <p:extLst>
      <p:ext uri="{BB962C8B-B14F-4D97-AF65-F5344CB8AC3E}">
        <p14:creationId xmlns:p14="http://schemas.microsoft.com/office/powerpoint/2010/main" val="155529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48163-34D4-334C-BF9B-64EFD953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CC74A22-9CBE-1940-AD55-734483BB5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193" y="-1"/>
            <a:ext cx="8462690" cy="6492875"/>
          </a:xfrm>
        </p:spPr>
      </p:pic>
    </p:spTree>
    <p:extLst>
      <p:ext uri="{BB962C8B-B14F-4D97-AF65-F5344CB8AC3E}">
        <p14:creationId xmlns:p14="http://schemas.microsoft.com/office/powerpoint/2010/main" val="101448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5AC74-E728-034B-BA7E-1BE27023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A1EC559-05A8-9B46-A2A3-1854E6278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882" y="365125"/>
            <a:ext cx="9759918" cy="5998779"/>
          </a:xfrm>
        </p:spPr>
      </p:pic>
    </p:spTree>
    <p:extLst>
      <p:ext uri="{BB962C8B-B14F-4D97-AF65-F5344CB8AC3E}">
        <p14:creationId xmlns:p14="http://schemas.microsoft.com/office/powerpoint/2010/main" val="100383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C56C1-67A3-F245-B6FA-094AF063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B66BC0-5CDD-5642-8C47-8AE36929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73E82EA5-8909-684B-AF90-C5D5BF4EF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514" y="0"/>
            <a:ext cx="6846362" cy="6818833"/>
          </a:xfrm>
        </p:spPr>
      </p:pic>
    </p:spTree>
    <p:extLst>
      <p:ext uri="{BB962C8B-B14F-4D97-AF65-F5344CB8AC3E}">
        <p14:creationId xmlns:p14="http://schemas.microsoft.com/office/powerpoint/2010/main" val="426516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318DB-6888-6A4C-997E-6030C736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51C0F3A7-CACC-254E-8DBC-3F4157983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986" y="0"/>
            <a:ext cx="6853483" cy="6858000"/>
          </a:xfrm>
        </p:spPr>
      </p:pic>
    </p:spTree>
    <p:extLst>
      <p:ext uri="{BB962C8B-B14F-4D97-AF65-F5344CB8AC3E}">
        <p14:creationId xmlns:p14="http://schemas.microsoft.com/office/powerpoint/2010/main" val="2340623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28C3D-9235-F743-B95B-EC9E1002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27C9FCF-668C-4F48-994C-54DE5A50E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407" y="0"/>
            <a:ext cx="6471752" cy="6858000"/>
          </a:xfrm>
        </p:spPr>
      </p:pic>
    </p:spTree>
    <p:extLst>
      <p:ext uri="{BB962C8B-B14F-4D97-AF65-F5344CB8AC3E}">
        <p14:creationId xmlns:p14="http://schemas.microsoft.com/office/powerpoint/2010/main" val="252759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84939-B974-D84A-A79D-4E07FDDD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Units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B924D3B-76E2-FC4B-8CD2-70F1EDF16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4410" y="365125"/>
            <a:ext cx="2755679" cy="385921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F4525E-8270-3C4E-B7A6-BE02D7248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3" y="1308796"/>
            <a:ext cx="8899427" cy="49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5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C6605-1333-3E41-842B-BCD63741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DCD0366-AF06-2C47-8085-C78E43E17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004" y="0"/>
            <a:ext cx="6525651" cy="6858000"/>
          </a:xfrm>
        </p:spPr>
      </p:pic>
    </p:spTree>
    <p:extLst>
      <p:ext uri="{BB962C8B-B14F-4D97-AF65-F5344CB8AC3E}">
        <p14:creationId xmlns:p14="http://schemas.microsoft.com/office/powerpoint/2010/main" val="390836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ABA3B-BCF3-F042-8680-6F94D8F92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Evaluations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F23BE33-3DD4-41DC-8B98-C7FBC7FD46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128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0F9CC-3405-6E4B-8312-E17E0B0B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3E27E1A-1A0F-0D40-A6F8-70525B348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17" y="114300"/>
            <a:ext cx="11886996" cy="6572250"/>
          </a:xfrm>
        </p:spPr>
      </p:pic>
    </p:spTree>
    <p:extLst>
      <p:ext uri="{BB962C8B-B14F-4D97-AF65-F5344CB8AC3E}">
        <p14:creationId xmlns:p14="http://schemas.microsoft.com/office/powerpoint/2010/main" val="31731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74D88D-97DF-0949-81B8-BC5DDED13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236" y="0"/>
            <a:ext cx="5780114" cy="6858000"/>
          </a:xfrm>
        </p:spPr>
      </p:pic>
    </p:spTree>
    <p:extLst>
      <p:ext uri="{BB962C8B-B14F-4D97-AF65-F5344CB8AC3E}">
        <p14:creationId xmlns:p14="http://schemas.microsoft.com/office/powerpoint/2010/main" val="2503459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8EEF86-670A-934C-BFAC-4543934C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9760F13-72C5-704C-A05F-B8D6D502A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5442"/>
            <a:ext cx="5850384" cy="5587116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2DC845-5AB1-8B4B-89E9-AD55C0C02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696" y="86679"/>
            <a:ext cx="5487039" cy="668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C5B73-08AD-FB49-BA3E-96FA394F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86ADFAF-588E-654B-B535-E1BA268B3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807" y="155016"/>
            <a:ext cx="7810144" cy="6702984"/>
          </a:xfrm>
        </p:spPr>
      </p:pic>
    </p:spTree>
    <p:extLst>
      <p:ext uri="{BB962C8B-B14F-4D97-AF65-F5344CB8AC3E}">
        <p14:creationId xmlns:p14="http://schemas.microsoft.com/office/powerpoint/2010/main" val="156956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A9564-9539-654E-95DE-C34EA349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366DB3C-147B-F047-97B2-9AC8EBAAE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355" y="0"/>
            <a:ext cx="5211157" cy="6825613"/>
          </a:xfrm>
        </p:spPr>
      </p:pic>
    </p:spTree>
    <p:extLst>
      <p:ext uri="{BB962C8B-B14F-4D97-AF65-F5344CB8AC3E}">
        <p14:creationId xmlns:p14="http://schemas.microsoft.com/office/powerpoint/2010/main" val="488203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FAC20-8D5A-E343-84CA-8BFE27CB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B76D674-04E3-0041-A28B-961C2AECA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1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pesVTI">
  <a:themeElements>
    <a:clrScheme name="AnalogousFromLightSeed_2SEEDS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Sala de reuniones Ion</Template>
  <TotalTime>284</TotalTime>
  <Words>32</Words>
  <Application>Microsoft Macintosh PowerPoint</Application>
  <PresentationFormat>Panorámica</PresentationFormat>
  <Paragraphs>10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ShapesVTI</vt:lpstr>
      <vt:lpstr>English Sophmore Year</vt:lpstr>
      <vt:lpstr>Units </vt:lpstr>
      <vt:lpstr>Evaluations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Sophmore Year</dc:title>
  <dc:creator>DANIELA VALENZUELA</dc:creator>
  <cp:lastModifiedBy>DANIELA VALENZUELA</cp:lastModifiedBy>
  <cp:revision>12</cp:revision>
  <dcterms:created xsi:type="dcterms:W3CDTF">2021-03-03T21:01:29Z</dcterms:created>
  <dcterms:modified xsi:type="dcterms:W3CDTF">2021-03-11T01:16:18Z</dcterms:modified>
</cp:coreProperties>
</file>