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11-03-21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62F1D00-BD13-4404-86B0-79703945A0A7}" type="slidenum">
              <a:rPr lang="en-US" smtClean="0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65249" y="38382"/>
            <a:ext cx="3881751" cy="2834811"/>
          </a:xfrm>
        </p:spPr>
        <p:txBody>
          <a:bodyPr>
            <a:normAutofit/>
          </a:bodyPr>
          <a:lstStyle/>
          <a:p>
            <a:pPr algn="ctr"/>
            <a:r>
              <a:rPr lang="es-ES" sz="6000" dirty="0" smtClean="0">
                <a:solidFill>
                  <a:schemeClr val="bg1">
                    <a:lumMod val="75000"/>
                  </a:schemeClr>
                </a:solidFill>
              </a:rPr>
              <a:t>RUTA DE TRABAJO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63672" y="3137789"/>
            <a:ext cx="3309803" cy="1260629"/>
          </a:xfrm>
        </p:spPr>
        <p:txBody>
          <a:bodyPr>
            <a:noAutofit/>
          </a:bodyPr>
          <a:lstStyle/>
          <a:p>
            <a:pPr algn="r"/>
            <a:r>
              <a:rPr lang="es-ES" sz="2400" dirty="0" smtClean="0"/>
              <a:t>CS. NATURALES</a:t>
            </a:r>
          </a:p>
          <a:p>
            <a:pPr algn="r"/>
            <a:endParaRPr lang="es-ES" sz="2400" dirty="0"/>
          </a:p>
          <a:p>
            <a:pPr algn="r"/>
            <a:r>
              <a:rPr lang="es-ES" sz="2400" dirty="0" smtClean="0"/>
              <a:t>1º B</a:t>
            </a:r>
            <a:r>
              <a:rPr lang="es-ES" sz="2400" dirty="0" smtClean="0"/>
              <a:t>ÁSICO</a:t>
            </a:r>
            <a:endParaRPr lang="es-ES" sz="2400" dirty="0"/>
          </a:p>
        </p:txBody>
      </p:sp>
      <p:pic>
        <p:nvPicPr>
          <p:cNvPr id="4" name="Imagen 3" descr="curiosidades-5-sentido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2705">
            <a:off x="516437" y="1064201"/>
            <a:ext cx="3776769" cy="41471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39402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0845" y="717337"/>
            <a:ext cx="7024744" cy="3731781"/>
          </a:xfrm>
        </p:spPr>
        <p:txBody>
          <a:bodyPr>
            <a:noAutofit/>
          </a:bodyPr>
          <a:lstStyle/>
          <a:p>
            <a:pPr algn="ctr"/>
            <a:r>
              <a:rPr lang="es-E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NOS VEMOS </a:t>
            </a:r>
            <a:br>
              <a:rPr lang="es-E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es-E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LA PR</a:t>
            </a:r>
            <a:r>
              <a:rPr lang="es-E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ÓXIMA SEMANA</a:t>
            </a:r>
            <a:endParaRPr lang="es-ES" sz="7200" dirty="0"/>
          </a:p>
        </p:txBody>
      </p:sp>
      <p:pic>
        <p:nvPicPr>
          <p:cNvPr id="4" name="Imagen 3" descr="f64fdc298163368902edd48455f960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42" y="4339376"/>
            <a:ext cx="3624529" cy="215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346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2466" y="727639"/>
            <a:ext cx="4656330" cy="892165"/>
          </a:xfrm>
        </p:spPr>
        <p:txBody>
          <a:bodyPr>
            <a:noAutofit/>
          </a:bodyPr>
          <a:lstStyle/>
          <a:p>
            <a:r>
              <a:rPr lang="es-ES" sz="4800" dirty="0" smtClean="0"/>
              <a:t/>
            </a:r>
            <a:br>
              <a:rPr lang="es-ES" sz="4800" dirty="0" smtClean="0"/>
            </a:br>
            <a:r>
              <a:rPr lang="es-ES" sz="4800" dirty="0" smtClean="0"/>
              <a:t>LOS SENTIDOS</a:t>
            </a:r>
            <a:endParaRPr lang="es-ES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23452" y="-66150"/>
            <a:ext cx="3444782" cy="65305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s-ES" sz="4000" dirty="0" smtClean="0"/>
              <a:t>UNIDAD 1</a:t>
            </a:r>
            <a:endParaRPr lang="es-ES" sz="4000" dirty="0"/>
          </a:p>
        </p:txBody>
      </p:sp>
      <p:pic>
        <p:nvPicPr>
          <p:cNvPr id="4" name="Imagen 3" descr="image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5"/>
          <a:stretch/>
        </p:blipFill>
        <p:spPr>
          <a:xfrm>
            <a:off x="1768655" y="1924090"/>
            <a:ext cx="5709594" cy="419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4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9706" y="456164"/>
            <a:ext cx="3665752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1.- LA VISTA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3492" y="2588249"/>
            <a:ext cx="7250595" cy="3508977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s-ES" dirty="0" smtClean="0"/>
              <a:t>LOS OJOS SON LA PARTE DEL CUERPO QUE NOS PERMITE VER, ES DECIR LA PARTE DEL CUERPO ENCARGADA DE LA VISI</a:t>
            </a:r>
            <a:r>
              <a:rPr lang="es-ES" dirty="0" smtClean="0"/>
              <a:t>ÓN.</a:t>
            </a:r>
            <a:endParaRPr lang="es-ES" dirty="0" smtClean="0"/>
          </a:p>
          <a:p>
            <a:pPr algn="just">
              <a:lnSpc>
                <a:spcPct val="120000"/>
              </a:lnSpc>
            </a:pPr>
            <a:r>
              <a:rPr lang="es-ES" dirty="0" smtClean="0"/>
              <a:t>LA VISI</a:t>
            </a:r>
            <a:r>
              <a:rPr lang="es-ES" dirty="0" smtClean="0"/>
              <a:t>ÓN</a:t>
            </a:r>
            <a:r>
              <a:rPr lang="es-ES" dirty="0" smtClean="0"/>
              <a:t> ES EL SENTIDO POR EL CUAL PODEMOS PERCIBIR EL MUNDO EXTERIOR (FORMAS, TAMAÑOS, LUCES, COLORES, TEXTURAS)</a:t>
            </a:r>
            <a:endParaRPr lang="es-ES" dirty="0"/>
          </a:p>
        </p:txBody>
      </p:sp>
      <p:pic>
        <p:nvPicPr>
          <p:cNvPr id="4" name="Imagen 3" descr="17577a2cb63802b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39" t="24693" r="15593" b="23414"/>
          <a:stretch/>
        </p:blipFill>
        <p:spPr>
          <a:xfrm rot="414429">
            <a:off x="5000263" y="343975"/>
            <a:ext cx="2731009" cy="2063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464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456164"/>
            <a:ext cx="7024744" cy="1143000"/>
          </a:xfrm>
        </p:spPr>
        <p:txBody>
          <a:bodyPr/>
          <a:lstStyle/>
          <a:p>
            <a:r>
              <a:rPr lang="es-ES" dirty="0" smtClean="0"/>
              <a:t>2.- EL OLFATO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7553" y="1992907"/>
            <a:ext cx="4616644" cy="4410318"/>
          </a:xfrm>
        </p:spPr>
        <p:txBody>
          <a:bodyPr>
            <a:normAutofit/>
          </a:bodyPr>
          <a:lstStyle/>
          <a:p>
            <a:pPr algn="just">
              <a:lnSpc>
                <a:spcPct val="130000"/>
              </a:lnSpc>
            </a:pPr>
            <a:r>
              <a:rPr lang="es-ES" dirty="0" smtClean="0"/>
              <a:t>LA NARIZ ES LA PARTE DEL CUERPO QUE CAPTA LOS OLORES, ES DECIR LA PARTE DEL CUERPO ENCARGADA DEL OLFATO.</a:t>
            </a:r>
          </a:p>
          <a:p>
            <a:pPr algn="just">
              <a:lnSpc>
                <a:spcPct val="130000"/>
              </a:lnSpc>
            </a:pPr>
            <a:r>
              <a:rPr lang="es-ES" dirty="0" smtClean="0"/>
              <a:t>EL OLFATO ES EL SENTIDO ENCARGADO DE DETECTAR Y PROCESAR LOS OLORES.</a:t>
            </a:r>
            <a:endParaRPr lang="es-ES" dirty="0"/>
          </a:p>
        </p:txBody>
      </p:sp>
      <p:pic>
        <p:nvPicPr>
          <p:cNvPr id="4" name="Imagen 3" descr="descarga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1559">
            <a:off x="5767160" y="1724592"/>
            <a:ext cx="2460447" cy="32781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9665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2" y="551391"/>
            <a:ext cx="3705437" cy="1143000"/>
          </a:xfrm>
        </p:spPr>
        <p:txBody>
          <a:bodyPr/>
          <a:lstStyle/>
          <a:p>
            <a:r>
              <a:rPr lang="es-ES" dirty="0" smtClean="0"/>
              <a:t>3.- EL GUSTO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70039" y="1694391"/>
            <a:ext cx="4762155" cy="472206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s-ES" dirty="0" smtClean="0"/>
              <a:t>LA LENGUA ES LA PARTE DEL CUERPO QUE CAPTA LOS SABORES, ES DECIR LA PARTE DEL CUERPO EMCARGADA DEL GUSTO.</a:t>
            </a:r>
          </a:p>
          <a:p>
            <a:pPr algn="just">
              <a:lnSpc>
                <a:spcPct val="120000"/>
              </a:lnSpc>
            </a:pPr>
            <a:r>
              <a:rPr lang="es-ES" dirty="0" smtClean="0"/>
              <a:t>EL GUSTO ES EL SENTIDO QUE NOS PERMITE IDENTIFICAR LOS SABORES EN LOS DIFERENTES TIPOS DE ALIMENTOS.</a:t>
            </a:r>
            <a:endParaRPr lang="es-ES" dirty="0"/>
          </a:p>
        </p:txBody>
      </p:sp>
      <p:pic>
        <p:nvPicPr>
          <p:cNvPr id="4" name="Imagen 3" descr="descarga (1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55922">
            <a:off x="600290" y="2434149"/>
            <a:ext cx="3169750" cy="26725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61544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582111"/>
            <a:ext cx="6245254" cy="953522"/>
          </a:xfrm>
        </p:spPr>
        <p:txBody>
          <a:bodyPr/>
          <a:lstStyle/>
          <a:p>
            <a:r>
              <a:rPr lang="es-ES" dirty="0" smtClean="0"/>
              <a:t>4.- AUDICI</a:t>
            </a:r>
            <a:r>
              <a:rPr lang="es-ES" dirty="0" smtClean="0"/>
              <a:t>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39244" y="1807689"/>
            <a:ext cx="4393302" cy="4648456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s-ES" dirty="0" smtClean="0"/>
              <a:t>LOS OIDOS SON LA PARTE DEL CUERPO QUE CAPTAN LOS SONIDOS, ES DECIR PARTE DEL CUERPO ENCARGADO DE LA AUDICI</a:t>
            </a:r>
            <a:r>
              <a:rPr lang="es-ES" dirty="0" smtClean="0"/>
              <a:t>ÓN.</a:t>
            </a:r>
          </a:p>
          <a:p>
            <a:pPr algn="just">
              <a:lnSpc>
                <a:spcPct val="120000"/>
              </a:lnSpc>
            </a:pPr>
            <a:r>
              <a:rPr lang="es-ES" dirty="0" smtClean="0"/>
              <a:t>LA AUDICIÓN DETECTA, TRANSMITE Y CONVIERTE LOS SONIDOS EN IMPULSOS ELÉCTRICOS</a:t>
            </a:r>
            <a:endParaRPr lang="es-ES" dirty="0"/>
          </a:p>
        </p:txBody>
      </p:sp>
      <p:pic>
        <p:nvPicPr>
          <p:cNvPr id="4" name="Imagen 3" descr="586c2ff4052925979c0768de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8" t="25731" r="17353" b="25829"/>
          <a:stretch/>
        </p:blipFill>
        <p:spPr>
          <a:xfrm rot="331573">
            <a:off x="5399412" y="2059952"/>
            <a:ext cx="3285987" cy="24450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8642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4436" y="456164"/>
            <a:ext cx="7024744" cy="1143000"/>
          </a:xfrm>
        </p:spPr>
        <p:txBody>
          <a:bodyPr/>
          <a:lstStyle/>
          <a:p>
            <a:r>
              <a:rPr lang="es-ES" dirty="0" smtClean="0"/>
              <a:t>5.- EL TACTO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3492" y="1715081"/>
            <a:ext cx="6777317" cy="3508977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es-ES" dirty="0" smtClean="0"/>
              <a:t>LA PIEL ES LA PARTE DEL CUERPO QUE CAPTA LA TEMPERATURA Y LAS SENSACIONES QUE PRODUCE EL ROCE AL TOCAR ALGUN OBJETO.</a:t>
            </a:r>
          </a:p>
        </p:txBody>
      </p:sp>
      <p:pic>
        <p:nvPicPr>
          <p:cNvPr id="4" name="Imagen 3" descr="1431539526736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53" y="3724260"/>
            <a:ext cx="7032079" cy="24457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58627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8497" y="562907"/>
            <a:ext cx="7897241" cy="1143000"/>
          </a:xfrm>
        </p:spPr>
        <p:txBody>
          <a:bodyPr>
            <a:normAutofit/>
          </a:bodyPr>
          <a:lstStyle/>
          <a:p>
            <a:r>
              <a:rPr lang="es-ES" dirty="0" smtClean="0"/>
              <a:t>ACTIVIDAD Nº1   </a:t>
            </a:r>
            <a:endParaRPr lang="es-ES" sz="27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07707" y="0"/>
            <a:ext cx="3242448" cy="580397"/>
          </a:xfrm>
        </p:spPr>
        <p:txBody>
          <a:bodyPr/>
          <a:lstStyle/>
          <a:p>
            <a:pPr marL="68580" indent="0" algn="ctr">
              <a:buNone/>
            </a:pPr>
            <a:r>
              <a:rPr lang="es-ES" dirty="0" smtClean="0"/>
              <a:t>EN EL CUADERNO</a:t>
            </a:r>
            <a:endParaRPr lang="es-ES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249788"/>
              </p:ext>
            </p:extLst>
          </p:nvPr>
        </p:nvGraphicFramePr>
        <p:xfrm>
          <a:off x="714321" y="3156564"/>
          <a:ext cx="7791417" cy="26248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791417"/>
              </a:tblGrid>
              <a:tr h="524972">
                <a:tc>
                  <a:txBody>
                    <a:bodyPr/>
                    <a:lstStyle/>
                    <a:p>
                      <a:r>
                        <a:rPr lang="es-ES" b="0" dirty="0" smtClean="0"/>
                        <a:t>1.- ESCUCHO UNA CANCION CON: </a:t>
                      </a:r>
                      <a:endParaRPr lang="es-ES" b="0" dirty="0"/>
                    </a:p>
                  </a:txBody>
                  <a:tcPr/>
                </a:tc>
              </a:tr>
              <a:tr h="524972">
                <a:tc>
                  <a:txBody>
                    <a:bodyPr/>
                    <a:lstStyle/>
                    <a:p>
                      <a:r>
                        <a:rPr lang="es-ES" dirty="0" smtClean="0"/>
                        <a:t>2.- SIENTO LO DULCE DEL MANJAR CON:</a:t>
                      </a:r>
                      <a:endParaRPr lang="es-ES" dirty="0"/>
                    </a:p>
                  </a:txBody>
                  <a:tcPr/>
                </a:tc>
              </a:tr>
              <a:tr h="524972">
                <a:tc>
                  <a:txBody>
                    <a:bodyPr/>
                    <a:lstStyle/>
                    <a:p>
                      <a:r>
                        <a:rPr lang="es-ES" dirty="0" smtClean="0"/>
                        <a:t>3.-</a:t>
                      </a:r>
                      <a:r>
                        <a:rPr lang="es-ES" baseline="0" dirty="0" smtClean="0"/>
                        <a:t> HUELO EL OLOR DE UNA FLOR CON: </a:t>
                      </a:r>
                      <a:endParaRPr lang="es-ES" dirty="0"/>
                    </a:p>
                  </a:txBody>
                  <a:tcPr/>
                </a:tc>
              </a:tr>
              <a:tr h="524972">
                <a:tc>
                  <a:txBody>
                    <a:bodyPr/>
                    <a:lstStyle/>
                    <a:p>
                      <a:r>
                        <a:rPr lang="es-ES" dirty="0" smtClean="0"/>
                        <a:t>4.- RECONOZCO</a:t>
                      </a:r>
                      <a:r>
                        <a:rPr lang="es-ES" baseline="0" dirty="0" smtClean="0"/>
                        <a:t> EL COLOR DE MI POLERA CON: </a:t>
                      </a:r>
                      <a:endParaRPr lang="es-ES" dirty="0"/>
                    </a:p>
                  </a:txBody>
                  <a:tcPr/>
                </a:tc>
              </a:tr>
              <a:tr h="524972">
                <a:tc>
                  <a:txBody>
                    <a:bodyPr/>
                    <a:lstStyle/>
                    <a:p>
                      <a:r>
                        <a:rPr lang="es-ES" dirty="0" smtClean="0"/>
                        <a:t>5.- SIENTO LO SUAVE DEL</a:t>
                      </a:r>
                      <a:r>
                        <a:rPr lang="es-ES" baseline="0" dirty="0" smtClean="0"/>
                        <a:t> PELUCHE CON: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Marcador de contenido 2"/>
          <p:cNvSpPr txBox="1">
            <a:spLocks/>
          </p:cNvSpPr>
          <p:nvPr/>
        </p:nvSpPr>
        <p:spPr>
          <a:xfrm>
            <a:off x="608497" y="1885504"/>
            <a:ext cx="7764960" cy="958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Font typeface="Wingdings 2" pitchFamily="18" charset="2"/>
              <a:buNone/>
            </a:pPr>
            <a:r>
              <a:rPr lang="es-ES" dirty="0" smtClean="0"/>
              <a:t>* COMPLETAR CADA ORACI</a:t>
            </a:r>
            <a:r>
              <a:rPr lang="es-ES" dirty="0" smtClean="0"/>
              <a:t>ÓN</a:t>
            </a:r>
            <a:r>
              <a:rPr lang="es-ES" dirty="0" smtClean="0"/>
              <a:t> CON EL </a:t>
            </a:r>
            <a:r>
              <a:rPr lang="es-ES" dirty="0" smtClean="0"/>
              <a:t>ÓRGANO CORRESPONDIENTE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6597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301" y="456164"/>
            <a:ext cx="3770040" cy="11430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ACTIVIDAD Nº 2:</a:t>
            </a:r>
            <a:endParaRPr lang="es-ES" dirty="0"/>
          </a:p>
        </p:txBody>
      </p:sp>
      <p:sp>
        <p:nvSpPr>
          <p:cNvPr id="4" name="Marcador de contenido 2"/>
          <p:cNvSpPr>
            <a:spLocks noGrp="1"/>
          </p:cNvSpPr>
          <p:nvPr>
            <p:ph idx="1"/>
          </p:nvPr>
        </p:nvSpPr>
        <p:spPr>
          <a:xfrm>
            <a:off x="4707707" y="0"/>
            <a:ext cx="3242448" cy="580397"/>
          </a:xfrm>
        </p:spPr>
        <p:txBody>
          <a:bodyPr/>
          <a:lstStyle/>
          <a:p>
            <a:pPr marL="68580" indent="0" algn="ctr">
              <a:buNone/>
            </a:pPr>
            <a:r>
              <a:rPr lang="es-ES" dirty="0" smtClean="0"/>
              <a:t>EN EL CUADERNO</a:t>
            </a:r>
            <a:endParaRPr lang="es-ES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727551" y="2088106"/>
            <a:ext cx="2738240" cy="3058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ctr">
              <a:buFont typeface="Wingdings 2" pitchFamily="18" charset="2"/>
              <a:buNone/>
            </a:pPr>
            <a:r>
              <a:rPr lang="es-ES" dirty="0" smtClean="0"/>
              <a:t>* UNIR CADA FRASE CON EL </a:t>
            </a:r>
            <a:r>
              <a:rPr lang="es-ES" dirty="0" smtClean="0"/>
              <a:t>ÓRGANO CORRESPONDIENTE</a:t>
            </a:r>
            <a:endParaRPr lang="es-ES" dirty="0"/>
          </a:p>
        </p:txBody>
      </p:sp>
      <p:pic>
        <p:nvPicPr>
          <p:cNvPr id="6" name="Imagen 5" descr="48970158fc597fd33528c4c3a1ae6f97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5" t="15626" r="6492" b="5667"/>
          <a:stretch/>
        </p:blipFill>
        <p:spPr>
          <a:xfrm>
            <a:off x="4522513" y="1062688"/>
            <a:ext cx="3652522" cy="487061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12848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66</TotalTime>
  <Words>293</Words>
  <Application>Microsoft Macintosh PowerPoint</Application>
  <PresentationFormat>Presentación en pantalla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Austin</vt:lpstr>
      <vt:lpstr>RUTA DE TRABAJO </vt:lpstr>
      <vt:lpstr> LOS SENTIDOS</vt:lpstr>
      <vt:lpstr>1.- LA VISTA</vt:lpstr>
      <vt:lpstr>2.- EL OLFATO</vt:lpstr>
      <vt:lpstr>3.- EL GUSTO</vt:lpstr>
      <vt:lpstr>4.- AUDICIÓN</vt:lpstr>
      <vt:lpstr>5.- EL TACTO</vt:lpstr>
      <vt:lpstr>ACTIVIDAD Nº1   </vt:lpstr>
      <vt:lpstr>ACTIVIDAD Nº 2:</vt:lpstr>
      <vt:lpstr>NOS VEMOS  LA PRÓXIMA SEMANA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RUTA DE TRABAJO </dc:title>
  <dc:creator>Camila astudillo</dc:creator>
  <cp:lastModifiedBy>Camila astudillo</cp:lastModifiedBy>
  <cp:revision>5</cp:revision>
  <dcterms:created xsi:type="dcterms:W3CDTF">2021-03-12T01:37:30Z</dcterms:created>
  <dcterms:modified xsi:type="dcterms:W3CDTF">2021-03-12T02:44:08Z</dcterms:modified>
</cp:coreProperties>
</file>