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25"/>
  </p:notesMasterIdLst>
  <p:sldIdLst>
    <p:sldId id="256" r:id="rId2"/>
    <p:sldId id="258" r:id="rId3"/>
    <p:sldId id="259" r:id="rId4"/>
    <p:sldId id="261" r:id="rId5"/>
    <p:sldId id="266" r:id="rId6"/>
    <p:sldId id="257" r:id="rId7"/>
    <p:sldId id="260" r:id="rId8"/>
    <p:sldId id="263" r:id="rId9"/>
    <p:sldId id="265" r:id="rId10"/>
    <p:sldId id="264" r:id="rId11"/>
    <p:sldId id="280" r:id="rId12"/>
    <p:sldId id="268" r:id="rId13"/>
    <p:sldId id="269" r:id="rId14"/>
    <p:sldId id="270" r:id="rId15"/>
    <p:sldId id="271" r:id="rId16"/>
    <p:sldId id="274" r:id="rId17"/>
    <p:sldId id="275" r:id="rId18"/>
    <p:sldId id="276" r:id="rId19"/>
    <p:sldId id="277" r:id="rId20"/>
    <p:sldId id="278" r:id="rId21"/>
    <p:sldId id="279" r:id="rId22"/>
    <p:sldId id="273" r:id="rId23"/>
    <p:sldId id="27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3A579-EFAA-4572-A1FA-5D659ECC8E3A}" v="8" dt="2021-03-09T21:53:14.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ñuecar" userId="40a48c7a74c5fee3" providerId="LiveId" clId="{1763A579-EFAA-4572-A1FA-5D659ECC8E3A}"/>
    <pc:docChg chg="custSel addSld delSld modSld sldOrd modMainMaster">
      <pc:chgData name="Claudia Coñuecar" userId="40a48c7a74c5fee3" providerId="LiveId" clId="{1763A579-EFAA-4572-A1FA-5D659ECC8E3A}" dt="2021-03-11T00:55:53.766" v="185" actId="20577"/>
      <pc:docMkLst>
        <pc:docMk/>
      </pc:docMkLst>
      <pc:sldChg chg="modSp mod">
        <pc:chgData name="Claudia Coñuecar" userId="40a48c7a74c5fee3" providerId="LiveId" clId="{1763A579-EFAA-4572-A1FA-5D659ECC8E3A}" dt="2021-03-11T00:55:53.766" v="185" actId="20577"/>
        <pc:sldMkLst>
          <pc:docMk/>
          <pc:sldMk cId="1754727155" sldId="256"/>
        </pc:sldMkLst>
        <pc:spChg chg="mod">
          <ac:chgData name="Claudia Coñuecar" userId="40a48c7a74c5fee3" providerId="LiveId" clId="{1763A579-EFAA-4572-A1FA-5D659ECC8E3A}" dt="2021-03-11T00:55:53.766" v="185" actId="20577"/>
          <ac:spMkLst>
            <pc:docMk/>
            <pc:sldMk cId="1754727155" sldId="256"/>
            <ac:spMk id="3" creationId="{F33B185B-ED97-4A2A-8EFD-C352F5D79C82}"/>
          </ac:spMkLst>
        </pc:spChg>
      </pc:sldChg>
      <pc:sldChg chg="modSp mod">
        <pc:chgData name="Claudia Coñuecar" userId="40a48c7a74c5fee3" providerId="LiveId" clId="{1763A579-EFAA-4572-A1FA-5D659ECC8E3A}" dt="2021-03-09T21:45:07.836" v="78" actId="14100"/>
        <pc:sldMkLst>
          <pc:docMk/>
          <pc:sldMk cId="2836109909" sldId="257"/>
        </pc:sldMkLst>
        <pc:spChg chg="mod">
          <ac:chgData name="Claudia Coñuecar" userId="40a48c7a74c5fee3" providerId="LiveId" clId="{1763A579-EFAA-4572-A1FA-5D659ECC8E3A}" dt="2021-03-09T21:44:55.517" v="74" actId="14100"/>
          <ac:spMkLst>
            <pc:docMk/>
            <pc:sldMk cId="2836109909" sldId="257"/>
            <ac:spMk id="2" creationId="{9BC30EE7-076A-4B32-85EE-1CC97B34EE75}"/>
          </ac:spMkLst>
        </pc:spChg>
        <pc:spChg chg="mod">
          <ac:chgData name="Claudia Coñuecar" userId="40a48c7a74c5fee3" providerId="LiveId" clId="{1763A579-EFAA-4572-A1FA-5D659ECC8E3A}" dt="2021-03-09T21:45:03.886" v="77" actId="2710"/>
          <ac:spMkLst>
            <pc:docMk/>
            <pc:sldMk cId="2836109909" sldId="257"/>
            <ac:spMk id="3" creationId="{E0DE665E-F13F-47AB-A063-5AFC45D9B6D1}"/>
          </ac:spMkLst>
        </pc:spChg>
        <pc:picChg chg="mod">
          <ac:chgData name="Claudia Coñuecar" userId="40a48c7a74c5fee3" providerId="LiveId" clId="{1763A579-EFAA-4572-A1FA-5D659ECC8E3A}" dt="2021-03-09T21:45:07.836" v="78" actId="14100"/>
          <ac:picMkLst>
            <pc:docMk/>
            <pc:sldMk cId="2836109909" sldId="257"/>
            <ac:picMk id="4" creationId="{5A0CB069-7C54-4185-B4A5-9FAEE4B64392}"/>
          </ac:picMkLst>
        </pc:picChg>
        <pc:picChg chg="mod">
          <ac:chgData name="Claudia Coñuecar" userId="40a48c7a74c5fee3" providerId="LiveId" clId="{1763A579-EFAA-4572-A1FA-5D659ECC8E3A}" dt="2021-03-09T21:44:58.317" v="76" actId="1076"/>
          <ac:picMkLst>
            <pc:docMk/>
            <pc:sldMk cId="2836109909" sldId="257"/>
            <ac:picMk id="5" creationId="{B03A7D8C-8F33-4753-AE2B-F9C31FE4B881}"/>
          </ac:picMkLst>
        </pc:picChg>
      </pc:sldChg>
      <pc:sldChg chg="modSp">
        <pc:chgData name="Claudia Coñuecar" userId="40a48c7a74c5fee3" providerId="LiveId" clId="{1763A579-EFAA-4572-A1FA-5D659ECC8E3A}" dt="2021-03-09T21:41:55.695" v="55"/>
        <pc:sldMkLst>
          <pc:docMk/>
          <pc:sldMk cId="2276795429" sldId="258"/>
        </pc:sldMkLst>
        <pc:spChg chg="mod">
          <ac:chgData name="Claudia Coñuecar" userId="40a48c7a74c5fee3" providerId="LiveId" clId="{1763A579-EFAA-4572-A1FA-5D659ECC8E3A}" dt="2021-03-09T21:41:55.695" v="55"/>
          <ac:spMkLst>
            <pc:docMk/>
            <pc:sldMk cId="2276795429" sldId="258"/>
            <ac:spMk id="2" creationId="{A850B972-0B7A-40CD-9E79-07E8A87AB03C}"/>
          </ac:spMkLst>
        </pc:spChg>
      </pc:sldChg>
      <pc:sldChg chg="modSp mod">
        <pc:chgData name="Claudia Coñuecar" userId="40a48c7a74c5fee3" providerId="LiveId" clId="{1763A579-EFAA-4572-A1FA-5D659ECC8E3A}" dt="2021-03-09T21:44:00.073" v="64" actId="27636"/>
        <pc:sldMkLst>
          <pc:docMk/>
          <pc:sldMk cId="4112772953" sldId="259"/>
        </pc:sldMkLst>
        <pc:spChg chg="mod">
          <ac:chgData name="Claudia Coñuecar" userId="40a48c7a74c5fee3" providerId="LiveId" clId="{1763A579-EFAA-4572-A1FA-5D659ECC8E3A}" dt="2021-03-09T21:44:00.073" v="64" actId="27636"/>
          <ac:spMkLst>
            <pc:docMk/>
            <pc:sldMk cId="4112772953" sldId="259"/>
            <ac:spMk id="4" creationId="{8AA561E2-FA9F-48E4-A7E2-1A04F706B046}"/>
          </ac:spMkLst>
        </pc:spChg>
        <pc:picChg chg="mod">
          <ac:chgData name="Claudia Coñuecar" userId="40a48c7a74c5fee3" providerId="LiveId" clId="{1763A579-EFAA-4572-A1FA-5D659ECC8E3A}" dt="2021-03-09T21:43:35.635" v="59" actId="1076"/>
          <ac:picMkLst>
            <pc:docMk/>
            <pc:sldMk cId="4112772953" sldId="259"/>
            <ac:picMk id="5" creationId="{7C34E011-FFF4-40DF-B36A-133924A1DE9E}"/>
          </ac:picMkLst>
        </pc:picChg>
      </pc:sldChg>
      <pc:sldChg chg="modSp mod">
        <pc:chgData name="Claudia Coñuecar" userId="40a48c7a74c5fee3" providerId="LiveId" clId="{1763A579-EFAA-4572-A1FA-5D659ECC8E3A}" dt="2021-03-09T21:45:23.164" v="81" actId="27636"/>
        <pc:sldMkLst>
          <pc:docMk/>
          <pc:sldMk cId="2424038839" sldId="260"/>
        </pc:sldMkLst>
        <pc:spChg chg="mod">
          <ac:chgData name="Claudia Coñuecar" userId="40a48c7a74c5fee3" providerId="LiveId" clId="{1763A579-EFAA-4572-A1FA-5D659ECC8E3A}" dt="2021-03-09T21:45:23.164" v="81" actId="27636"/>
          <ac:spMkLst>
            <pc:docMk/>
            <pc:sldMk cId="2424038839" sldId="260"/>
            <ac:spMk id="3" creationId="{FFB3AC12-BD7F-4D97-A392-65C5333567BD}"/>
          </ac:spMkLst>
        </pc:spChg>
      </pc:sldChg>
      <pc:sldChg chg="modSp mod">
        <pc:chgData name="Claudia Coñuecar" userId="40a48c7a74c5fee3" providerId="LiveId" clId="{1763A579-EFAA-4572-A1FA-5D659ECC8E3A}" dt="2021-03-09T21:44:21.581" v="68" actId="14100"/>
        <pc:sldMkLst>
          <pc:docMk/>
          <pc:sldMk cId="1552123558" sldId="261"/>
        </pc:sldMkLst>
        <pc:spChg chg="mod">
          <ac:chgData name="Claudia Coñuecar" userId="40a48c7a74c5fee3" providerId="LiveId" clId="{1763A579-EFAA-4572-A1FA-5D659ECC8E3A}" dt="2021-03-09T21:44:21.581" v="68" actId="14100"/>
          <ac:spMkLst>
            <pc:docMk/>
            <pc:sldMk cId="1552123558" sldId="261"/>
            <ac:spMk id="6" creationId="{058C9FAC-1615-47A5-9340-848C63CFF733}"/>
          </ac:spMkLst>
        </pc:spChg>
        <pc:picChg chg="mod">
          <ac:chgData name="Claudia Coñuecar" userId="40a48c7a74c5fee3" providerId="LiveId" clId="{1763A579-EFAA-4572-A1FA-5D659ECC8E3A}" dt="2021-03-09T21:44:14.177" v="67" actId="1076"/>
          <ac:picMkLst>
            <pc:docMk/>
            <pc:sldMk cId="1552123558" sldId="261"/>
            <ac:picMk id="1026" creationId="{2C4C6CDE-04CC-43E3-BF76-A4C75814AA70}"/>
          </ac:picMkLst>
        </pc:picChg>
      </pc:sldChg>
      <pc:sldChg chg="del">
        <pc:chgData name="Claudia Coñuecar" userId="40a48c7a74c5fee3" providerId="LiveId" clId="{1763A579-EFAA-4572-A1FA-5D659ECC8E3A}" dt="2021-03-09T21:40:13.231" v="13" actId="2696"/>
        <pc:sldMkLst>
          <pc:docMk/>
          <pc:sldMk cId="491186029" sldId="262"/>
        </pc:sldMkLst>
      </pc:sldChg>
      <pc:sldChg chg="delSp delDesignElem">
        <pc:chgData name="Claudia Coñuecar" userId="40a48c7a74c5fee3" providerId="LiveId" clId="{1763A579-EFAA-4572-A1FA-5D659ECC8E3A}" dt="2021-03-09T21:41:55.695" v="55"/>
        <pc:sldMkLst>
          <pc:docMk/>
          <pc:sldMk cId="1958887965" sldId="263"/>
        </pc:sldMkLst>
        <pc:spChg chg="del">
          <ac:chgData name="Claudia Coñuecar" userId="40a48c7a74c5fee3" providerId="LiveId" clId="{1763A579-EFAA-4572-A1FA-5D659ECC8E3A}" dt="2021-03-09T21:41:55.695" v="55"/>
          <ac:spMkLst>
            <pc:docMk/>
            <pc:sldMk cId="1958887965" sldId="263"/>
            <ac:spMk id="11" creationId="{4D4DD4CF-9732-4771-98FE-77886DC915F2}"/>
          </ac:spMkLst>
        </pc:spChg>
        <pc:spChg chg="del">
          <ac:chgData name="Claudia Coñuecar" userId="40a48c7a74c5fee3" providerId="LiveId" clId="{1763A579-EFAA-4572-A1FA-5D659ECC8E3A}" dt="2021-03-09T21:41:55.695" v="55"/>
          <ac:spMkLst>
            <pc:docMk/>
            <pc:sldMk cId="1958887965" sldId="263"/>
            <ac:spMk id="13" creationId="{A2861A9C-C970-4FFE-B67C-222B6F573287}"/>
          </ac:spMkLst>
        </pc:spChg>
        <pc:picChg chg="del">
          <ac:chgData name="Claudia Coñuecar" userId="40a48c7a74c5fee3" providerId="LiveId" clId="{1763A579-EFAA-4572-A1FA-5D659ECC8E3A}" dt="2021-03-09T21:41:55.695" v="55"/>
          <ac:picMkLst>
            <pc:docMk/>
            <pc:sldMk cId="1958887965" sldId="263"/>
            <ac:picMk id="15" creationId="{D2FDF82E-EBD8-4EC5-AD10-CD9E70EE85CF}"/>
          </ac:picMkLst>
        </pc:picChg>
      </pc:sldChg>
      <pc:sldChg chg="modSp mod">
        <pc:chgData name="Claudia Coñuecar" userId="40a48c7a74c5fee3" providerId="LiveId" clId="{1763A579-EFAA-4572-A1FA-5D659ECC8E3A}" dt="2021-03-09T21:46:44.527" v="123" actId="20577"/>
        <pc:sldMkLst>
          <pc:docMk/>
          <pc:sldMk cId="3926706594" sldId="264"/>
        </pc:sldMkLst>
        <pc:spChg chg="mod">
          <ac:chgData name="Claudia Coñuecar" userId="40a48c7a74c5fee3" providerId="LiveId" clId="{1763A579-EFAA-4572-A1FA-5D659ECC8E3A}" dt="2021-03-09T21:46:44.527" v="123" actId="20577"/>
          <ac:spMkLst>
            <pc:docMk/>
            <pc:sldMk cId="3926706594" sldId="264"/>
            <ac:spMk id="2" creationId="{C704D177-2E3B-4C84-983D-AA3B53AF9889}"/>
          </ac:spMkLst>
        </pc:spChg>
        <pc:spChg chg="mod">
          <ac:chgData name="Claudia Coñuecar" userId="40a48c7a74c5fee3" providerId="LiveId" clId="{1763A579-EFAA-4572-A1FA-5D659ECC8E3A}" dt="2021-03-09T21:46:33.575" v="99" actId="255"/>
          <ac:spMkLst>
            <pc:docMk/>
            <pc:sldMk cId="3926706594" sldId="264"/>
            <ac:spMk id="3" creationId="{3FC63D51-1321-40C7-A3E9-6B1CFA0F203F}"/>
          </ac:spMkLst>
        </pc:spChg>
      </pc:sldChg>
      <pc:sldChg chg="modSp mod">
        <pc:chgData name="Claudia Coñuecar" userId="40a48c7a74c5fee3" providerId="LiveId" clId="{1763A579-EFAA-4572-A1FA-5D659ECC8E3A}" dt="2021-03-09T21:46:14.265" v="97" actId="27636"/>
        <pc:sldMkLst>
          <pc:docMk/>
          <pc:sldMk cId="1278386814" sldId="265"/>
        </pc:sldMkLst>
        <pc:spChg chg="mod">
          <ac:chgData name="Claudia Coñuecar" userId="40a48c7a74c5fee3" providerId="LiveId" clId="{1763A579-EFAA-4572-A1FA-5D659ECC8E3A}" dt="2021-03-09T21:41:55.695" v="55"/>
          <ac:spMkLst>
            <pc:docMk/>
            <pc:sldMk cId="1278386814" sldId="265"/>
            <ac:spMk id="2" creationId="{3AA15699-CE40-49F6-B56B-E6C5ADDCBDBA}"/>
          </ac:spMkLst>
        </pc:spChg>
        <pc:spChg chg="mod">
          <ac:chgData name="Claudia Coñuecar" userId="40a48c7a74c5fee3" providerId="LiveId" clId="{1763A579-EFAA-4572-A1FA-5D659ECC8E3A}" dt="2021-03-09T21:45:44.070" v="86" actId="27636"/>
          <ac:spMkLst>
            <pc:docMk/>
            <pc:sldMk cId="1278386814" sldId="265"/>
            <ac:spMk id="3" creationId="{A1D75E93-CC4C-4332-8581-B251BB0B2BB8}"/>
          </ac:spMkLst>
        </pc:spChg>
        <pc:spChg chg="mod">
          <ac:chgData name="Claudia Coñuecar" userId="40a48c7a74c5fee3" providerId="LiveId" clId="{1763A579-EFAA-4572-A1FA-5D659ECC8E3A}" dt="2021-03-09T21:46:14.265" v="97" actId="27636"/>
          <ac:spMkLst>
            <pc:docMk/>
            <pc:sldMk cId="1278386814" sldId="265"/>
            <ac:spMk id="6" creationId="{1B2F5B1C-8165-4AAF-9B8A-E03542550078}"/>
          </ac:spMkLst>
        </pc:spChg>
      </pc:sldChg>
      <pc:sldChg chg="addSp delSp modSp mod ord delDesignElem">
        <pc:chgData name="Claudia Coñuecar" userId="40a48c7a74c5fee3" providerId="LiveId" clId="{1763A579-EFAA-4572-A1FA-5D659ECC8E3A}" dt="2021-03-09T21:44:44.313" v="72" actId="27636"/>
        <pc:sldMkLst>
          <pc:docMk/>
          <pc:sldMk cId="2240104753" sldId="266"/>
        </pc:sldMkLst>
        <pc:spChg chg="add del mod">
          <ac:chgData name="Claudia Coñuecar" userId="40a48c7a74c5fee3" providerId="LiveId" clId="{1763A579-EFAA-4572-A1FA-5D659ECC8E3A}" dt="2021-03-09T21:39:34.822" v="8"/>
          <ac:spMkLst>
            <pc:docMk/>
            <pc:sldMk cId="2240104753" sldId="266"/>
            <ac:spMk id="3" creationId="{DFA78C22-50C9-4FDB-83A7-D4F0C606C4F9}"/>
          </ac:spMkLst>
        </pc:spChg>
        <pc:spChg chg="mod">
          <ac:chgData name="Claudia Coñuecar" userId="40a48c7a74c5fee3" providerId="LiveId" clId="{1763A579-EFAA-4572-A1FA-5D659ECC8E3A}" dt="2021-03-09T21:44:44.313" v="72" actId="27636"/>
          <ac:spMkLst>
            <pc:docMk/>
            <pc:sldMk cId="2240104753" sldId="266"/>
            <ac:spMk id="7" creationId="{B3D2200D-CAD7-4F88-A2F4-85D56E226656}"/>
          </ac:spMkLst>
        </pc:spChg>
        <pc:spChg chg="del">
          <ac:chgData name="Claudia Coñuecar" userId="40a48c7a74c5fee3" providerId="LiveId" clId="{1763A579-EFAA-4572-A1FA-5D659ECC8E3A}" dt="2021-03-09T21:41:55.695" v="55"/>
          <ac:spMkLst>
            <pc:docMk/>
            <pc:sldMk cId="2240104753" sldId="266"/>
            <ac:spMk id="18" creationId="{2255CADE-DCE0-447F-B290-2AE78E5E5598}"/>
          </ac:spMkLst>
        </pc:spChg>
        <pc:spChg chg="del">
          <ac:chgData name="Claudia Coñuecar" userId="40a48c7a74c5fee3" providerId="LiveId" clId="{1763A579-EFAA-4572-A1FA-5D659ECC8E3A}" dt="2021-03-09T21:41:55.695" v="55"/>
          <ac:spMkLst>
            <pc:docMk/>
            <pc:sldMk cId="2240104753" sldId="266"/>
            <ac:spMk id="20" creationId="{4245587C-701C-48A1-9B6B-10C3DF81A876}"/>
          </ac:spMkLst>
        </pc:spChg>
        <pc:picChg chg="add mod">
          <ac:chgData name="Claudia Coñuecar" userId="40a48c7a74c5fee3" providerId="LiveId" clId="{1763A579-EFAA-4572-A1FA-5D659ECC8E3A}" dt="2021-03-09T21:39:38.816" v="9" actId="1076"/>
          <ac:picMkLst>
            <pc:docMk/>
            <pc:sldMk cId="2240104753" sldId="266"/>
            <ac:picMk id="4" creationId="{FFEEEF4B-A43F-4E6B-88D5-EB744B90DA40}"/>
          </ac:picMkLst>
        </pc:picChg>
        <pc:picChg chg="del">
          <ac:chgData name="Claudia Coñuecar" userId="40a48c7a74c5fee3" providerId="LiveId" clId="{1763A579-EFAA-4572-A1FA-5D659ECC8E3A}" dt="2021-03-09T21:38:44.615" v="7" actId="21"/>
          <ac:picMkLst>
            <pc:docMk/>
            <pc:sldMk cId="2240104753" sldId="266"/>
            <ac:picMk id="9" creationId="{CDF0F968-FF87-4483-B5A8-FE7CB4F9F597}"/>
          </ac:picMkLst>
        </pc:picChg>
        <pc:picChg chg="del">
          <ac:chgData name="Claudia Coñuecar" userId="40a48c7a74c5fee3" providerId="LiveId" clId="{1763A579-EFAA-4572-A1FA-5D659ECC8E3A}" dt="2021-03-09T21:41:55.695" v="55"/>
          <ac:picMkLst>
            <pc:docMk/>
            <pc:sldMk cId="2240104753" sldId="266"/>
            <ac:picMk id="14" creationId="{22790EC5-ACA7-4536-8066-B60199F3C6DF}"/>
          </ac:picMkLst>
        </pc:picChg>
        <pc:picChg chg="del">
          <ac:chgData name="Claudia Coñuecar" userId="40a48c7a74c5fee3" providerId="LiveId" clId="{1763A579-EFAA-4572-A1FA-5D659ECC8E3A}" dt="2021-03-09T21:41:55.695" v="55"/>
          <ac:picMkLst>
            <pc:docMk/>
            <pc:sldMk cId="2240104753" sldId="266"/>
            <ac:picMk id="16" creationId="{CAD20AEA-7CAF-4A83-BE2E-EAF010B8B7FC}"/>
          </ac:picMkLst>
        </pc:picChg>
        <pc:picChg chg="del">
          <ac:chgData name="Claudia Coñuecar" userId="40a48c7a74c5fee3" providerId="LiveId" clId="{1763A579-EFAA-4572-A1FA-5D659ECC8E3A}" dt="2021-03-09T21:41:55.695" v="55"/>
          <ac:picMkLst>
            <pc:docMk/>
            <pc:sldMk cId="2240104753" sldId="266"/>
            <ac:picMk id="22" creationId="{2E5CF545-7AAF-4A13-8871-089E929E850A}"/>
          </ac:picMkLst>
        </pc:picChg>
      </pc:sldChg>
      <pc:sldChg chg="new del">
        <pc:chgData name="Claudia Coñuecar" userId="40a48c7a74c5fee3" providerId="LiveId" clId="{1763A579-EFAA-4572-A1FA-5D659ECC8E3A}" dt="2021-03-09T21:50:56.725" v="134" actId="2696"/>
        <pc:sldMkLst>
          <pc:docMk/>
          <pc:sldMk cId="3972778065" sldId="267"/>
        </pc:sldMkLst>
      </pc:sldChg>
      <pc:sldChg chg="modSp mod">
        <pc:chgData name="Claudia Coñuecar" userId="40a48c7a74c5fee3" providerId="LiveId" clId="{1763A579-EFAA-4572-A1FA-5D659ECC8E3A}" dt="2021-03-09T21:47:22.131" v="127" actId="27636"/>
        <pc:sldMkLst>
          <pc:docMk/>
          <pc:sldMk cId="2722577895" sldId="268"/>
        </pc:sldMkLst>
        <pc:spChg chg="mod">
          <ac:chgData name="Claudia Coñuecar" userId="40a48c7a74c5fee3" providerId="LiveId" clId="{1763A579-EFAA-4572-A1FA-5D659ECC8E3A}" dt="2021-03-09T21:47:22.131" v="127" actId="27636"/>
          <ac:spMkLst>
            <pc:docMk/>
            <pc:sldMk cId="2722577895" sldId="268"/>
            <ac:spMk id="3" creationId="{61D27E45-E35E-4FF7-832E-C604CDEF92B4}"/>
          </ac:spMkLst>
        </pc:spChg>
      </pc:sldChg>
      <pc:sldChg chg="delDesignElem">
        <pc:chgData name="Claudia Coñuecar" userId="40a48c7a74c5fee3" providerId="LiveId" clId="{1763A579-EFAA-4572-A1FA-5D659ECC8E3A}" dt="2021-03-09T21:47:22.057" v="125"/>
        <pc:sldMkLst>
          <pc:docMk/>
          <pc:sldMk cId="3637247175" sldId="269"/>
        </pc:sldMkLst>
      </pc:sldChg>
      <pc:sldChg chg="modSp mod delDesignElem">
        <pc:chgData name="Claudia Coñuecar" userId="40a48c7a74c5fee3" providerId="LiveId" clId="{1763A579-EFAA-4572-A1FA-5D659ECC8E3A}" dt="2021-03-09T21:47:22.183" v="129" actId="27636"/>
        <pc:sldMkLst>
          <pc:docMk/>
          <pc:sldMk cId="1501761528" sldId="271"/>
        </pc:sldMkLst>
        <pc:spChg chg="mod">
          <ac:chgData name="Claudia Coñuecar" userId="40a48c7a74c5fee3" providerId="LiveId" clId="{1763A579-EFAA-4572-A1FA-5D659ECC8E3A}" dt="2021-03-09T21:47:22.183" v="129" actId="27636"/>
          <ac:spMkLst>
            <pc:docMk/>
            <pc:sldMk cId="1501761528" sldId="271"/>
            <ac:spMk id="2" creationId="{6BF1A58B-D3CD-44DB-9910-56DF3B8D55E1}"/>
          </ac:spMkLst>
        </pc:spChg>
        <pc:spChg chg="mod">
          <ac:chgData name="Claudia Coñuecar" userId="40a48c7a74c5fee3" providerId="LiveId" clId="{1763A579-EFAA-4572-A1FA-5D659ECC8E3A}" dt="2021-03-09T21:47:22.179" v="128" actId="27636"/>
          <ac:spMkLst>
            <pc:docMk/>
            <pc:sldMk cId="1501761528" sldId="271"/>
            <ac:spMk id="3" creationId="{7EB86F37-4495-422E-B9ED-682736692D4B}"/>
          </ac:spMkLst>
        </pc:spChg>
      </pc:sldChg>
      <pc:sldChg chg="modSp mod delDesignElem">
        <pc:chgData name="Claudia Coñuecar" userId="40a48c7a74c5fee3" providerId="LiveId" clId="{1763A579-EFAA-4572-A1FA-5D659ECC8E3A}" dt="2021-03-09T21:51:21.276" v="140" actId="27636"/>
        <pc:sldMkLst>
          <pc:docMk/>
          <pc:sldMk cId="1742657161" sldId="273"/>
        </pc:sldMkLst>
        <pc:spChg chg="mod">
          <ac:chgData name="Claudia Coñuecar" userId="40a48c7a74c5fee3" providerId="LiveId" clId="{1763A579-EFAA-4572-A1FA-5D659ECC8E3A}" dt="2021-03-09T21:51:21.276" v="140" actId="27636"/>
          <ac:spMkLst>
            <pc:docMk/>
            <pc:sldMk cId="1742657161" sldId="273"/>
            <ac:spMk id="3" creationId="{74062F2E-D866-429E-91F6-D1B7E9184FA1}"/>
          </ac:spMkLst>
        </pc:spChg>
      </pc:sldChg>
      <pc:sldChg chg="modSp mod delDesignElem">
        <pc:chgData name="Claudia Coñuecar" userId="40a48c7a74c5fee3" providerId="LiveId" clId="{1763A579-EFAA-4572-A1FA-5D659ECC8E3A}" dt="2021-03-09T21:47:45.418" v="133" actId="27636"/>
        <pc:sldMkLst>
          <pc:docMk/>
          <pc:sldMk cId="1823462010" sldId="274"/>
        </pc:sldMkLst>
        <pc:spChg chg="mod">
          <ac:chgData name="Claudia Coñuecar" userId="40a48c7a74c5fee3" providerId="LiveId" clId="{1763A579-EFAA-4572-A1FA-5D659ECC8E3A}" dt="2021-03-09T21:47:45.418" v="133" actId="27636"/>
          <ac:spMkLst>
            <pc:docMk/>
            <pc:sldMk cId="1823462010" sldId="274"/>
            <ac:spMk id="2" creationId="{D9114B37-22B3-4FF9-95FD-08DE960A30E8}"/>
          </ac:spMkLst>
        </pc:spChg>
      </pc:sldChg>
      <pc:sldChg chg="delDesignElem">
        <pc:chgData name="Claudia Coñuecar" userId="40a48c7a74c5fee3" providerId="LiveId" clId="{1763A579-EFAA-4572-A1FA-5D659ECC8E3A}" dt="2021-03-09T21:47:45.342" v="131"/>
        <pc:sldMkLst>
          <pc:docMk/>
          <pc:sldMk cId="793404111" sldId="275"/>
        </pc:sldMkLst>
      </pc:sldChg>
      <pc:sldChg chg="delDesignElem">
        <pc:chgData name="Claudia Coñuecar" userId="40a48c7a74c5fee3" providerId="LiveId" clId="{1763A579-EFAA-4572-A1FA-5D659ECC8E3A}" dt="2021-03-09T21:47:45.345" v="132"/>
        <pc:sldMkLst>
          <pc:docMk/>
          <pc:sldMk cId="2260652098" sldId="276"/>
        </pc:sldMkLst>
      </pc:sldChg>
      <pc:sldChg chg="modSp mod delDesignElem">
        <pc:chgData name="Claudia Coñuecar" userId="40a48c7a74c5fee3" providerId="LiveId" clId="{1763A579-EFAA-4572-A1FA-5D659ECC8E3A}" dt="2021-03-09T21:51:21.212" v="139" actId="27636"/>
        <pc:sldMkLst>
          <pc:docMk/>
          <pc:sldMk cId="4269892055" sldId="277"/>
        </pc:sldMkLst>
        <pc:spChg chg="mod">
          <ac:chgData name="Claudia Coñuecar" userId="40a48c7a74c5fee3" providerId="LiveId" clId="{1763A579-EFAA-4572-A1FA-5D659ECC8E3A}" dt="2021-03-09T21:51:21.212" v="139" actId="27636"/>
          <ac:spMkLst>
            <pc:docMk/>
            <pc:sldMk cId="4269892055" sldId="277"/>
            <ac:spMk id="2" creationId="{0FCDD63E-2C79-446E-9DF6-BB28644C5268}"/>
          </ac:spMkLst>
        </pc:spChg>
      </pc:sldChg>
      <pc:sldChg chg="delDesignElem">
        <pc:chgData name="Claudia Coñuecar" userId="40a48c7a74c5fee3" providerId="LiveId" clId="{1763A579-EFAA-4572-A1FA-5D659ECC8E3A}" dt="2021-03-09T21:51:21.122" v="136"/>
        <pc:sldMkLst>
          <pc:docMk/>
          <pc:sldMk cId="671150408" sldId="278"/>
        </pc:sldMkLst>
      </pc:sldChg>
      <pc:sldChg chg="delDesignElem">
        <pc:chgData name="Claudia Coñuecar" userId="40a48c7a74c5fee3" providerId="LiveId" clId="{1763A579-EFAA-4572-A1FA-5D659ECC8E3A}" dt="2021-03-09T21:51:21.123" v="137"/>
        <pc:sldMkLst>
          <pc:docMk/>
          <pc:sldMk cId="2182528352" sldId="279"/>
        </pc:sldMkLst>
      </pc:sldChg>
      <pc:sldChg chg="addSp delSp modSp new mod setBg">
        <pc:chgData name="Claudia Coñuecar" userId="40a48c7a74c5fee3" providerId="LiveId" clId="{1763A579-EFAA-4572-A1FA-5D659ECC8E3A}" dt="2021-03-09T21:53:24.591" v="168" actId="26606"/>
        <pc:sldMkLst>
          <pc:docMk/>
          <pc:sldMk cId="3400818439" sldId="280"/>
        </pc:sldMkLst>
        <pc:spChg chg="del">
          <ac:chgData name="Claudia Coñuecar" userId="40a48c7a74c5fee3" providerId="LiveId" clId="{1763A579-EFAA-4572-A1FA-5D659ECC8E3A}" dt="2021-03-09T21:51:50.778" v="164" actId="21"/>
          <ac:spMkLst>
            <pc:docMk/>
            <pc:sldMk cId="3400818439" sldId="280"/>
            <ac:spMk id="2" creationId="{A9AE3D6E-C567-4F47-9054-66C062A163BA}"/>
          </ac:spMkLst>
        </pc:spChg>
        <pc:spChg chg="del">
          <ac:chgData name="Claudia Coñuecar" userId="40a48c7a74c5fee3" providerId="LiveId" clId="{1763A579-EFAA-4572-A1FA-5D659ECC8E3A}" dt="2021-03-09T21:51:53.649" v="165" actId="21"/>
          <ac:spMkLst>
            <pc:docMk/>
            <pc:sldMk cId="3400818439" sldId="280"/>
            <ac:spMk id="3" creationId="{7178167D-FE9B-44CF-BA8E-0CBF43B9C1AD}"/>
          </ac:spMkLst>
        </pc:spChg>
        <pc:spChg chg="add mod">
          <ac:chgData name="Claudia Coñuecar" userId="40a48c7a74c5fee3" providerId="LiveId" clId="{1763A579-EFAA-4572-A1FA-5D659ECC8E3A}" dt="2021-03-09T21:53:24.591" v="168" actId="26606"/>
          <ac:spMkLst>
            <pc:docMk/>
            <pc:sldMk cId="3400818439" sldId="280"/>
            <ac:spMk id="4" creationId="{928C3678-F4EB-41EF-B655-A30FAA0B6571}"/>
          </ac:spMkLst>
        </pc:spChg>
        <pc:spChg chg="add">
          <ac:chgData name="Claudia Coñuecar" userId="40a48c7a74c5fee3" providerId="LiveId" clId="{1763A579-EFAA-4572-A1FA-5D659ECC8E3A}" dt="2021-03-09T21:53:24.591" v="168" actId="26606"/>
          <ac:spMkLst>
            <pc:docMk/>
            <pc:sldMk cId="3400818439" sldId="280"/>
            <ac:spMk id="99" creationId="{DE91395A-2D18-4AF6-A0AC-AAA7189FED11}"/>
          </ac:spMkLst>
        </pc:spChg>
        <pc:spChg chg="add">
          <ac:chgData name="Claudia Coñuecar" userId="40a48c7a74c5fee3" providerId="LiveId" clId="{1763A579-EFAA-4572-A1FA-5D659ECC8E3A}" dt="2021-03-09T21:53:24.591" v="168" actId="26606"/>
          <ac:spMkLst>
            <pc:docMk/>
            <pc:sldMk cId="3400818439" sldId="280"/>
            <ac:spMk id="101" creationId="{7BD08880-457D-4C62-A3B5-6A9B0878C7E9}"/>
          </ac:spMkLst>
        </pc:spChg>
        <pc:spChg chg="add">
          <ac:chgData name="Claudia Coñuecar" userId="40a48c7a74c5fee3" providerId="LiveId" clId="{1763A579-EFAA-4572-A1FA-5D659ECC8E3A}" dt="2021-03-09T21:53:24.591" v="168" actId="26606"/>
          <ac:spMkLst>
            <pc:docMk/>
            <pc:sldMk cId="3400818439" sldId="280"/>
            <ac:spMk id="103" creationId="{FA94DED7-0A28-4AD9-8747-E94113225016}"/>
          </ac:spMkLst>
        </pc:spChg>
        <pc:spChg chg="add">
          <ac:chgData name="Claudia Coñuecar" userId="40a48c7a74c5fee3" providerId="LiveId" clId="{1763A579-EFAA-4572-A1FA-5D659ECC8E3A}" dt="2021-03-09T21:53:24.591" v="168" actId="26606"/>
          <ac:spMkLst>
            <pc:docMk/>
            <pc:sldMk cId="3400818439" sldId="280"/>
            <ac:spMk id="105" creationId="{6F175609-91A3-416E-BC3D-7548FDE02910}"/>
          </ac:spMkLst>
        </pc:spChg>
        <pc:spChg chg="add">
          <ac:chgData name="Claudia Coñuecar" userId="40a48c7a74c5fee3" providerId="LiveId" clId="{1763A579-EFAA-4572-A1FA-5D659ECC8E3A}" dt="2021-03-09T21:53:24.591" v="168" actId="26606"/>
          <ac:spMkLst>
            <pc:docMk/>
            <pc:sldMk cId="3400818439" sldId="280"/>
            <ac:spMk id="107" creationId="{9A3B0D54-9DF0-4FF8-A0AA-B4234DF358EF}"/>
          </ac:spMkLst>
        </pc:spChg>
        <pc:grpChg chg="add">
          <ac:chgData name="Claudia Coñuecar" userId="40a48c7a74c5fee3" providerId="LiveId" clId="{1763A579-EFAA-4572-A1FA-5D659ECC8E3A}" dt="2021-03-09T21:53:24.591" v="168" actId="26606"/>
          <ac:grpSpMkLst>
            <pc:docMk/>
            <pc:sldMk cId="3400818439" sldId="280"/>
            <ac:grpSpMk id="71" creationId="{7398C59F-5A18-487B-91D6-B955AACF2E50}"/>
          </ac:grpSpMkLst>
        </pc:grpChg>
        <pc:grpChg chg="add">
          <ac:chgData name="Claudia Coñuecar" userId="40a48c7a74c5fee3" providerId="LiveId" clId="{1763A579-EFAA-4572-A1FA-5D659ECC8E3A}" dt="2021-03-09T21:53:24.591" v="168" actId="26606"/>
          <ac:grpSpMkLst>
            <pc:docMk/>
            <pc:sldMk cId="3400818439" sldId="280"/>
            <ac:grpSpMk id="85" creationId="{520234FB-542E-4550-9C2F-1B56FD41A1CA}"/>
          </ac:grpSpMkLst>
        </pc:grpChg>
        <pc:picChg chg="add mod">
          <ac:chgData name="Claudia Coñuecar" userId="40a48c7a74c5fee3" providerId="LiveId" clId="{1763A579-EFAA-4572-A1FA-5D659ECC8E3A}" dt="2021-03-09T21:53:24.591" v="168" actId="26606"/>
          <ac:picMkLst>
            <pc:docMk/>
            <pc:sldMk cId="3400818439" sldId="280"/>
            <ac:picMk id="1026" creationId="{5D7523AC-9B75-45D1-8537-D6E91BDCEF73}"/>
          </ac:picMkLst>
        </pc:picChg>
      </pc:sldChg>
      <pc:sldMasterChg chg="modSldLayout">
        <pc:chgData name="Claudia Coñuecar" userId="40a48c7a74c5fee3" providerId="LiveId" clId="{1763A579-EFAA-4572-A1FA-5D659ECC8E3A}" dt="2021-03-09T21:41:55.695" v="55"/>
        <pc:sldMasterMkLst>
          <pc:docMk/>
          <pc:sldMasterMk cId="1852119780" sldId="2147483710"/>
        </pc:sldMasterMkLst>
        <pc:sldLayoutChg chg="delSp">
          <pc:chgData name="Claudia Coñuecar" userId="40a48c7a74c5fee3" providerId="LiveId" clId="{1763A579-EFAA-4572-A1FA-5D659ECC8E3A}" dt="2021-03-09T21:41:55.695" v="55"/>
          <pc:sldLayoutMkLst>
            <pc:docMk/>
            <pc:sldMasterMk cId="1852119780" sldId="2147483710"/>
            <pc:sldLayoutMk cId="2585624765" sldId="2147483727"/>
          </pc:sldLayoutMkLst>
          <pc:picChg chg="del">
            <ac:chgData name="Claudia Coñuecar" userId="40a48c7a74c5fee3" providerId="LiveId" clId="{1763A579-EFAA-4572-A1FA-5D659ECC8E3A}" dt="2021-03-09T21:41:55.695" v="55"/>
            <ac:picMkLst>
              <pc:docMk/>
              <pc:sldMasterMk cId="1852119780" sldId="2147483710"/>
              <pc:sldLayoutMk cId="2585624765" sldId="2147483727"/>
              <ac:picMk id="3" creationId="{00000000-0000-0000-0000-000000000000}"/>
            </ac:picMkLst>
          </pc:picChg>
        </pc:sldLayoutChg>
        <pc:sldLayoutChg chg="delSp">
          <pc:chgData name="Claudia Coñuecar" userId="40a48c7a74c5fee3" providerId="LiveId" clId="{1763A579-EFAA-4572-A1FA-5D659ECC8E3A}" dt="2021-03-09T21:41:55.695" v="55"/>
          <pc:sldLayoutMkLst>
            <pc:docMk/>
            <pc:sldMasterMk cId="1852119780" sldId="2147483710"/>
            <pc:sldLayoutMk cId="2776659922" sldId="2147483728"/>
          </pc:sldLayoutMkLst>
          <pc:picChg chg="del">
            <ac:chgData name="Claudia Coñuecar" userId="40a48c7a74c5fee3" providerId="LiveId" clId="{1763A579-EFAA-4572-A1FA-5D659ECC8E3A}" dt="2021-03-09T21:41:55.695" v="55"/>
            <ac:picMkLst>
              <pc:docMk/>
              <pc:sldMasterMk cId="1852119780" sldId="2147483710"/>
              <pc:sldLayoutMk cId="2776659922" sldId="2147483728"/>
              <ac:picMk id="15" creationId="{00000000-0000-0000-0000-000000000000}"/>
            </ac:picMkLst>
          </pc:picChg>
        </pc:sldLayoutChg>
      </pc:sldMasterChg>
    </pc:docChg>
  </pc:docChgLst>
  <pc:docChgLst>
    <pc:chgData name="Claudia Coñuecar" userId="40a48c7a74c5fee3" providerId="LiveId" clId="{A3AB4084-94D7-4A75-8108-46D79E7A968A}"/>
    <pc:docChg chg="custSel mod addSld modSld">
      <pc:chgData name="Claudia Coñuecar" userId="40a48c7a74c5fee3" providerId="LiveId" clId="{A3AB4084-94D7-4A75-8108-46D79E7A968A}" dt="2020-08-28T22:16:28.363" v="694" actId="5793"/>
      <pc:docMkLst>
        <pc:docMk/>
      </pc:docMkLst>
      <pc:sldChg chg="modSp mod">
        <pc:chgData name="Claudia Coñuecar" userId="40a48c7a74c5fee3" providerId="LiveId" clId="{A3AB4084-94D7-4A75-8108-46D79E7A968A}" dt="2020-08-28T22:02:01.967" v="634" actId="1076"/>
        <pc:sldMkLst>
          <pc:docMk/>
          <pc:sldMk cId="1754727155" sldId="256"/>
        </pc:sldMkLst>
        <pc:spChg chg="mod">
          <ac:chgData name="Claudia Coñuecar" userId="40a48c7a74c5fee3" providerId="LiveId" clId="{A3AB4084-94D7-4A75-8108-46D79E7A968A}" dt="2020-08-28T22:01:55.370" v="632" actId="1076"/>
          <ac:spMkLst>
            <pc:docMk/>
            <pc:sldMk cId="1754727155" sldId="256"/>
            <ac:spMk id="2" creationId="{0EEAA5B2-7C22-4D26-B811-65907AC273BB}"/>
          </ac:spMkLst>
        </pc:spChg>
        <pc:spChg chg="mod">
          <ac:chgData name="Claudia Coñuecar" userId="40a48c7a74c5fee3" providerId="LiveId" clId="{A3AB4084-94D7-4A75-8108-46D79E7A968A}" dt="2020-08-28T22:01:59.345" v="633" actId="207"/>
          <ac:spMkLst>
            <pc:docMk/>
            <pc:sldMk cId="1754727155" sldId="256"/>
            <ac:spMk id="3" creationId="{F33B185B-ED97-4A2A-8EFD-C352F5D79C82}"/>
          </ac:spMkLst>
        </pc:spChg>
        <pc:picChg chg="mod">
          <ac:chgData name="Claudia Coñuecar" userId="40a48c7a74c5fee3" providerId="LiveId" clId="{A3AB4084-94D7-4A75-8108-46D79E7A968A}" dt="2020-08-28T22:01:52.169" v="631" actId="1076"/>
          <ac:picMkLst>
            <pc:docMk/>
            <pc:sldMk cId="1754727155" sldId="256"/>
            <ac:picMk id="4" creationId="{24179A02-381C-4D73-BE8C-ED1E08E5340F}"/>
          </ac:picMkLst>
        </pc:picChg>
        <pc:picChg chg="mod">
          <ac:chgData name="Claudia Coñuecar" userId="40a48c7a74c5fee3" providerId="LiveId" clId="{A3AB4084-94D7-4A75-8108-46D79E7A968A}" dt="2020-08-28T22:02:01.967" v="634" actId="1076"/>
          <ac:picMkLst>
            <pc:docMk/>
            <pc:sldMk cId="1754727155" sldId="256"/>
            <ac:picMk id="6" creationId="{D3266AE8-1976-4594-90AD-4D9D256347C8}"/>
          </ac:picMkLst>
        </pc:picChg>
      </pc:sldChg>
      <pc:sldChg chg="addSp modSp mod">
        <pc:chgData name="Claudia Coñuecar" userId="40a48c7a74c5fee3" providerId="LiveId" clId="{A3AB4084-94D7-4A75-8108-46D79E7A968A}" dt="2020-08-26T01:28:06.773" v="50" actId="1076"/>
        <pc:sldMkLst>
          <pc:docMk/>
          <pc:sldMk cId="2836109909" sldId="257"/>
        </pc:sldMkLst>
        <pc:spChg chg="mod">
          <ac:chgData name="Claudia Coñuecar" userId="40a48c7a74c5fee3" providerId="LiveId" clId="{A3AB4084-94D7-4A75-8108-46D79E7A968A}" dt="2020-08-26T01:25:13.163" v="27" actId="27636"/>
          <ac:spMkLst>
            <pc:docMk/>
            <pc:sldMk cId="2836109909" sldId="257"/>
            <ac:spMk id="3" creationId="{E0DE665E-F13F-47AB-A063-5AFC45D9B6D1}"/>
          </ac:spMkLst>
        </pc:spChg>
        <pc:picChg chg="add mod">
          <ac:chgData name="Claudia Coñuecar" userId="40a48c7a74c5fee3" providerId="LiveId" clId="{A3AB4084-94D7-4A75-8108-46D79E7A968A}" dt="2020-08-26T01:28:05.327" v="49" actId="1076"/>
          <ac:picMkLst>
            <pc:docMk/>
            <pc:sldMk cId="2836109909" sldId="257"/>
            <ac:picMk id="4" creationId="{5A0CB069-7C54-4185-B4A5-9FAEE4B64392}"/>
          </ac:picMkLst>
        </pc:picChg>
        <pc:picChg chg="add mod modCrop">
          <ac:chgData name="Claudia Coñuecar" userId="40a48c7a74c5fee3" providerId="LiveId" clId="{A3AB4084-94D7-4A75-8108-46D79E7A968A}" dt="2020-08-26T01:28:06.773" v="50" actId="1076"/>
          <ac:picMkLst>
            <pc:docMk/>
            <pc:sldMk cId="2836109909" sldId="257"/>
            <ac:picMk id="5" creationId="{B03A7D8C-8F33-4753-AE2B-F9C31FE4B881}"/>
          </ac:picMkLst>
        </pc:picChg>
      </pc:sldChg>
      <pc:sldChg chg="addSp delSp modSp mod">
        <pc:chgData name="Claudia Coñuecar" userId="40a48c7a74c5fee3" providerId="LiveId" clId="{A3AB4084-94D7-4A75-8108-46D79E7A968A}" dt="2020-08-26T01:26:18.492" v="40" actId="1076"/>
        <pc:sldMkLst>
          <pc:docMk/>
          <pc:sldMk cId="2424038839" sldId="260"/>
        </pc:sldMkLst>
        <pc:spChg chg="del">
          <ac:chgData name="Claudia Coñuecar" userId="40a48c7a74c5fee3" providerId="LiveId" clId="{A3AB4084-94D7-4A75-8108-46D79E7A968A}" dt="2020-08-26T01:25:26.591" v="31" actId="21"/>
          <ac:spMkLst>
            <pc:docMk/>
            <pc:sldMk cId="2424038839" sldId="260"/>
            <ac:spMk id="2" creationId="{119093EC-BBAD-43BB-8AE1-3283F31E2249}"/>
          </ac:spMkLst>
        </pc:spChg>
        <pc:spChg chg="mod">
          <ac:chgData name="Claudia Coñuecar" userId="40a48c7a74c5fee3" providerId="LiveId" clId="{A3AB4084-94D7-4A75-8108-46D79E7A968A}" dt="2020-08-26T01:26:18.492" v="40" actId="1076"/>
          <ac:spMkLst>
            <pc:docMk/>
            <pc:sldMk cId="2424038839" sldId="260"/>
            <ac:spMk id="3" creationId="{FFB3AC12-BD7F-4D97-A392-65C5333567BD}"/>
          </ac:spMkLst>
        </pc:spChg>
        <pc:picChg chg="add mod">
          <ac:chgData name="Claudia Coñuecar" userId="40a48c7a74c5fee3" providerId="LiveId" clId="{A3AB4084-94D7-4A75-8108-46D79E7A968A}" dt="2020-08-26T01:26:12.204" v="39"/>
          <ac:picMkLst>
            <pc:docMk/>
            <pc:sldMk cId="2424038839" sldId="260"/>
            <ac:picMk id="4" creationId="{E85475C9-D811-4A98-97D8-BE8D8E230276}"/>
          </ac:picMkLst>
        </pc:picChg>
      </pc:sldChg>
      <pc:sldChg chg="modSp">
        <pc:chgData name="Claudia Coñuecar" userId="40a48c7a74c5fee3" providerId="LiveId" clId="{A3AB4084-94D7-4A75-8108-46D79E7A968A}" dt="2020-08-26T01:24:13.909" v="16" actId="20577"/>
        <pc:sldMkLst>
          <pc:docMk/>
          <pc:sldMk cId="491186029" sldId="262"/>
        </pc:sldMkLst>
        <pc:graphicFrameChg chg="mod">
          <ac:chgData name="Claudia Coñuecar" userId="40a48c7a74c5fee3" providerId="LiveId" clId="{A3AB4084-94D7-4A75-8108-46D79E7A968A}" dt="2020-08-26T01:24:13.909" v="16" actId="20577"/>
          <ac:graphicFrameMkLst>
            <pc:docMk/>
            <pc:sldMk cId="491186029" sldId="262"/>
            <ac:graphicFrameMk id="10" creationId="{D4F03EC1-D08C-45FA-AC9F-7C43CAF52CB1}"/>
          </ac:graphicFrameMkLst>
        </pc:graphicFrameChg>
      </pc:sldChg>
      <pc:sldChg chg="addSp delSp modSp new mod setBg delAnim modAnim">
        <pc:chgData name="Claudia Coñuecar" userId="40a48c7a74c5fee3" providerId="LiveId" clId="{A3AB4084-94D7-4A75-8108-46D79E7A968A}" dt="2020-08-28T22:16:28.363" v="694" actId="5793"/>
        <pc:sldMkLst>
          <pc:docMk/>
          <pc:sldMk cId="1958887965" sldId="263"/>
        </pc:sldMkLst>
        <pc:spChg chg="mod">
          <ac:chgData name="Claudia Coñuecar" userId="40a48c7a74c5fee3" providerId="LiveId" clId="{A3AB4084-94D7-4A75-8108-46D79E7A968A}" dt="2020-08-28T22:16:15.611" v="690" actId="26606"/>
          <ac:spMkLst>
            <pc:docMk/>
            <pc:sldMk cId="1958887965" sldId="263"/>
            <ac:spMk id="2" creationId="{6B59E914-EC44-48EE-9ADC-2E41D5152AAB}"/>
          </ac:spMkLst>
        </pc:spChg>
        <pc:spChg chg="del">
          <ac:chgData name="Claudia Coñuecar" userId="40a48c7a74c5fee3" providerId="LiveId" clId="{A3AB4084-94D7-4A75-8108-46D79E7A968A}" dt="2020-08-26T01:42:59.148" v="52"/>
          <ac:spMkLst>
            <pc:docMk/>
            <pc:sldMk cId="1958887965" sldId="263"/>
            <ac:spMk id="3" creationId="{DAC3788C-7172-409F-A97F-1660DB0E8315}"/>
          </ac:spMkLst>
        </pc:spChg>
        <pc:spChg chg="add mod">
          <ac:chgData name="Claudia Coñuecar" userId="40a48c7a74c5fee3" providerId="LiveId" clId="{A3AB4084-94D7-4A75-8108-46D79E7A968A}" dt="2020-08-28T22:16:28.363" v="694" actId="5793"/>
          <ac:spMkLst>
            <pc:docMk/>
            <pc:sldMk cId="1958887965" sldId="263"/>
            <ac:spMk id="5" creationId="{AA9935E0-44AF-4B3A-BF34-6AC78625ED08}"/>
          </ac:spMkLst>
        </pc:spChg>
        <pc:spChg chg="add">
          <ac:chgData name="Claudia Coñuecar" userId="40a48c7a74c5fee3" providerId="LiveId" clId="{A3AB4084-94D7-4A75-8108-46D79E7A968A}" dt="2020-08-28T22:16:15.611" v="690" actId="26606"/>
          <ac:spMkLst>
            <pc:docMk/>
            <pc:sldMk cId="1958887965" sldId="263"/>
            <ac:spMk id="11" creationId="{4D4DD4CF-9732-4771-98FE-77886DC915F2}"/>
          </ac:spMkLst>
        </pc:spChg>
        <pc:spChg chg="add">
          <ac:chgData name="Claudia Coñuecar" userId="40a48c7a74c5fee3" providerId="LiveId" clId="{A3AB4084-94D7-4A75-8108-46D79E7A968A}" dt="2020-08-28T22:16:15.611" v="690" actId="26606"/>
          <ac:spMkLst>
            <pc:docMk/>
            <pc:sldMk cId="1958887965" sldId="263"/>
            <ac:spMk id="13" creationId="{A2861A9C-C970-4FFE-B67C-222B6F573287}"/>
          </ac:spMkLst>
        </pc:spChg>
        <pc:picChg chg="add del mod">
          <ac:chgData name="Claudia Coñuecar" userId="40a48c7a74c5fee3" providerId="LiveId" clId="{A3AB4084-94D7-4A75-8108-46D79E7A968A}" dt="2020-08-28T22:02:40.970" v="635" actId="21"/>
          <ac:picMkLst>
            <pc:docMk/>
            <pc:sldMk cId="1958887965" sldId="263"/>
            <ac:picMk id="4" creationId="{7B064007-B893-4E93-9625-69B73C4909C7}"/>
          </ac:picMkLst>
        </pc:picChg>
        <pc:picChg chg="add mod ord">
          <ac:chgData name="Claudia Coñuecar" userId="40a48c7a74c5fee3" providerId="LiveId" clId="{A3AB4084-94D7-4A75-8108-46D79E7A968A}" dt="2020-08-28T22:16:15.611" v="690" actId="26606"/>
          <ac:picMkLst>
            <pc:docMk/>
            <pc:sldMk cId="1958887965" sldId="263"/>
            <ac:picMk id="6" creationId="{CAE399A4-3CE8-4B13-B65F-29C9485CF517}"/>
          </ac:picMkLst>
        </pc:picChg>
        <pc:picChg chg="add">
          <ac:chgData name="Claudia Coñuecar" userId="40a48c7a74c5fee3" providerId="LiveId" clId="{A3AB4084-94D7-4A75-8108-46D79E7A968A}" dt="2020-08-28T22:16:15.611" v="690" actId="26606"/>
          <ac:picMkLst>
            <pc:docMk/>
            <pc:sldMk cId="1958887965" sldId="263"/>
            <ac:picMk id="15" creationId="{D2FDF82E-EBD8-4EC5-AD10-CD9E70EE85CF}"/>
          </ac:picMkLst>
        </pc:picChg>
      </pc:sldChg>
      <pc:sldChg chg="modSp new mod">
        <pc:chgData name="Claudia Coñuecar" userId="40a48c7a74c5fee3" providerId="LiveId" clId="{A3AB4084-94D7-4A75-8108-46D79E7A968A}" dt="2020-08-27T21:24:35.559" v="629" actId="20577"/>
        <pc:sldMkLst>
          <pc:docMk/>
          <pc:sldMk cId="3926706594" sldId="264"/>
        </pc:sldMkLst>
        <pc:spChg chg="mod">
          <ac:chgData name="Claudia Coñuecar" userId="40a48c7a74c5fee3" providerId="LiveId" clId="{A3AB4084-94D7-4A75-8108-46D79E7A968A}" dt="2020-08-27T16:26:13.213" v="104" actId="20577"/>
          <ac:spMkLst>
            <pc:docMk/>
            <pc:sldMk cId="3926706594" sldId="264"/>
            <ac:spMk id="2" creationId="{C704D177-2E3B-4C84-983D-AA3B53AF9889}"/>
          </ac:spMkLst>
        </pc:spChg>
        <pc:spChg chg="mod">
          <ac:chgData name="Claudia Coñuecar" userId="40a48c7a74c5fee3" providerId="LiveId" clId="{A3AB4084-94D7-4A75-8108-46D79E7A968A}" dt="2020-08-27T21:24:35.559" v="629" actId="20577"/>
          <ac:spMkLst>
            <pc:docMk/>
            <pc:sldMk cId="3926706594" sldId="264"/>
            <ac:spMk id="3" creationId="{3FC63D51-1321-40C7-A3E9-6B1CFA0F203F}"/>
          </ac:spMkLst>
        </pc:spChg>
      </pc:sldChg>
      <pc:sldChg chg="addSp delSp modSp new mod modClrScheme chgLayout">
        <pc:chgData name="Claudia Coñuecar" userId="40a48c7a74c5fee3" providerId="LiveId" clId="{A3AB4084-94D7-4A75-8108-46D79E7A968A}" dt="2020-08-27T21:07:45.296" v="449" actId="114"/>
        <pc:sldMkLst>
          <pc:docMk/>
          <pc:sldMk cId="1278386814" sldId="265"/>
        </pc:sldMkLst>
        <pc:spChg chg="mod ord">
          <ac:chgData name="Claudia Coñuecar" userId="40a48c7a74c5fee3" providerId="LiveId" clId="{A3AB4084-94D7-4A75-8108-46D79E7A968A}" dt="2020-08-27T21:07:45.296" v="449" actId="114"/>
          <ac:spMkLst>
            <pc:docMk/>
            <pc:sldMk cId="1278386814" sldId="265"/>
            <ac:spMk id="2" creationId="{3AA15699-CE40-49F6-B56B-E6C5ADDCBDBA}"/>
          </ac:spMkLst>
        </pc:spChg>
        <pc:spChg chg="mod ord">
          <ac:chgData name="Claudia Coñuecar" userId="40a48c7a74c5fee3" providerId="LiveId" clId="{A3AB4084-94D7-4A75-8108-46D79E7A968A}" dt="2020-08-27T21:07:19.810" v="430" actId="27636"/>
          <ac:spMkLst>
            <pc:docMk/>
            <pc:sldMk cId="1278386814" sldId="265"/>
            <ac:spMk id="3" creationId="{A1D75E93-CC4C-4332-8581-B251BB0B2BB8}"/>
          </ac:spMkLst>
        </pc:spChg>
        <pc:spChg chg="add del mod ord">
          <ac:chgData name="Claudia Coñuecar" userId="40a48c7a74c5fee3" providerId="LiveId" clId="{A3AB4084-94D7-4A75-8108-46D79E7A968A}" dt="2020-08-27T21:06:25.647" v="412" actId="21"/>
          <ac:spMkLst>
            <pc:docMk/>
            <pc:sldMk cId="1278386814" sldId="265"/>
            <ac:spMk id="4" creationId="{E796F2E8-888D-4ECC-9C33-D255B31DCF2B}"/>
          </ac:spMkLst>
        </pc:spChg>
        <pc:spChg chg="add del mod ord">
          <ac:chgData name="Claudia Coñuecar" userId="40a48c7a74c5fee3" providerId="LiveId" clId="{A3AB4084-94D7-4A75-8108-46D79E7A968A}" dt="2020-08-27T21:06:31.157" v="413" actId="21"/>
          <ac:spMkLst>
            <pc:docMk/>
            <pc:sldMk cId="1278386814" sldId="265"/>
            <ac:spMk id="5" creationId="{0001079C-9A5C-4EB5-AD8A-30EB264A02E1}"/>
          </ac:spMkLst>
        </pc:spChg>
        <pc:spChg chg="add mod ord">
          <ac:chgData name="Claudia Coñuecar" userId="40a48c7a74c5fee3" providerId="LiveId" clId="{A3AB4084-94D7-4A75-8108-46D79E7A968A}" dt="2020-08-27T21:07:30.084" v="434" actId="27636"/>
          <ac:spMkLst>
            <pc:docMk/>
            <pc:sldMk cId="1278386814" sldId="265"/>
            <ac:spMk id="6" creationId="{1B2F5B1C-8165-4AAF-9B8A-E03542550078}"/>
          </ac:spMkLst>
        </pc:spChg>
      </pc:sldChg>
      <pc:sldChg chg="addSp delSp modSp new mod setBg modClrScheme chgLayout">
        <pc:chgData name="Claudia Coñuecar" userId="40a48c7a74c5fee3" providerId="LiveId" clId="{A3AB4084-94D7-4A75-8108-46D79E7A968A}" dt="2020-08-27T21:12:20.792" v="479" actId="1076"/>
        <pc:sldMkLst>
          <pc:docMk/>
          <pc:sldMk cId="2240104753" sldId="266"/>
        </pc:sldMkLst>
        <pc:spChg chg="del mod ord">
          <ac:chgData name="Claudia Coñuecar" userId="40a48c7a74c5fee3" providerId="LiveId" clId="{A3AB4084-94D7-4A75-8108-46D79E7A968A}" dt="2020-08-27T21:11:54.090" v="451" actId="700"/>
          <ac:spMkLst>
            <pc:docMk/>
            <pc:sldMk cId="2240104753" sldId="266"/>
            <ac:spMk id="2" creationId="{B3BAFF36-2052-4380-A29B-664E708BE235}"/>
          </ac:spMkLst>
        </pc:spChg>
        <pc:spChg chg="del">
          <ac:chgData name="Claudia Coñuecar" userId="40a48c7a74c5fee3" providerId="LiveId" clId="{A3AB4084-94D7-4A75-8108-46D79E7A968A}" dt="2020-08-27T21:11:54.090" v="451" actId="700"/>
          <ac:spMkLst>
            <pc:docMk/>
            <pc:sldMk cId="2240104753" sldId="266"/>
            <ac:spMk id="3" creationId="{CBDFD6D2-9F67-4FF5-A5C5-BBFB959E1D93}"/>
          </ac:spMkLst>
        </pc:spChg>
        <pc:spChg chg="del mod ord">
          <ac:chgData name="Claudia Coñuecar" userId="40a48c7a74c5fee3" providerId="LiveId" clId="{A3AB4084-94D7-4A75-8108-46D79E7A968A}" dt="2020-08-27T21:11:54.090" v="451" actId="700"/>
          <ac:spMkLst>
            <pc:docMk/>
            <pc:sldMk cId="2240104753" sldId="266"/>
            <ac:spMk id="4" creationId="{0D580840-560E-4744-BB93-1C0875E7DFED}"/>
          </ac:spMkLst>
        </pc:spChg>
        <pc:spChg chg="del">
          <ac:chgData name="Claudia Coñuecar" userId="40a48c7a74c5fee3" providerId="LiveId" clId="{A3AB4084-94D7-4A75-8108-46D79E7A968A}" dt="2020-08-27T21:11:54.090" v="451" actId="700"/>
          <ac:spMkLst>
            <pc:docMk/>
            <pc:sldMk cId="2240104753" sldId="266"/>
            <ac:spMk id="5" creationId="{1943E5A8-454A-4ADB-8F19-21AAC1920A38}"/>
          </ac:spMkLst>
        </pc:spChg>
        <pc:spChg chg="del">
          <ac:chgData name="Claudia Coñuecar" userId="40a48c7a74c5fee3" providerId="LiveId" clId="{A3AB4084-94D7-4A75-8108-46D79E7A968A}" dt="2020-08-27T21:11:54.090" v="451" actId="700"/>
          <ac:spMkLst>
            <pc:docMk/>
            <pc:sldMk cId="2240104753" sldId="266"/>
            <ac:spMk id="6" creationId="{C9710132-B8E3-42B0-A1FA-C9ED47CF363A}"/>
          </ac:spMkLst>
        </pc:spChg>
        <pc:spChg chg="add mod ord">
          <ac:chgData name="Claudia Coñuecar" userId="40a48c7a74c5fee3" providerId="LiveId" clId="{A3AB4084-94D7-4A75-8108-46D79E7A968A}" dt="2020-08-27T21:12:20.792" v="479" actId="1076"/>
          <ac:spMkLst>
            <pc:docMk/>
            <pc:sldMk cId="2240104753" sldId="266"/>
            <ac:spMk id="7" creationId="{B3D2200D-CAD7-4F88-A2F4-85D56E226656}"/>
          </ac:spMkLst>
        </pc:spChg>
        <pc:spChg chg="add del mod ord">
          <ac:chgData name="Claudia Coñuecar" userId="40a48c7a74c5fee3" providerId="LiveId" clId="{A3AB4084-94D7-4A75-8108-46D79E7A968A}" dt="2020-08-27T21:12:03.111" v="453" actId="26606"/>
          <ac:spMkLst>
            <pc:docMk/>
            <pc:sldMk cId="2240104753" sldId="266"/>
            <ac:spMk id="8" creationId="{C9E7B896-52C1-4C5B-94EE-1A2C1E5E9037}"/>
          </ac:spMkLst>
        </pc:spChg>
        <pc:spChg chg="add">
          <ac:chgData name="Claudia Coñuecar" userId="40a48c7a74c5fee3" providerId="LiveId" clId="{A3AB4084-94D7-4A75-8108-46D79E7A968A}" dt="2020-08-27T21:12:03.111" v="453" actId="26606"/>
          <ac:spMkLst>
            <pc:docMk/>
            <pc:sldMk cId="2240104753" sldId="266"/>
            <ac:spMk id="18" creationId="{2255CADE-DCE0-447F-B290-2AE78E5E5598}"/>
          </ac:spMkLst>
        </pc:spChg>
        <pc:spChg chg="add">
          <ac:chgData name="Claudia Coñuecar" userId="40a48c7a74c5fee3" providerId="LiveId" clId="{A3AB4084-94D7-4A75-8108-46D79E7A968A}" dt="2020-08-27T21:12:03.111" v="453" actId="26606"/>
          <ac:spMkLst>
            <pc:docMk/>
            <pc:sldMk cId="2240104753" sldId="266"/>
            <ac:spMk id="20" creationId="{4245587C-701C-48A1-9B6B-10C3DF81A876}"/>
          </ac:spMkLst>
        </pc:spChg>
        <pc:picChg chg="add mod">
          <ac:chgData name="Claudia Coñuecar" userId="40a48c7a74c5fee3" providerId="LiveId" clId="{A3AB4084-94D7-4A75-8108-46D79E7A968A}" dt="2020-08-27T21:12:03.111" v="453" actId="26606"/>
          <ac:picMkLst>
            <pc:docMk/>
            <pc:sldMk cId="2240104753" sldId="266"/>
            <ac:picMk id="9" creationId="{CDF0F968-FF87-4483-B5A8-FE7CB4F9F597}"/>
          </ac:picMkLst>
        </pc:picChg>
        <pc:picChg chg="add">
          <ac:chgData name="Claudia Coñuecar" userId="40a48c7a74c5fee3" providerId="LiveId" clId="{A3AB4084-94D7-4A75-8108-46D79E7A968A}" dt="2020-08-27T21:12:03.111" v="453" actId="26606"/>
          <ac:picMkLst>
            <pc:docMk/>
            <pc:sldMk cId="2240104753" sldId="266"/>
            <ac:picMk id="14" creationId="{22790EC5-ACA7-4536-8066-B60199F3C6DF}"/>
          </ac:picMkLst>
        </pc:picChg>
        <pc:picChg chg="add">
          <ac:chgData name="Claudia Coñuecar" userId="40a48c7a74c5fee3" providerId="LiveId" clId="{A3AB4084-94D7-4A75-8108-46D79E7A968A}" dt="2020-08-27T21:12:03.111" v="453" actId="26606"/>
          <ac:picMkLst>
            <pc:docMk/>
            <pc:sldMk cId="2240104753" sldId="266"/>
            <ac:picMk id="16" creationId="{CAD20AEA-7CAF-4A83-BE2E-EAF010B8B7FC}"/>
          </ac:picMkLst>
        </pc:picChg>
        <pc:picChg chg="add">
          <ac:chgData name="Claudia Coñuecar" userId="40a48c7a74c5fee3" providerId="LiveId" clId="{A3AB4084-94D7-4A75-8108-46D79E7A968A}" dt="2020-08-27T21:12:03.111" v="453" actId="26606"/>
          <ac:picMkLst>
            <pc:docMk/>
            <pc:sldMk cId="2240104753" sldId="266"/>
            <ac:picMk id="22" creationId="{2E5CF545-7AAF-4A13-8871-089E929E850A}"/>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5/layout/IconLeafLabelList" loCatId="icon" qsTypeId="urn:microsoft.com/office/officeart/2005/8/quickstyle/simple4" qsCatId="simple" csTypeId="urn:microsoft.com/office/officeart/2018/5/colors/Iconchunking_neutralicon_colorful5" csCatId="colorful" phldr="1"/>
      <dgm:spPr/>
    </dgm:pt>
    <dgm:pt modelId="{4AF52931-E4CA-4429-AACB-B8747CDB2409}">
      <dgm:prSet phldrT="[Text]" custT="1"/>
      <dgm:spPr/>
      <dgm:t>
        <a:bodyPr rtlCol="0"/>
        <a:lstStyle/>
        <a:p>
          <a:pPr rtl="0">
            <a:lnSpc>
              <a:spcPct val="100000"/>
            </a:lnSpc>
            <a:defRPr cap="all"/>
          </a:pPr>
          <a:r>
            <a:rPr lang="es-ES" sz="3200" noProof="0" dirty="0"/>
            <a:t>Norte</a:t>
          </a:r>
        </a:p>
      </dgm:t>
    </dgm:pt>
    <dgm:pt modelId="{67B2FC97-2FAE-4EFE-9DEE-E4216C657F35}" type="parTrans" cxnId="{F82329C8-C3B2-4E9B-9033-528488D72705}">
      <dgm:prSet/>
      <dgm:spPr/>
      <dgm:t>
        <a:bodyPr rtlCol="0"/>
        <a:lstStyle/>
        <a:p>
          <a:pPr rtl="0"/>
          <a:endParaRPr lang="es-ES" sz="1400" noProof="0" dirty="0"/>
        </a:p>
      </dgm:t>
    </dgm:pt>
    <dgm:pt modelId="{D86AF01C-9CBC-41F8-9354-48CD82BDFDC9}" type="sibTrans" cxnId="{F82329C8-C3B2-4E9B-9033-528488D72705}">
      <dgm:prSet/>
      <dgm:spPr/>
      <dgm:t>
        <a:bodyPr rtlCol="0"/>
        <a:lstStyle/>
        <a:p>
          <a:pPr rtl="0"/>
          <a:endParaRPr lang="es-ES" sz="1400" noProof="0" dirty="0"/>
        </a:p>
      </dgm:t>
    </dgm:pt>
    <dgm:pt modelId="{81BEB84D-9A77-49C6-9301-B3359FCAC75F}">
      <dgm:prSet phldrT="[Text]" custT="1"/>
      <dgm:spPr/>
      <dgm:t>
        <a:bodyPr rtlCol="0"/>
        <a:lstStyle/>
        <a:p>
          <a:pPr rtl="0">
            <a:lnSpc>
              <a:spcPct val="100000"/>
            </a:lnSpc>
            <a:defRPr cap="all"/>
          </a:pPr>
          <a:r>
            <a:rPr lang="es-ES" sz="3200" noProof="0" dirty="0"/>
            <a:t>Centro</a:t>
          </a:r>
        </a:p>
      </dgm:t>
    </dgm:pt>
    <dgm:pt modelId="{AE4D0D43-0332-4F79-8D35-BCD8C10758AE}" type="parTrans" cxnId="{420EF6C4-7321-43BE-A2FC-253606B1E06A}">
      <dgm:prSet/>
      <dgm:spPr/>
      <dgm:t>
        <a:bodyPr rtlCol="0"/>
        <a:lstStyle/>
        <a:p>
          <a:pPr rtl="0"/>
          <a:endParaRPr lang="es-ES" sz="1400" noProof="0" dirty="0"/>
        </a:p>
      </dgm:t>
    </dgm:pt>
    <dgm:pt modelId="{5D260F18-25D2-4074-87F1-7E78DDA61C58}" type="sibTrans" cxnId="{420EF6C4-7321-43BE-A2FC-253606B1E06A}">
      <dgm:prSet/>
      <dgm:spPr/>
      <dgm:t>
        <a:bodyPr rtlCol="0"/>
        <a:lstStyle/>
        <a:p>
          <a:pPr rtl="0"/>
          <a:endParaRPr lang="es-ES" sz="1400" noProof="0" dirty="0"/>
        </a:p>
      </dgm:t>
    </dgm:pt>
    <dgm:pt modelId="{BFF9359E-E9B1-4B73-BACC-2C7988765B16}">
      <dgm:prSet phldrT="[Text]" custT="1"/>
      <dgm:spPr/>
      <dgm:t>
        <a:bodyPr rtlCol="0"/>
        <a:lstStyle/>
        <a:p>
          <a:pPr rtl="0">
            <a:lnSpc>
              <a:spcPct val="100000"/>
            </a:lnSpc>
            <a:defRPr cap="all"/>
          </a:pPr>
          <a:r>
            <a:rPr lang="es-ES" sz="3200" noProof="0" dirty="0"/>
            <a:t>sur</a:t>
          </a:r>
        </a:p>
      </dgm:t>
    </dgm:pt>
    <dgm:pt modelId="{6E0A40FA-1B79-4089-8B9A-3BA22865FE4E}" type="parTrans" cxnId="{516EC545-1971-48B3-978C-4756FCDCCFD9}">
      <dgm:prSet/>
      <dgm:spPr/>
      <dgm:t>
        <a:bodyPr rtlCol="0"/>
        <a:lstStyle/>
        <a:p>
          <a:pPr rtl="0"/>
          <a:endParaRPr lang="es-ES" sz="1400" noProof="0" dirty="0"/>
        </a:p>
      </dgm:t>
    </dgm:pt>
    <dgm:pt modelId="{1CEF1965-C516-4C44-BAE3-2FA3F5116930}" type="sibTrans" cxnId="{516EC545-1971-48B3-978C-4756FCDCCFD9}">
      <dgm:prSet/>
      <dgm:spPr/>
      <dgm:t>
        <a:bodyPr rtlCol="0"/>
        <a:lstStyle/>
        <a:p>
          <a:pPr rtl="0"/>
          <a:endParaRPr lang="es-ES" sz="1400" noProof="0" dirty="0"/>
        </a:p>
      </dgm:t>
    </dgm:pt>
    <dgm:pt modelId="{29BB62C3-8DAE-49E7-A154-FB8CDD20BD56}" type="pres">
      <dgm:prSet presAssocID="{C7720856-93F0-4CC7-B7FD-2466914A11D4}" presName="root" presStyleCnt="0">
        <dgm:presLayoutVars>
          <dgm:dir/>
          <dgm:resizeHandles val="exact"/>
        </dgm:presLayoutVars>
      </dgm:prSet>
      <dgm:spPr/>
    </dgm:pt>
    <dgm:pt modelId="{FDCF1FF3-A522-43E2-ADBB-4D937E5D4C8B}" type="pres">
      <dgm:prSet presAssocID="{4AF52931-E4CA-4429-AACB-B8747CDB2409}" presName="compNode" presStyleCnt="0"/>
      <dgm:spPr/>
    </dgm:pt>
    <dgm:pt modelId="{4404E5A3-F3AE-4794-ABE8-672905731E8A}" type="pres">
      <dgm:prSet presAssocID="{4AF52931-E4CA-4429-AACB-B8747CDB2409}" presName="iconBgRect" presStyleLbl="bgShp" presStyleIdx="0" presStyleCnt="3" custAng="16200000"/>
      <dgm:spPr>
        <a:prstGeom prst="teardrop">
          <a:avLst/>
        </a:prstGeom>
        <a:solidFill>
          <a:schemeClr val="accent1"/>
        </a:solidFill>
      </dgm:spPr>
    </dgm:pt>
    <dgm:pt modelId="{66E983A8-4726-42A4-977A-7FF40FC16E6F}" type="pres">
      <dgm:prSet presAssocID="{4AF52931-E4CA-4429-AACB-B8747CDB2409}" presName="iconRect" presStyleLbl="node1" presStyleIdx="0" presStyleCnt="3" custLinFactNeighborX="-10041" custLinFactNeighborY="301"/>
      <dgm:spPr>
        <a:blipFill rotWithShape="1">
          <a:blip xmlns:r="http://schemas.openxmlformats.org/officeDocument/2006/relationships" r:embed="rId1"/>
          <a:srcRect/>
          <a:stretch>
            <a:fillRect l="-11000" r="-11000"/>
          </a:stretch>
        </a:blipFill>
        <a:ln>
          <a:noFill/>
        </a:ln>
      </dgm:spPr>
    </dgm:pt>
    <dgm:pt modelId="{816F14CD-531F-4A61-BE1E-1AB8218315CD}" type="pres">
      <dgm:prSet presAssocID="{4AF52931-E4CA-4429-AACB-B8747CDB2409}" presName="spaceRect" presStyleCnt="0"/>
      <dgm:spPr/>
    </dgm:pt>
    <dgm:pt modelId="{D004084F-AAF0-4394-A4B8-1C80AB3016EE}" type="pres">
      <dgm:prSet presAssocID="{4AF52931-E4CA-4429-AACB-B8747CDB2409}" presName="textRect" presStyleLbl="revTx" presStyleIdx="0" presStyleCnt="3">
        <dgm:presLayoutVars>
          <dgm:chMax val="1"/>
          <dgm:chPref val="1"/>
        </dgm:presLayoutVars>
      </dgm:prSet>
      <dgm:spPr/>
    </dgm:pt>
    <dgm:pt modelId="{F18176B8-4648-41E0-BE74-D3A38454740A}" type="pres">
      <dgm:prSet presAssocID="{D86AF01C-9CBC-41F8-9354-48CD82BDFDC9}" presName="sibTrans" presStyleCnt="0"/>
      <dgm:spPr/>
    </dgm:pt>
    <dgm:pt modelId="{852075D9-1865-4DCB-B7BC-419821E8D39E}" type="pres">
      <dgm:prSet presAssocID="{81BEB84D-9A77-49C6-9301-B3359FCAC75F}" presName="compNode" presStyleCnt="0"/>
      <dgm:spPr/>
    </dgm:pt>
    <dgm:pt modelId="{F7FA26C2-9A7D-456E-A3F1-57C85E3B8944}" type="pres">
      <dgm:prSet presAssocID="{81BEB84D-9A77-49C6-9301-B3359FCAC75F}" presName="iconBgRect" presStyleLbl="bgShp" presStyleIdx="1" presStyleCnt="3" custAng="16200000"/>
      <dgm:spPr>
        <a:prstGeom prst="teardrop">
          <a:avLst/>
        </a:prstGeom>
        <a:solidFill>
          <a:schemeClr val="accent1"/>
        </a:solidFill>
      </dgm:spPr>
    </dgm:pt>
    <dgm:pt modelId="{8D027E61-512C-4C5C-B861-C214EB2B7051}" type="pres">
      <dgm:prSet presAssocID="{81BEB84D-9A77-49C6-9301-B3359FCAC75F}" presName="iconRect" presStyleLbl="node1" presStyleIdx="1" presStyleCnt="3"/>
      <dgm:spPr>
        <a:blipFill rotWithShape="1">
          <a:blip xmlns:r="http://schemas.openxmlformats.org/officeDocument/2006/relationships" r:embed="rId2"/>
          <a:srcRect/>
          <a:stretch>
            <a:fillRect l="-11000" r="-11000"/>
          </a:stretch>
        </a:blipFill>
        <a:ln>
          <a:noFill/>
        </a:ln>
      </dgm:spPr>
      <dgm:extLst>
        <a:ext uri="{E40237B7-FDA0-4F09-8148-C483321AD2D9}">
          <dgm14:cNvPr xmlns:dgm14="http://schemas.microsoft.com/office/drawing/2010/diagram" id="0" name="" descr="Plant"/>
        </a:ext>
      </dgm:extLst>
    </dgm:pt>
    <dgm:pt modelId="{80D50278-A184-474B-BE1F-D445925966D1}" type="pres">
      <dgm:prSet presAssocID="{81BEB84D-9A77-49C6-9301-B3359FCAC75F}" presName="spaceRect" presStyleCnt="0"/>
      <dgm:spPr/>
    </dgm:pt>
    <dgm:pt modelId="{4A3CA5A9-4015-4F4C-A300-8CD9B37F28EC}" type="pres">
      <dgm:prSet presAssocID="{81BEB84D-9A77-49C6-9301-B3359FCAC75F}" presName="textRect" presStyleLbl="revTx" presStyleIdx="1" presStyleCnt="3">
        <dgm:presLayoutVars>
          <dgm:chMax val="1"/>
          <dgm:chPref val="1"/>
        </dgm:presLayoutVars>
      </dgm:prSet>
      <dgm:spPr/>
    </dgm:pt>
    <dgm:pt modelId="{1226883D-D094-4C40-8CCE-4CC35ABC012F}" type="pres">
      <dgm:prSet presAssocID="{5D260F18-25D2-4074-87F1-7E78DDA61C58}" presName="sibTrans" presStyleCnt="0"/>
      <dgm:spPr/>
    </dgm:pt>
    <dgm:pt modelId="{AB01B044-5881-4A3A-96FC-B42D55A09448}" type="pres">
      <dgm:prSet presAssocID="{BFF9359E-E9B1-4B73-BACC-2C7988765B16}" presName="compNode" presStyleCnt="0"/>
      <dgm:spPr/>
    </dgm:pt>
    <dgm:pt modelId="{6E502D37-0C18-4C1D-B5B6-1EE0F7480188}" type="pres">
      <dgm:prSet presAssocID="{BFF9359E-E9B1-4B73-BACC-2C7988765B16}" presName="iconBgRect" presStyleLbl="bgShp" presStyleIdx="2" presStyleCnt="3" custAng="16200000"/>
      <dgm:spPr>
        <a:prstGeom prst="teardrop">
          <a:avLst/>
        </a:prstGeom>
        <a:solidFill>
          <a:schemeClr val="accent1"/>
        </a:solidFill>
      </dgm:spPr>
    </dgm:pt>
    <dgm:pt modelId="{7291F4F3-1EE7-4DA5-9945-2BDB8BB6DF14}" type="pres">
      <dgm:prSet presAssocID="{BFF9359E-E9B1-4B73-BACC-2C7988765B16}" presName="iconRect" presStyleLbl="node1" presStyleIdx="2" presStyleCnt="3"/>
      <dgm:spPr>
        <a:blipFill rotWithShape="1">
          <a:blip xmlns:r="http://schemas.openxmlformats.org/officeDocument/2006/relationships" r:embed="rId3"/>
          <a:srcRect/>
          <a:stretch>
            <a:fillRect l="-11000" r="-11000"/>
          </a:stretch>
        </a:blipFill>
        <a:ln>
          <a:noFill/>
        </a:ln>
      </dgm:spPr>
      <dgm:extLst>
        <a:ext uri="{E40237B7-FDA0-4F09-8148-C483321AD2D9}">
          <dgm14:cNvPr xmlns:dgm14="http://schemas.microsoft.com/office/drawing/2010/diagram" id="0" name="" descr="Partial Sun"/>
        </a:ext>
      </dgm:extLst>
    </dgm:pt>
    <dgm:pt modelId="{D10C2546-83E9-4D63-9C0E-CEAB56718E16}" type="pres">
      <dgm:prSet presAssocID="{BFF9359E-E9B1-4B73-BACC-2C7988765B16}" presName="spaceRect" presStyleCnt="0"/>
      <dgm:spPr/>
    </dgm:pt>
    <dgm:pt modelId="{2D3AA4CD-88DE-4BAA-9BCF-1DE9D253FCAA}" type="pres">
      <dgm:prSet presAssocID="{BFF9359E-E9B1-4B73-BACC-2C7988765B16}" presName="textRect" presStyleLbl="revTx" presStyleIdx="2" presStyleCnt="3">
        <dgm:presLayoutVars>
          <dgm:chMax val="1"/>
          <dgm:chPref val="1"/>
        </dgm:presLayoutVars>
      </dgm:prSet>
      <dgm:spPr/>
    </dgm:pt>
  </dgm:ptLst>
  <dgm:cxnLst>
    <dgm:cxn modelId="{9DFFC12E-9EC7-415F-AF62-C13E19722337}" type="presOf" srcId="{4AF52931-E4CA-4429-AACB-B8747CDB2409}" destId="{D004084F-AAF0-4394-A4B8-1C80AB3016EE}" srcOrd="0" destOrd="0" presId="urn:microsoft.com/office/officeart/2018/5/layout/IconLeafLabelList"/>
    <dgm:cxn modelId="{7F6D8240-3F76-4B70-803C-C0023D804140}" type="presOf" srcId="{81BEB84D-9A77-49C6-9301-B3359FCAC75F}" destId="{4A3CA5A9-4015-4F4C-A300-8CD9B37F28EC}" srcOrd="0" destOrd="0" presId="urn:microsoft.com/office/officeart/2018/5/layout/IconLeafLabelList"/>
    <dgm:cxn modelId="{516EC545-1971-48B3-978C-4756FCDCCFD9}" srcId="{C7720856-93F0-4CC7-B7FD-2466914A11D4}" destId="{BFF9359E-E9B1-4B73-BACC-2C7988765B16}" srcOrd="2" destOrd="0" parTransId="{6E0A40FA-1B79-4089-8B9A-3BA22865FE4E}" sibTransId="{1CEF1965-C516-4C44-BAE3-2FA3F5116930}"/>
    <dgm:cxn modelId="{656B1851-13C8-4201-B702-5947529A0870}" type="presOf" srcId="{C7720856-93F0-4CC7-B7FD-2466914A11D4}" destId="{29BB62C3-8DAE-49E7-A154-FB8CDD20BD56}" srcOrd="0" destOrd="0" presId="urn:microsoft.com/office/officeart/2018/5/layout/IconLeafLabelList"/>
    <dgm:cxn modelId="{888B9FBC-F4A1-4A8B-B703-D87865A65BD0}" type="presOf" srcId="{BFF9359E-E9B1-4B73-BACC-2C7988765B16}" destId="{2D3AA4CD-88DE-4BAA-9BCF-1DE9D253FCAA}" srcOrd="0" destOrd="0" presId="urn:microsoft.com/office/officeart/2018/5/layout/IconLeafLabelList"/>
    <dgm:cxn modelId="{420EF6C4-7321-43BE-A2FC-253606B1E06A}" srcId="{C7720856-93F0-4CC7-B7FD-2466914A11D4}" destId="{81BEB84D-9A77-49C6-9301-B3359FCAC75F}" srcOrd="1" destOrd="0" parTransId="{AE4D0D43-0332-4F79-8D35-BCD8C10758AE}" sibTransId="{5D260F18-25D2-4074-87F1-7E78DDA61C58}"/>
    <dgm:cxn modelId="{F82329C8-C3B2-4E9B-9033-528488D72705}" srcId="{C7720856-93F0-4CC7-B7FD-2466914A11D4}" destId="{4AF52931-E4CA-4429-AACB-B8747CDB2409}" srcOrd="0" destOrd="0" parTransId="{67B2FC97-2FAE-4EFE-9DEE-E4216C657F35}" sibTransId="{D86AF01C-9CBC-41F8-9354-48CD82BDFDC9}"/>
    <dgm:cxn modelId="{3F2044FB-E33A-4D48-99CA-0445F424817E}" type="presParOf" srcId="{29BB62C3-8DAE-49E7-A154-FB8CDD20BD56}" destId="{FDCF1FF3-A522-43E2-ADBB-4D937E5D4C8B}" srcOrd="0" destOrd="0" presId="urn:microsoft.com/office/officeart/2018/5/layout/IconLeafLabelList"/>
    <dgm:cxn modelId="{8EBEBDEA-C728-40C7-A500-45AAE044D48A}" type="presParOf" srcId="{FDCF1FF3-A522-43E2-ADBB-4D937E5D4C8B}" destId="{4404E5A3-F3AE-4794-ABE8-672905731E8A}" srcOrd="0" destOrd="0" presId="urn:microsoft.com/office/officeart/2018/5/layout/IconLeafLabelList"/>
    <dgm:cxn modelId="{210C2635-EFBE-4087-8A06-CBDDD1A40B20}" type="presParOf" srcId="{FDCF1FF3-A522-43E2-ADBB-4D937E5D4C8B}" destId="{66E983A8-4726-42A4-977A-7FF40FC16E6F}" srcOrd="1" destOrd="0" presId="urn:microsoft.com/office/officeart/2018/5/layout/IconLeafLabelList"/>
    <dgm:cxn modelId="{255544D8-259D-4D93-AADB-48214076CE87}" type="presParOf" srcId="{FDCF1FF3-A522-43E2-ADBB-4D937E5D4C8B}" destId="{816F14CD-531F-4A61-BE1E-1AB8218315CD}" srcOrd="2" destOrd="0" presId="urn:microsoft.com/office/officeart/2018/5/layout/IconLeafLabelList"/>
    <dgm:cxn modelId="{75E893F9-4E62-48F2-9C80-C2B211FD72A7}" type="presParOf" srcId="{FDCF1FF3-A522-43E2-ADBB-4D937E5D4C8B}" destId="{D004084F-AAF0-4394-A4B8-1C80AB3016EE}" srcOrd="3" destOrd="0" presId="urn:microsoft.com/office/officeart/2018/5/layout/IconLeafLabelList"/>
    <dgm:cxn modelId="{C861A5A0-34EA-4D31-8AB0-14505D90A258}" type="presParOf" srcId="{29BB62C3-8DAE-49E7-A154-FB8CDD20BD56}" destId="{F18176B8-4648-41E0-BE74-D3A38454740A}" srcOrd="1" destOrd="0" presId="urn:microsoft.com/office/officeart/2018/5/layout/IconLeafLabelList"/>
    <dgm:cxn modelId="{F1025440-F45A-49AD-8ACD-D6CBEFFD176A}" type="presParOf" srcId="{29BB62C3-8DAE-49E7-A154-FB8CDD20BD56}" destId="{852075D9-1865-4DCB-B7BC-419821E8D39E}" srcOrd="2" destOrd="0" presId="urn:microsoft.com/office/officeart/2018/5/layout/IconLeafLabelList"/>
    <dgm:cxn modelId="{4E0D6DED-5324-4EAB-A18D-B82CD8C0B661}" type="presParOf" srcId="{852075D9-1865-4DCB-B7BC-419821E8D39E}" destId="{F7FA26C2-9A7D-456E-A3F1-57C85E3B8944}" srcOrd="0" destOrd="0" presId="urn:microsoft.com/office/officeart/2018/5/layout/IconLeafLabelList"/>
    <dgm:cxn modelId="{C479A7F5-7C12-4315-B942-CBEA9BC48C5B}" type="presParOf" srcId="{852075D9-1865-4DCB-B7BC-419821E8D39E}" destId="{8D027E61-512C-4C5C-B861-C214EB2B7051}" srcOrd="1" destOrd="0" presId="urn:microsoft.com/office/officeart/2018/5/layout/IconLeafLabelList"/>
    <dgm:cxn modelId="{8A7B0371-E017-432F-84B1-A5868FC44181}" type="presParOf" srcId="{852075D9-1865-4DCB-B7BC-419821E8D39E}" destId="{80D50278-A184-474B-BE1F-D445925966D1}" srcOrd="2" destOrd="0" presId="urn:microsoft.com/office/officeart/2018/5/layout/IconLeafLabelList"/>
    <dgm:cxn modelId="{682FF9C3-C79A-4334-AAE6-6960E2F1CC3A}" type="presParOf" srcId="{852075D9-1865-4DCB-B7BC-419821E8D39E}" destId="{4A3CA5A9-4015-4F4C-A300-8CD9B37F28EC}" srcOrd="3" destOrd="0" presId="urn:microsoft.com/office/officeart/2018/5/layout/IconLeafLabelList"/>
    <dgm:cxn modelId="{D0FB4BF6-4142-4C49-9D81-EC1E04A003A7}" type="presParOf" srcId="{29BB62C3-8DAE-49E7-A154-FB8CDD20BD56}" destId="{1226883D-D094-4C40-8CCE-4CC35ABC012F}" srcOrd="3" destOrd="0" presId="urn:microsoft.com/office/officeart/2018/5/layout/IconLeafLabelList"/>
    <dgm:cxn modelId="{73C2163B-A42F-451B-A59A-AD037C1E51A0}" type="presParOf" srcId="{29BB62C3-8DAE-49E7-A154-FB8CDD20BD56}" destId="{AB01B044-5881-4A3A-96FC-B42D55A09448}" srcOrd="4" destOrd="0" presId="urn:microsoft.com/office/officeart/2018/5/layout/IconLeafLabelList"/>
    <dgm:cxn modelId="{1F109E53-B825-44B8-8CE6-F518A007B81B}" type="presParOf" srcId="{AB01B044-5881-4A3A-96FC-B42D55A09448}" destId="{6E502D37-0C18-4C1D-B5B6-1EE0F7480188}" srcOrd="0" destOrd="0" presId="urn:microsoft.com/office/officeart/2018/5/layout/IconLeafLabelList"/>
    <dgm:cxn modelId="{216E2022-AAA0-4710-9842-2FF0FCE38A9B}" type="presParOf" srcId="{AB01B044-5881-4A3A-96FC-B42D55A09448}" destId="{7291F4F3-1EE7-4DA5-9945-2BDB8BB6DF14}" srcOrd="1" destOrd="0" presId="urn:microsoft.com/office/officeart/2018/5/layout/IconLeafLabelList"/>
    <dgm:cxn modelId="{67F22EF7-F70F-4CD6-8168-8782AFA33100}" type="presParOf" srcId="{AB01B044-5881-4A3A-96FC-B42D55A09448}" destId="{D10C2546-83E9-4D63-9C0E-CEAB56718E16}" srcOrd="2" destOrd="0" presId="urn:microsoft.com/office/officeart/2018/5/layout/IconLeafLabelList"/>
    <dgm:cxn modelId="{C4F521B0-CF88-49A3-877D-1D085FB5FCB0}" type="presParOf" srcId="{AB01B044-5881-4A3A-96FC-B42D55A09448}" destId="{2D3AA4CD-88DE-4BAA-9BCF-1DE9D253FCAA}"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4E5A3-F3AE-4794-ABE8-672905731E8A}">
      <dsp:nvSpPr>
        <dsp:cNvPr id="0" name=""/>
        <dsp:cNvSpPr/>
      </dsp:nvSpPr>
      <dsp:spPr>
        <a:xfrm rot="16200000">
          <a:off x="616949" y="413618"/>
          <a:ext cx="1818562" cy="1818562"/>
        </a:xfrm>
        <a:prstGeom prst="teardrop">
          <a:avLst/>
        </a:prstGeom>
        <a:solidFill>
          <a:schemeClr val="accent1"/>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66E983A8-4726-42A4-977A-7FF40FC16E6F}">
      <dsp:nvSpPr>
        <dsp:cNvPr id="0" name=""/>
        <dsp:cNvSpPr/>
      </dsp:nvSpPr>
      <dsp:spPr>
        <a:xfrm>
          <a:off x="899740" y="804321"/>
          <a:ext cx="1043437" cy="1043437"/>
        </a:xfrm>
        <a:prstGeom prst="rect">
          <a:avLst/>
        </a:prstGeom>
        <a:blipFill rotWithShape="1">
          <a:blip xmlns:r="http://schemas.openxmlformats.org/officeDocument/2006/relationships" r:embed="rId1"/>
          <a:srcRect/>
          <a:stretch>
            <a:fillRect l="-11000" r="-11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D004084F-AAF0-4394-A4B8-1C80AB3016EE}">
      <dsp:nvSpPr>
        <dsp:cNvPr id="0" name=""/>
        <dsp:cNvSpPr/>
      </dsp:nvSpPr>
      <dsp:spPr>
        <a:xfrm>
          <a:off x="35606" y="279861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rtl="0">
            <a:lnSpc>
              <a:spcPct val="100000"/>
            </a:lnSpc>
            <a:spcBef>
              <a:spcPct val="0"/>
            </a:spcBef>
            <a:spcAft>
              <a:spcPct val="35000"/>
            </a:spcAft>
            <a:buNone/>
            <a:defRPr cap="all"/>
          </a:pPr>
          <a:r>
            <a:rPr lang="es-ES" sz="3200" kern="1200" noProof="0" dirty="0"/>
            <a:t>Norte</a:t>
          </a:r>
        </a:p>
      </dsp:txBody>
      <dsp:txXfrm>
        <a:off x="35606" y="2798618"/>
        <a:ext cx="2981250" cy="720000"/>
      </dsp:txXfrm>
    </dsp:sp>
    <dsp:sp modelId="{F7FA26C2-9A7D-456E-A3F1-57C85E3B8944}">
      <dsp:nvSpPr>
        <dsp:cNvPr id="0" name=""/>
        <dsp:cNvSpPr/>
      </dsp:nvSpPr>
      <dsp:spPr>
        <a:xfrm rot="16200000">
          <a:off x="4119918" y="413618"/>
          <a:ext cx="1818562" cy="1818562"/>
        </a:xfrm>
        <a:prstGeom prst="teardrop">
          <a:avLst/>
        </a:prstGeom>
        <a:solidFill>
          <a:schemeClr val="accent1"/>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8D027E61-512C-4C5C-B861-C214EB2B7051}">
      <dsp:nvSpPr>
        <dsp:cNvPr id="0" name=""/>
        <dsp:cNvSpPr/>
      </dsp:nvSpPr>
      <dsp:spPr>
        <a:xfrm>
          <a:off x="4507481" y="801180"/>
          <a:ext cx="1043437" cy="1043437"/>
        </a:xfrm>
        <a:prstGeom prst="rect">
          <a:avLst/>
        </a:prstGeom>
        <a:blipFill rotWithShape="1">
          <a:blip xmlns:r="http://schemas.openxmlformats.org/officeDocument/2006/relationships" r:embed="rId2"/>
          <a:srcRect/>
          <a:stretch>
            <a:fillRect l="-11000" r="-11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4A3CA5A9-4015-4F4C-A300-8CD9B37F28EC}">
      <dsp:nvSpPr>
        <dsp:cNvPr id="0" name=""/>
        <dsp:cNvSpPr/>
      </dsp:nvSpPr>
      <dsp:spPr>
        <a:xfrm>
          <a:off x="3538574" y="279861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rtl="0">
            <a:lnSpc>
              <a:spcPct val="100000"/>
            </a:lnSpc>
            <a:spcBef>
              <a:spcPct val="0"/>
            </a:spcBef>
            <a:spcAft>
              <a:spcPct val="35000"/>
            </a:spcAft>
            <a:buNone/>
            <a:defRPr cap="all"/>
          </a:pPr>
          <a:r>
            <a:rPr lang="es-ES" sz="3200" kern="1200" noProof="0" dirty="0"/>
            <a:t>Centro</a:t>
          </a:r>
        </a:p>
      </dsp:txBody>
      <dsp:txXfrm>
        <a:off x="3538574" y="2798618"/>
        <a:ext cx="2981250" cy="720000"/>
      </dsp:txXfrm>
    </dsp:sp>
    <dsp:sp modelId="{6E502D37-0C18-4C1D-B5B6-1EE0F7480188}">
      <dsp:nvSpPr>
        <dsp:cNvPr id="0" name=""/>
        <dsp:cNvSpPr/>
      </dsp:nvSpPr>
      <dsp:spPr>
        <a:xfrm rot="16200000">
          <a:off x="7622887" y="413618"/>
          <a:ext cx="1818562" cy="1818562"/>
        </a:xfrm>
        <a:prstGeom prst="teardrop">
          <a:avLst/>
        </a:prstGeom>
        <a:solidFill>
          <a:schemeClr val="accent1"/>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7291F4F3-1EE7-4DA5-9945-2BDB8BB6DF14}">
      <dsp:nvSpPr>
        <dsp:cNvPr id="0" name=""/>
        <dsp:cNvSpPr/>
      </dsp:nvSpPr>
      <dsp:spPr>
        <a:xfrm>
          <a:off x="8010450" y="801180"/>
          <a:ext cx="1043437" cy="1043437"/>
        </a:xfrm>
        <a:prstGeom prst="rect">
          <a:avLst/>
        </a:prstGeom>
        <a:blipFill rotWithShape="1">
          <a:blip xmlns:r="http://schemas.openxmlformats.org/officeDocument/2006/relationships" r:embed="rId3"/>
          <a:srcRect/>
          <a:stretch>
            <a:fillRect l="-11000" r="-11000"/>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2D3AA4CD-88DE-4BAA-9BCF-1DE9D253FCAA}">
      <dsp:nvSpPr>
        <dsp:cNvPr id="0" name=""/>
        <dsp:cNvSpPr/>
      </dsp:nvSpPr>
      <dsp:spPr>
        <a:xfrm>
          <a:off x="7041543" y="279861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rtl="0">
            <a:lnSpc>
              <a:spcPct val="100000"/>
            </a:lnSpc>
            <a:spcBef>
              <a:spcPct val="0"/>
            </a:spcBef>
            <a:spcAft>
              <a:spcPct val="35000"/>
            </a:spcAft>
            <a:buNone/>
            <a:defRPr cap="all"/>
          </a:pPr>
          <a:r>
            <a:rPr lang="es-ES" sz="3200" kern="1200" noProof="0" dirty="0"/>
            <a:t>sur</a:t>
          </a:r>
        </a:p>
      </dsp:txBody>
      <dsp:txXfrm>
        <a:off x="7041543" y="2798618"/>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F6841-4838-455A-95AD-D77FD663CE16}" type="datetimeFigureOut">
              <a:rPr lang="es-CL" smtClean="0"/>
              <a:t>10-03-2021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AF3ED-FC0A-48BC-8CBB-C32B61AD9633}" type="slidenum">
              <a:rPr lang="es-CL" smtClean="0"/>
              <a:t>‹Nº›</a:t>
            </a:fld>
            <a:endParaRPr lang="es-CL"/>
          </a:p>
        </p:txBody>
      </p:sp>
    </p:spTree>
    <p:extLst>
      <p:ext uri="{BB962C8B-B14F-4D97-AF65-F5344CB8AC3E}">
        <p14:creationId xmlns:p14="http://schemas.microsoft.com/office/powerpoint/2010/main" val="784702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948D66D-B8C4-4C71-AFDB-4F8602FE9580}" type="slidenum">
              <a:rPr lang="es-ES" smtClean="0"/>
              <a:t>2</a:t>
            </a:fld>
            <a:endParaRPr lang="es-ES"/>
          </a:p>
        </p:txBody>
      </p:sp>
    </p:spTree>
    <p:extLst>
      <p:ext uri="{BB962C8B-B14F-4D97-AF65-F5344CB8AC3E}">
        <p14:creationId xmlns:p14="http://schemas.microsoft.com/office/powerpoint/2010/main" val="40686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948D66D-B8C4-4C71-AFDB-4F8602FE9580}" type="slidenum">
              <a:rPr lang="es-ES" smtClean="0"/>
              <a:t>3</a:t>
            </a:fld>
            <a:endParaRPr lang="es-ES"/>
          </a:p>
        </p:txBody>
      </p:sp>
    </p:spTree>
    <p:extLst>
      <p:ext uri="{BB962C8B-B14F-4D97-AF65-F5344CB8AC3E}">
        <p14:creationId xmlns:p14="http://schemas.microsoft.com/office/powerpoint/2010/main" val="391328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48221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2AC24A9-CCB6-4F8D-B8DB-C2F3692CFA5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49498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2AC24A9-CCB6-4F8D-B8DB-C2F3692CFA5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DC25EE-239B-4C5F-AAD1-255A7D5F1EE2}" type="slidenum">
              <a:rPr lang="en-US" smtClean="0"/>
              <a:t>‹Nº›</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7764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02AC24A9-CCB6-4F8D-B8DB-C2F3692CFA5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765646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02AC24A9-CCB6-4F8D-B8DB-C2F3692CFA5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DC25EE-239B-4C5F-AAD1-255A7D5F1EE2}" type="slidenum">
              <a:rPr lang="en-US" smtClean="0"/>
              <a:t>‹Nº›</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34025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02AC24A9-CCB6-4F8D-B8DB-C2F3692CFA5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30366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408241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410997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585624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77665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22285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2AC24A9-CCB6-4F8D-B8DB-C2F3692CFA5A}"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70155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18178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25874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140703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457515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2AC24A9-CCB6-4F8D-B8DB-C2F3692CFA5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72293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2AC24A9-CCB6-4F8D-B8DB-C2F3692CFA5A}"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26041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2AC24A9-CCB6-4F8D-B8DB-C2F3692CFA5A}" type="datetimeFigureOut">
              <a:rPr lang="en-US" smtClean="0"/>
              <a:t>3/10/2021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2DC25EE-239B-4C5F-AAD1-255A7D5F1EE2}" type="slidenum">
              <a:rPr lang="en-US" smtClean="0"/>
              <a:t>‹Nº›</a:t>
            </a:fld>
            <a:endParaRPr lang="en-US"/>
          </a:p>
        </p:txBody>
      </p:sp>
    </p:spTree>
    <p:extLst>
      <p:ext uri="{BB962C8B-B14F-4D97-AF65-F5344CB8AC3E}">
        <p14:creationId xmlns:p14="http://schemas.microsoft.com/office/powerpoint/2010/main" val="18521197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ktISG6L41i4" TargetMode="External"/><Relationship Id="rId2" Type="http://schemas.openxmlformats.org/officeDocument/2006/relationships/hyperlink" Target="https://youtu.be/mjNmiT1Q8So"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AWmkRqIZIQw"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youtu.be/XVPUj1G5bIo"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179A02-381C-4D73-BE8C-ED1E08E5340F}"/>
              </a:ext>
            </a:extLst>
          </p:cNvPr>
          <p:cNvPicPr>
            <a:picLocks noChangeAspect="1"/>
          </p:cNvPicPr>
          <p:nvPr/>
        </p:nvPicPr>
        <p:blipFill rotWithShape="1">
          <a:blip r:embed="rId2"/>
          <a:srcRect t="12344" b="3386"/>
          <a:stretch/>
        </p:blipFill>
        <p:spPr>
          <a:xfrm>
            <a:off x="3" y="0"/>
            <a:ext cx="12191997" cy="6858022"/>
          </a:xfrm>
          <a:prstGeom prst="rect">
            <a:avLst/>
          </a:prstGeom>
        </p:spPr>
      </p:pic>
      <p:sp>
        <p:nvSpPr>
          <p:cNvPr id="2" name="Título 1">
            <a:extLst>
              <a:ext uri="{FF2B5EF4-FFF2-40B4-BE49-F238E27FC236}">
                <a16:creationId xmlns:a16="http://schemas.microsoft.com/office/drawing/2014/main" id="{0EEAA5B2-7C22-4D26-B811-65907AC273BB}"/>
              </a:ext>
            </a:extLst>
          </p:cNvPr>
          <p:cNvSpPr>
            <a:spLocks noGrp="1"/>
          </p:cNvSpPr>
          <p:nvPr>
            <p:ph type="ctrTitle"/>
          </p:nvPr>
        </p:nvSpPr>
        <p:spPr>
          <a:xfrm>
            <a:off x="5445759" y="1603587"/>
            <a:ext cx="6102775" cy="1825413"/>
          </a:xfrm>
        </p:spPr>
        <p:txBody>
          <a:bodyPr anchor="t">
            <a:normAutofit/>
          </a:bodyPr>
          <a:lstStyle/>
          <a:p>
            <a:pPr algn="r"/>
            <a:r>
              <a:rPr lang="es-CL" sz="6000" dirty="0"/>
              <a:t>Clase Música</a:t>
            </a:r>
            <a:endParaRPr lang="es-CL" sz="6000" dirty="0">
              <a:solidFill>
                <a:schemeClr val="bg1"/>
              </a:solidFill>
            </a:endParaRPr>
          </a:p>
        </p:txBody>
      </p:sp>
      <p:sp>
        <p:nvSpPr>
          <p:cNvPr id="3" name="Subtítulo 2">
            <a:extLst>
              <a:ext uri="{FF2B5EF4-FFF2-40B4-BE49-F238E27FC236}">
                <a16:creationId xmlns:a16="http://schemas.microsoft.com/office/drawing/2014/main" id="{F33B185B-ED97-4A2A-8EFD-C352F5D79C82}"/>
              </a:ext>
            </a:extLst>
          </p:cNvPr>
          <p:cNvSpPr>
            <a:spLocks noGrp="1"/>
          </p:cNvSpPr>
          <p:nvPr>
            <p:ph type="subTitle" idx="1"/>
          </p:nvPr>
        </p:nvSpPr>
        <p:spPr>
          <a:xfrm>
            <a:off x="6099055" y="4551036"/>
            <a:ext cx="5449479" cy="1663495"/>
          </a:xfrm>
        </p:spPr>
        <p:txBody>
          <a:bodyPr anchor="b">
            <a:normAutofit/>
          </a:bodyPr>
          <a:lstStyle/>
          <a:p>
            <a:pPr rtl="0"/>
            <a:r>
              <a:rPr lang="es-ES" sz="2800" dirty="0">
                <a:solidFill>
                  <a:schemeClr val="tx1"/>
                </a:solidFill>
              </a:rPr>
              <a:t>NM1 Primero Medio</a:t>
            </a:r>
          </a:p>
          <a:p>
            <a:pPr rtl="0"/>
            <a:r>
              <a:rPr lang="es-ES" sz="2800" dirty="0">
                <a:solidFill>
                  <a:schemeClr val="tx1"/>
                </a:solidFill>
              </a:rPr>
              <a:t>Prof. Claudia Coñuecar</a:t>
            </a:r>
          </a:p>
          <a:p>
            <a:pPr algn="r"/>
            <a:endParaRPr lang="es-CL" dirty="0">
              <a:solidFill>
                <a:schemeClr val="bg1"/>
              </a:solidFill>
            </a:endParaRPr>
          </a:p>
        </p:txBody>
      </p:sp>
      <p:pic>
        <p:nvPicPr>
          <p:cNvPr id="6" name="Imagen 5">
            <a:extLst>
              <a:ext uri="{FF2B5EF4-FFF2-40B4-BE49-F238E27FC236}">
                <a16:creationId xmlns:a16="http://schemas.microsoft.com/office/drawing/2014/main" id="{D3266AE8-1976-4594-90AD-4D9D256347C8}"/>
              </a:ext>
            </a:extLst>
          </p:cNvPr>
          <p:cNvPicPr>
            <a:picLocks noChangeAspect="1"/>
          </p:cNvPicPr>
          <p:nvPr/>
        </p:nvPicPr>
        <p:blipFill>
          <a:blip r:embed="rId3"/>
          <a:stretch>
            <a:fillRect/>
          </a:stretch>
        </p:blipFill>
        <p:spPr>
          <a:xfrm>
            <a:off x="1167589" y="3035361"/>
            <a:ext cx="1555292" cy="1654040"/>
          </a:xfrm>
          <a:prstGeom prst="rect">
            <a:avLst/>
          </a:prstGeom>
        </p:spPr>
      </p:pic>
    </p:spTree>
    <p:extLst>
      <p:ext uri="{BB962C8B-B14F-4D97-AF65-F5344CB8AC3E}">
        <p14:creationId xmlns:p14="http://schemas.microsoft.com/office/powerpoint/2010/main" val="1754727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4D177-2E3B-4C84-983D-AA3B53AF9889}"/>
              </a:ext>
            </a:extLst>
          </p:cNvPr>
          <p:cNvSpPr>
            <a:spLocks noGrp="1"/>
          </p:cNvSpPr>
          <p:nvPr>
            <p:ph type="title"/>
          </p:nvPr>
        </p:nvSpPr>
        <p:spPr/>
        <p:txBody>
          <a:bodyPr/>
          <a:lstStyle/>
          <a:p>
            <a:r>
              <a:rPr lang="es-CL" dirty="0"/>
              <a:t>Actividad de Trabajo N° 1</a:t>
            </a:r>
          </a:p>
        </p:txBody>
      </p:sp>
      <p:sp>
        <p:nvSpPr>
          <p:cNvPr id="3" name="Marcador de contenido 2">
            <a:extLst>
              <a:ext uri="{FF2B5EF4-FFF2-40B4-BE49-F238E27FC236}">
                <a16:creationId xmlns:a16="http://schemas.microsoft.com/office/drawing/2014/main" id="{3FC63D51-1321-40C7-A3E9-6B1CFA0F203F}"/>
              </a:ext>
            </a:extLst>
          </p:cNvPr>
          <p:cNvSpPr>
            <a:spLocks noGrp="1"/>
          </p:cNvSpPr>
          <p:nvPr>
            <p:ph idx="1"/>
          </p:nvPr>
        </p:nvSpPr>
        <p:spPr>
          <a:xfrm>
            <a:off x="1312861" y="2028825"/>
            <a:ext cx="9764713" cy="3777622"/>
          </a:xfrm>
        </p:spPr>
        <p:txBody>
          <a:bodyPr/>
          <a:lstStyle/>
          <a:p>
            <a:pPr marL="0" indent="0">
              <a:buNone/>
            </a:pPr>
            <a:r>
              <a:rPr lang="es-CL" sz="2400" dirty="0"/>
              <a:t>Contesta las siguientes preguntas acerca del Folclore de la zona norte:</a:t>
            </a:r>
          </a:p>
          <a:p>
            <a:pPr marL="457200" indent="-457200">
              <a:buFont typeface="+mj-lt"/>
              <a:buAutoNum type="arabicPeriod"/>
            </a:pPr>
            <a:r>
              <a:rPr lang="es-CL" sz="2400" dirty="0"/>
              <a:t>¿A qué zona del folclore pertenece El trote?</a:t>
            </a:r>
          </a:p>
          <a:p>
            <a:pPr marL="457200" indent="-457200">
              <a:buFont typeface="+mj-lt"/>
              <a:buAutoNum type="arabicPeriod"/>
            </a:pPr>
            <a:r>
              <a:rPr lang="es-CL" sz="2400" dirty="0"/>
              <a:t>¿Qué vestimenta usan las mujeres y los hombres en el trote?</a:t>
            </a:r>
          </a:p>
          <a:p>
            <a:pPr marL="457200" indent="-457200">
              <a:buFont typeface="+mj-lt"/>
              <a:buAutoNum type="arabicPeriod"/>
            </a:pPr>
            <a:r>
              <a:rPr lang="es-CL" sz="2400" dirty="0"/>
              <a:t>¿De qué se trata la canción “ojos azules”?</a:t>
            </a:r>
          </a:p>
          <a:p>
            <a:pPr marL="457200" indent="-457200">
              <a:buFont typeface="+mj-lt"/>
              <a:buAutoNum type="arabicPeriod"/>
            </a:pPr>
            <a:r>
              <a:rPr lang="es-CL" sz="2400" dirty="0"/>
              <a:t>¿Cómo se baila el trote?</a:t>
            </a:r>
          </a:p>
          <a:p>
            <a:pPr marL="457200" indent="-457200">
              <a:buFont typeface="+mj-lt"/>
              <a:buAutoNum type="arabicPeriod"/>
            </a:pPr>
            <a:endParaRPr lang="es-CL" dirty="0"/>
          </a:p>
          <a:p>
            <a:pPr marL="457200" indent="-457200">
              <a:buFont typeface="+mj-lt"/>
              <a:buAutoNum type="arabicPeriod"/>
            </a:pPr>
            <a:endParaRPr lang="es-CL" dirty="0"/>
          </a:p>
        </p:txBody>
      </p:sp>
    </p:spTree>
    <p:extLst>
      <p:ext uri="{BB962C8B-B14F-4D97-AF65-F5344CB8AC3E}">
        <p14:creationId xmlns:p14="http://schemas.microsoft.com/office/powerpoint/2010/main" val="392670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3" name="Rectangle 10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5" name="Rectangle 10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Rectangle 10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6D3D4F"/>
          </a:solidFill>
          <a:ln>
            <a:noFill/>
          </a:ln>
          <a:effectLst/>
        </p:spPr>
        <p:style>
          <a:lnRef idx="1">
            <a:schemeClr val="accent1"/>
          </a:lnRef>
          <a:fillRef idx="3">
            <a:schemeClr val="accent1"/>
          </a:fillRef>
          <a:effectRef idx="2">
            <a:schemeClr val="accent1"/>
          </a:effectRef>
          <a:fontRef idx="minor">
            <a:schemeClr val="lt1"/>
          </a:fontRef>
        </p:style>
      </p:sp>
      <p:sp>
        <p:nvSpPr>
          <p:cNvPr id="4" name="Rectángulo 3">
            <a:extLst>
              <a:ext uri="{FF2B5EF4-FFF2-40B4-BE49-F238E27FC236}">
                <a16:creationId xmlns:a16="http://schemas.microsoft.com/office/drawing/2014/main" id="{928C3678-F4EB-41EF-B655-A30FAA0B6571}"/>
              </a:ext>
            </a:extLst>
          </p:cNvPr>
          <p:cNvSpPr/>
          <p:nvPr/>
        </p:nvSpPr>
        <p:spPr>
          <a:xfrm>
            <a:off x="540279" y="1795849"/>
            <a:ext cx="3778870" cy="3114818"/>
          </a:xfrm>
          <a:prstGeom prst="rect">
            <a:avLst/>
          </a:prstGeom>
        </p:spPr>
        <p:txBody>
          <a:bodyPr vert="horz" lIns="91440" tIns="45720" rIns="91440" bIns="45720" rtlCol="0" anchor="b">
            <a:normAutofit/>
          </a:bodyPr>
          <a:lstStyle/>
          <a:p>
            <a:pPr>
              <a:spcBef>
                <a:spcPct val="0"/>
              </a:spcBef>
              <a:spcAft>
                <a:spcPts val="600"/>
              </a:spcAft>
            </a:pPr>
            <a:r>
              <a:rPr lang="en-US" sz="4000" b="1">
                <a:ln w="12700" cmpd="sng">
                  <a:solidFill>
                    <a:schemeClr val="accent4"/>
                  </a:solidFill>
                  <a:prstDash val="solid"/>
                </a:ln>
                <a:solidFill>
                  <a:srgbClr val="FEFFFF"/>
                </a:solidFill>
                <a:latin typeface="+mj-lt"/>
                <a:ea typeface="+mj-ea"/>
                <a:cs typeface="+mj-cs"/>
              </a:rPr>
              <a:t>Fiesta de la Tirana</a:t>
            </a:r>
            <a:endParaRPr lang="en-US" sz="4000" b="1" cap="none" spc="0">
              <a:ln w="12700" cmpd="sng">
                <a:solidFill>
                  <a:schemeClr val="accent4"/>
                </a:solidFill>
                <a:prstDash val="solid"/>
              </a:ln>
              <a:solidFill>
                <a:srgbClr val="FEFFFF"/>
              </a:solidFill>
              <a:effectLst/>
              <a:latin typeface="+mj-lt"/>
              <a:ea typeface="+mj-ea"/>
              <a:cs typeface="+mj-cs"/>
            </a:endParaRPr>
          </a:p>
        </p:txBody>
      </p:sp>
      <p:pic>
        <p:nvPicPr>
          <p:cNvPr id="1026" name="Picture 2" descr="Brote de influenza pone en duda Fiesta de La Tirana en Tarapacá - Nacional  - 24horas">
            <a:extLst>
              <a:ext uri="{FF2B5EF4-FFF2-40B4-BE49-F238E27FC236}">
                <a16:creationId xmlns:a16="http://schemas.microsoft.com/office/drawing/2014/main" id="{5D7523AC-9B75-45D1-8537-D6E91BDCEF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40" r="20633"/>
          <a:stretch/>
        </p:blipFill>
        <p:spPr bwMode="auto">
          <a:xfrm>
            <a:off x="4639732" y="10"/>
            <a:ext cx="755226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81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932D8-160C-4B16-B962-E5BA4906F30D}"/>
              </a:ext>
            </a:extLst>
          </p:cNvPr>
          <p:cNvSpPr>
            <a:spLocks noGrp="1"/>
          </p:cNvSpPr>
          <p:nvPr>
            <p:ph type="title"/>
          </p:nvPr>
        </p:nvSpPr>
        <p:spPr/>
        <p:txBody>
          <a:bodyPr/>
          <a:lstStyle/>
          <a:p>
            <a:r>
              <a:rPr lang="es-CL" dirty="0"/>
              <a:t>Fiesta de la Tirana</a:t>
            </a:r>
          </a:p>
        </p:txBody>
      </p:sp>
      <p:sp>
        <p:nvSpPr>
          <p:cNvPr id="3" name="Marcador de contenido 2">
            <a:extLst>
              <a:ext uri="{FF2B5EF4-FFF2-40B4-BE49-F238E27FC236}">
                <a16:creationId xmlns:a16="http://schemas.microsoft.com/office/drawing/2014/main" id="{61D27E45-E35E-4FF7-832E-C604CDEF92B4}"/>
              </a:ext>
            </a:extLst>
          </p:cNvPr>
          <p:cNvSpPr>
            <a:spLocks noGrp="1"/>
          </p:cNvSpPr>
          <p:nvPr>
            <p:ph idx="1"/>
          </p:nvPr>
        </p:nvSpPr>
        <p:spPr/>
        <p:txBody>
          <a:bodyPr>
            <a:normAutofit/>
          </a:bodyPr>
          <a:lstStyle/>
          <a:p>
            <a:pPr>
              <a:lnSpc>
                <a:spcPct val="150000"/>
              </a:lnSpc>
            </a:pPr>
            <a:r>
              <a:rPr lang="es-ES" b="0" i="0" dirty="0">
                <a:solidFill>
                  <a:srgbClr val="222222"/>
                </a:solidFill>
                <a:effectLst/>
                <a:latin typeface="+mj-lt"/>
              </a:rPr>
              <a:t>La fiesta de La Tirana es uno de las celebraciones religiosas más grandes de Chile. La segunda semana de julio de todos los años se reúnen en el pequeño poblado de La Tirana, para celebrar a la patrona de Chile, </a:t>
            </a:r>
            <a:r>
              <a:rPr lang="es-ES" b="1" i="0" dirty="0">
                <a:solidFill>
                  <a:srgbClr val="222222"/>
                </a:solidFill>
                <a:effectLst/>
                <a:latin typeface="+mj-lt"/>
              </a:rPr>
              <a:t>la Virgen del Carmen</a:t>
            </a:r>
            <a:r>
              <a:rPr lang="es-ES" b="0" i="0" dirty="0">
                <a:solidFill>
                  <a:srgbClr val="222222"/>
                </a:solidFill>
                <a:effectLst/>
                <a:latin typeface="+mj-lt"/>
              </a:rPr>
              <a:t>.</a:t>
            </a:r>
          </a:p>
          <a:p>
            <a:pPr>
              <a:lnSpc>
                <a:spcPct val="150000"/>
              </a:lnSpc>
            </a:pPr>
            <a:r>
              <a:rPr lang="es-ES" dirty="0">
                <a:solidFill>
                  <a:srgbClr val="222222"/>
                </a:solidFill>
                <a:latin typeface="+mj-lt"/>
              </a:rPr>
              <a:t>Es una festividad católica, para muchos cristianos evangélicos es una fiesta pagana. Pero es una fiesta importante dentro del folclore nortino.</a:t>
            </a:r>
            <a:br>
              <a:rPr lang="es-ES" b="0" i="0" dirty="0">
                <a:solidFill>
                  <a:srgbClr val="222222"/>
                </a:solidFill>
                <a:effectLst/>
                <a:latin typeface="+mj-lt"/>
              </a:rPr>
            </a:br>
            <a:endParaRPr lang="es-CL" dirty="0">
              <a:latin typeface="+mj-lt"/>
            </a:endParaRPr>
          </a:p>
        </p:txBody>
      </p:sp>
    </p:spTree>
    <p:extLst>
      <p:ext uri="{BB962C8B-B14F-4D97-AF65-F5344CB8AC3E}">
        <p14:creationId xmlns:p14="http://schemas.microsoft.com/office/powerpoint/2010/main" val="2722577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A79625F-12B6-40C3-88BB-C726C7A79029}"/>
              </a:ext>
            </a:extLst>
          </p:cNvPr>
          <p:cNvPicPr>
            <a:picLocks noGrp="1" noChangeAspect="1"/>
          </p:cNvPicPr>
          <p:nvPr>
            <p:ph idx="1"/>
          </p:nvPr>
        </p:nvPicPr>
        <p:blipFill rotWithShape="1">
          <a:blip r:embed="rId2"/>
          <a:srcRect t="965" b="5303"/>
          <a:stretch/>
        </p:blipFill>
        <p:spPr>
          <a:xfrm>
            <a:off x="20" y="1282"/>
            <a:ext cx="12191980" cy="6856718"/>
          </a:xfrm>
          <a:prstGeom prst="rect">
            <a:avLst/>
          </a:prstGeom>
        </p:spPr>
      </p:pic>
    </p:spTree>
    <p:extLst>
      <p:ext uri="{BB962C8B-B14F-4D97-AF65-F5344CB8AC3E}">
        <p14:creationId xmlns:p14="http://schemas.microsoft.com/office/powerpoint/2010/main" val="3637247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A0AD04A-7CB6-455A-BA7D-1CE2F5AE4D34}"/>
              </a:ext>
            </a:extLst>
          </p:cNvPr>
          <p:cNvSpPr>
            <a:spLocks noGrp="1"/>
          </p:cNvSpPr>
          <p:nvPr>
            <p:ph idx="1"/>
          </p:nvPr>
        </p:nvSpPr>
        <p:spPr>
          <a:xfrm>
            <a:off x="838200" y="1219200"/>
            <a:ext cx="10515600" cy="4957763"/>
          </a:xfrm>
        </p:spPr>
        <p:txBody>
          <a:bodyPr>
            <a:normAutofit/>
          </a:bodyPr>
          <a:lstStyle/>
          <a:p>
            <a:pPr marL="0" indent="0" algn="just">
              <a:lnSpc>
                <a:spcPct val="150000"/>
              </a:lnSpc>
              <a:buNone/>
            </a:pPr>
            <a:r>
              <a:rPr lang="es-ES" b="0" i="0" dirty="0">
                <a:solidFill>
                  <a:srgbClr val="141412"/>
                </a:solidFill>
                <a:effectLst/>
                <a:latin typeface="+mj-lt"/>
              </a:rPr>
              <a:t>La Fiesta de La Tirana es una celebración de carácter religioso que, año a año, se realiza en el pueblo de La Tirana, ubicado en la comuna de Pozo al Monte (región de Tarapacá). Este poblado, de no más de 560 habitantes, llega a recibir más de 250.000 personas durante la semana en la que se lleva a cabo la festividad que honra a la Virgen del Carmen, convirtiéndose en la fiesta religiosa de mayor convocatoria no solo en el norte grande, sino de todo el país.</a:t>
            </a:r>
            <a:endParaRPr lang="es-CL" dirty="0">
              <a:latin typeface="+mj-lt"/>
            </a:endParaRPr>
          </a:p>
        </p:txBody>
      </p:sp>
    </p:spTree>
    <p:extLst>
      <p:ext uri="{BB962C8B-B14F-4D97-AF65-F5344CB8AC3E}">
        <p14:creationId xmlns:p14="http://schemas.microsoft.com/office/powerpoint/2010/main" val="7065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F1A58B-D3CD-44DB-9910-56DF3B8D55E1}"/>
              </a:ext>
            </a:extLst>
          </p:cNvPr>
          <p:cNvSpPr>
            <a:spLocks noGrp="1"/>
          </p:cNvSpPr>
          <p:nvPr>
            <p:ph type="title"/>
          </p:nvPr>
        </p:nvSpPr>
        <p:spPr>
          <a:xfrm>
            <a:off x="4965430" y="629268"/>
            <a:ext cx="6586491" cy="1286160"/>
          </a:xfrm>
        </p:spPr>
        <p:txBody>
          <a:bodyPr anchor="b">
            <a:normAutofit fontScale="90000"/>
          </a:bodyPr>
          <a:lstStyle/>
          <a:p>
            <a:r>
              <a:rPr lang="es-CL" sz="4100"/>
              <a:t>¿Qué significan las máscaras en la fiesta de La Tirana?</a:t>
            </a:r>
          </a:p>
        </p:txBody>
      </p:sp>
      <p:sp>
        <p:nvSpPr>
          <p:cNvPr id="3" name="Marcador de contenido 2">
            <a:extLst>
              <a:ext uri="{FF2B5EF4-FFF2-40B4-BE49-F238E27FC236}">
                <a16:creationId xmlns:a16="http://schemas.microsoft.com/office/drawing/2014/main" id="{7EB86F37-4495-422E-B9ED-682736692D4B}"/>
              </a:ext>
            </a:extLst>
          </p:cNvPr>
          <p:cNvSpPr>
            <a:spLocks noGrp="1"/>
          </p:cNvSpPr>
          <p:nvPr>
            <p:ph idx="1"/>
          </p:nvPr>
        </p:nvSpPr>
        <p:spPr>
          <a:xfrm>
            <a:off x="4965431" y="2438400"/>
            <a:ext cx="6586489" cy="3785419"/>
          </a:xfrm>
        </p:spPr>
        <p:txBody>
          <a:bodyPr>
            <a:normAutofit fontScale="92500" lnSpcReduction="10000"/>
          </a:bodyPr>
          <a:lstStyle/>
          <a:p>
            <a:pPr>
              <a:lnSpc>
                <a:spcPct val="150000"/>
              </a:lnSpc>
            </a:pPr>
            <a:r>
              <a:rPr lang="es-ES" sz="2400" dirty="0">
                <a:latin typeface="+mj-lt"/>
              </a:rPr>
              <a:t>R</a:t>
            </a:r>
            <a:r>
              <a:rPr lang="es-ES" sz="2400" b="0" i="0" dirty="0">
                <a:effectLst/>
                <a:latin typeface="+mj-lt"/>
              </a:rPr>
              <a:t>epresentan la lucha entre el bien y el mal. </a:t>
            </a:r>
          </a:p>
          <a:p>
            <a:pPr>
              <a:lnSpc>
                <a:spcPct val="150000"/>
              </a:lnSpc>
            </a:pPr>
            <a:r>
              <a:rPr lang="es-ES" sz="2400" b="0" i="0" dirty="0">
                <a:effectLst/>
                <a:latin typeface="+mj-lt"/>
              </a:rPr>
              <a:t>Las máscaras son de colores son brillantes. </a:t>
            </a:r>
          </a:p>
          <a:p>
            <a:pPr>
              <a:lnSpc>
                <a:spcPct val="150000"/>
              </a:lnSpc>
            </a:pPr>
            <a:r>
              <a:rPr lang="es-ES" sz="2400" b="0" i="0" dirty="0">
                <a:effectLst/>
                <a:latin typeface="+mj-lt"/>
              </a:rPr>
              <a:t>Contienen símbolos, tanto del cristianismo como de los pueblos indígenas, tales como serpientes y cachos, ojos y nariz muy grandes,  que se presentan exagerados en sus formas.</a:t>
            </a:r>
            <a:endParaRPr lang="es-CL" sz="2400" dirty="0">
              <a:latin typeface="+mj-lt"/>
            </a:endParaRPr>
          </a:p>
        </p:txBody>
      </p:sp>
      <p:pic>
        <p:nvPicPr>
          <p:cNvPr id="4" name="Imagen 3">
            <a:extLst>
              <a:ext uri="{FF2B5EF4-FFF2-40B4-BE49-F238E27FC236}">
                <a16:creationId xmlns:a16="http://schemas.microsoft.com/office/drawing/2014/main" id="{15929AFC-5FE7-4644-973A-DF4CF7923A12}"/>
              </a:ext>
            </a:extLst>
          </p:cNvPr>
          <p:cNvPicPr>
            <a:picLocks noChangeAspect="1"/>
          </p:cNvPicPr>
          <p:nvPr/>
        </p:nvPicPr>
        <p:blipFill rotWithShape="1">
          <a:blip r:embed="rId2"/>
          <a:srcRect l="2647" r="7228"/>
          <a:stretch/>
        </p:blipFill>
        <p:spPr>
          <a:xfrm>
            <a:off x="20" y="10"/>
            <a:ext cx="4635571" cy="6857990"/>
          </a:xfrm>
          <a:prstGeom prst="rect">
            <a:avLst/>
          </a:prstGeom>
          <a:effectLst/>
        </p:spPr>
      </p:pic>
    </p:spTree>
    <p:extLst>
      <p:ext uri="{BB962C8B-B14F-4D97-AF65-F5344CB8AC3E}">
        <p14:creationId xmlns:p14="http://schemas.microsoft.com/office/powerpoint/2010/main" val="150176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114B37-22B3-4FF9-95FD-08DE960A30E8}"/>
              </a:ext>
            </a:extLst>
          </p:cNvPr>
          <p:cNvSpPr>
            <a:spLocks noGrp="1"/>
          </p:cNvSpPr>
          <p:nvPr>
            <p:ph type="title"/>
          </p:nvPr>
        </p:nvSpPr>
        <p:spPr>
          <a:xfrm>
            <a:off x="1373610" y="4753666"/>
            <a:ext cx="9341220" cy="1626849"/>
          </a:xfrm>
        </p:spPr>
        <p:txBody>
          <a:bodyPr>
            <a:normAutofit fontScale="90000"/>
          </a:bodyPr>
          <a:lstStyle/>
          <a:p>
            <a:pPr algn="ctr"/>
            <a:r>
              <a:rPr lang="es-CL" sz="4000" dirty="0"/>
              <a:t>Los instrumentos musicales más destacados en la Fiesta de la Tirana: Percusión y Bronces</a:t>
            </a:r>
          </a:p>
        </p:txBody>
      </p:sp>
      <p:pic>
        <p:nvPicPr>
          <p:cNvPr id="5" name="Imagen 4">
            <a:extLst>
              <a:ext uri="{FF2B5EF4-FFF2-40B4-BE49-F238E27FC236}">
                <a16:creationId xmlns:a16="http://schemas.microsoft.com/office/drawing/2014/main" id="{EFB3843B-6B20-4605-B75D-A667D2E01754}"/>
              </a:ext>
            </a:extLst>
          </p:cNvPr>
          <p:cNvPicPr>
            <a:picLocks noChangeAspect="1"/>
          </p:cNvPicPr>
          <p:nvPr/>
        </p:nvPicPr>
        <p:blipFill rotWithShape="1">
          <a:blip r:embed="rId2"/>
          <a:srcRect l="7045" r="-3" b="-3"/>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Imagen 3">
            <a:extLst>
              <a:ext uri="{FF2B5EF4-FFF2-40B4-BE49-F238E27FC236}">
                <a16:creationId xmlns:a16="http://schemas.microsoft.com/office/drawing/2014/main" id="{EF9A14AB-DE06-495A-A714-FA0D439D8261}"/>
              </a:ext>
            </a:extLst>
          </p:cNvPr>
          <p:cNvPicPr>
            <a:picLocks noChangeAspect="1"/>
          </p:cNvPicPr>
          <p:nvPr/>
        </p:nvPicPr>
        <p:blipFill rotWithShape="1">
          <a:blip r:embed="rId3"/>
          <a:srcRect t="10378" r="1"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Tree>
    <p:extLst>
      <p:ext uri="{BB962C8B-B14F-4D97-AF65-F5344CB8AC3E}">
        <p14:creationId xmlns:p14="http://schemas.microsoft.com/office/powerpoint/2010/main" val="1823462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BF41A50A-9996-48B6-B099-A196EBEBA97C}"/>
              </a:ext>
            </a:extLst>
          </p:cNvPr>
          <p:cNvPicPr>
            <a:picLocks noGrp="1" noChangeAspect="1"/>
          </p:cNvPicPr>
          <p:nvPr>
            <p:ph idx="1"/>
          </p:nvPr>
        </p:nvPicPr>
        <p:blipFill rotWithShape="1">
          <a:blip r:embed="rId2"/>
          <a:srcRect t="15746"/>
          <a:stretch/>
        </p:blipFill>
        <p:spPr>
          <a:xfrm>
            <a:off x="20" y="1282"/>
            <a:ext cx="12191980" cy="6856718"/>
          </a:xfrm>
          <a:prstGeom prst="rect">
            <a:avLst/>
          </a:prstGeom>
        </p:spPr>
      </p:pic>
    </p:spTree>
    <p:extLst>
      <p:ext uri="{BB962C8B-B14F-4D97-AF65-F5344CB8AC3E}">
        <p14:creationId xmlns:p14="http://schemas.microsoft.com/office/powerpoint/2010/main" val="793404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8504D21-72A7-4C61-AE3E-25C0C5C2C516}"/>
              </a:ext>
            </a:extLst>
          </p:cNvPr>
          <p:cNvPicPr>
            <a:picLocks noChangeAspect="1"/>
          </p:cNvPicPr>
          <p:nvPr/>
        </p:nvPicPr>
        <p:blipFill rotWithShape="1">
          <a:blip r:embed="rId2"/>
          <a:srcRect l="2009" t="9091" r="7082"/>
          <a:stretch/>
        </p:blipFill>
        <p:spPr>
          <a:xfrm>
            <a:off x="20" y="10"/>
            <a:ext cx="12191981" cy="6857990"/>
          </a:xfrm>
          <a:prstGeom prst="rect">
            <a:avLst/>
          </a:prstGeom>
        </p:spPr>
      </p:pic>
      <p:sp>
        <p:nvSpPr>
          <p:cNvPr id="2" name="Título 1">
            <a:extLst>
              <a:ext uri="{FF2B5EF4-FFF2-40B4-BE49-F238E27FC236}">
                <a16:creationId xmlns:a16="http://schemas.microsoft.com/office/drawing/2014/main" id="{525E1F1A-4D01-444D-A8E4-0617157C69D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Bailes de la Tirana</a:t>
            </a:r>
          </a:p>
        </p:txBody>
      </p:sp>
      <p:sp>
        <p:nvSpPr>
          <p:cNvPr id="3" name="Marcador de contenido 2">
            <a:extLst>
              <a:ext uri="{FF2B5EF4-FFF2-40B4-BE49-F238E27FC236}">
                <a16:creationId xmlns:a16="http://schemas.microsoft.com/office/drawing/2014/main" id="{35047C9D-BE83-4F7B-8BDC-38580296B7E7}"/>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3200" dirty="0"/>
              <a:t>Los Chinos</a:t>
            </a:r>
          </a:p>
        </p:txBody>
      </p:sp>
    </p:spTree>
    <p:extLst>
      <p:ext uri="{BB962C8B-B14F-4D97-AF65-F5344CB8AC3E}">
        <p14:creationId xmlns:p14="http://schemas.microsoft.com/office/powerpoint/2010/main" val="2260652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DD63E-2C79-446E-9DF6-BB28644C5268}"/>
              </a:ext>
            </a:extLst>
          </p:cNvPr>
          <p:cNvSpPr>
            <a:spLocks noGrp="1"/>
          </p:cNvSpPr>
          <p:nvPr>
            <p:ph type="title"/>
          </p:nvPr>
        </p:nvSpPr>
        <p:spPr>
          <a:xfrm>
            <a:off x="6633972" y="3180076"/>
            <a:ext cx="4800261" cy="1644592"/>
          </a:xfrm>
        </p:spPr>
        <p:txBody>
          <a:bodyPr vert="horz" lIns="91440" tIns="45720" rIns="91440" bIns="45720" rtlCol="0" anchor="t">
            <a:normAutofit fontScale="90000"/>
          </a:bodyPr>
          <a:lstStyle/>
          <a:p>
            <a:r>
              <a:rPr lang="en-US" sz="4000" dirty="0" err="1">
                <a:solidFill>
                  <a:schemeClr val="tx2"/>
                </a:solidFill>
              </a:rPr>
              <a:t>Bailes</a:t>
            </a:r>
            <a:r>
              <a:rPr lang="en-US" sz="4000" dirty="0">
                <a:solidFill>
                  <a:schemeClr val="tx2"/>
                </a:solidFill>
              </a:rPr>
              <a:t> de la Tirana…..</a:t>
            </a:r>
            <a:r>
              <a:rPr lang="en-US" sz="4000" dirty="0" err="1">
                <a:solidFill>
                  <a:schemeClr val="tx2"/>
                </a:solidFill>
              </a:rPr>
              <a:t>Chunchos</a:t>
            </a:r>
            <a:endParaRPr lang="en-US" sz="4000" dirty="0">
              <a:solidFill>
                <a:schemeClr val="tx2"/>
              </a:solidFill>
            </a:endParaRPr>
          </a:p>
        </p:txBody>
      </p:sp>
      <p:pic>
        <p:nvPicPr>
          <p:cNvPr id="4" name="Marcador de contenido 3">
            <a:extLst>
              <a:ext uri="{FF2B5EF4-FFF2-40B4-BE49-F238E27FC236}">
                <a16:creationId xmlns:a16="http://schemas.microsoft.com/office/drawing/2014/main" id="{2405CBBE-7B07-4F70-A5C3-CB45E4CA3967}"/>
              </a:ext>
            </a:extLst>
          </p:cNvPr>
          <p:cNvPicPr>
            <a:picLocks noGrp="1" noChangeAspect="1"/>
          </p:cNvPicPr>
          <p:nvPr>
            <p:ph idx="1"/>
          </p:nvPr>
        </p:nvPicPr>
        <p:blipFill rotWithShape="1">
          <a:blip r:embed="rId2">
            <a:alphaModFix/>
          </a:blip>
          <a:srcRect l="16091" r="21391" b="-2"/>
          <a:stretch/>
        </p:blipFill>
        <p:spPr>
          <a:xfrm>
            <a:off x="-305" y="1"/>
            <a:ext cx="6423053" cy="6858000"/>
          </a:xfrm>
          <a:prstGeom prst="rect">
            <a:avLst/>
          </a:prstGeom>
        </p:spPr>
      </p:pic>
    </p:spTree>
    <p:extLst>
      <p:ext uri="{BB962C8B-B14F-4D97-AF65-F5344CB8AC3E}">
        <p14:creationId xmlns:p14="http://schemas.microsoft.com/office/powerpoint/2010/main" val="4269892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2" descr="Hojas en primer plano">
            <a:extLst>
              <a:ext uri="{FF2B5EF4-FFF2-40B4-BE49-F238E27FC236}">
                <a16:creationId xmlns:a16="http://schemas.microsoft.com/office/drawing/2014/main" id="{C542C31E-A9A6-4196-9C15-D9E26F2B2175}"/>
              </a:ext>
            </a:extLst>
          </p:cNvPr>
          <p:cNvPicPr>
            <a:picLocks noChangeAspect="1" noChangeArrowheads="1"/>
          </p:cNvPicPr>
          <p:nvPr/>
        </p:nvPicPr>
        <p:blipFill rotWithShape="1">
          <a:blip r:embed="rId3" cstate="email">
            <a:alphaModFix amt="35000"/>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p:txBody>
          <a:bodyPr rtlCol="0">
            <a:normAutofit/>
          </a:bodyPr>
          <a:lstStyle/>
          <a:p>
            <a:pPr algn="ctr" rtl="0">
              <a:tabLst>
                <a:tab pos="4119563" algn="l"/>
              </a:tabLst>
            </a:pPr>
            <a:r>
              <a:rPr lang="es-ES" dirty="0"/>
              <a:t>Folclore</a:t>
            </a:r>
          </a:p>
        </p:txBody>
      </p:sp>
      <p:graphicFrame>
        <p:nvGraphicFramePr>
          <p:cNvPr id="9" name="Marcador de posición de contenido 8" descr="Iconos de SmartArt">
            <a:extLst>
              <a:ext uri="{FF2B5EF4-FFF2-40B4-BE49-F238E27FC236}">
                <a16:creationId xmlns:a16="http://schemas.microsoft.com/office/drawing/2014/main" id="{8FF6EDB8-0D3A-4193-BDFE-DD56CEA7DAB2}"/>
              </a:ext>
            </a:extLst>
          </p:cNvPr>
          <p:cNvGraphicFramePr>
            <a:graphicFrameLocks noGrp="1"/>
          </p:cNvGraphicFramePr>
          <p:nvPr>
            <p:ph idx="1"/>
          </p:nvPr>
        </p:nvGraphicFramePr>
        <p:xfrm>
          <a:off x="1066800" y="2103438"/>
          <a:ext cx="10058400" cy="3932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6795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A502B3-FC76-454C-BF6C-9F7127DDDCB6}"/>
              </a:ext>
            </a:extLst>
          </p:cNvPr>
          <p:cNvSpPr>
            <a:spLocks noGrp="1"/>
          </p:cNvSpPr>
          <p:nvPr>
            <p:ph type="title"/>
          </p:nvPr>
        </p:nvSpPr>
        <p:spPr>
          <a:xfrm>
            <a:off x="4965430" y="629268"/>
            <a:ext cx="6586491" cy="1286160"/>
          </a:xfrm>
        </p:spPr>
        <p:txBody>
          <a:bodyPr anchor="b">
            <a:normAutofit/>
          </a:bodyPr>
          <a:lstStyle/>
          <a:p>
            <a:r>
              <a:rPr lang="es-CL" dirty="0"/>
              <a:t>Bailes de la Tirana…</a:t>
            </a:r>
          </a:p>
        </p:txBody>
      </p:sp>
      <p:sp>
        <p:nvSpPr>
          <p:cNvPr id="3" name="Marcador de contenido 2">
            <a:extLst>
              <a:ext uri="{FF2B5EF4-FFF2-40B4-BE49-F238E27FC236}">
                <a16:creationId xmlns:a16="http://schemas.microsoft.com/office/drawing/2014/main" id="{0D4DE9F9-93CD-4DC9-AB88-04C4B9BFE253}"/>
              </a:ext>
            </a:extLst>
          </p:cNvPr>
          <p:cNvSpPr>
            <a:spLocks noGrp="1"/>
          </p:cNvSpPr>
          <p:nvPr>
            <p:ph idx="1"/>
          </p:nvPr>
        </p:nvSpPr>
        <p:spPr>
          <a:xfrm>
            <a:off x="4965431" y="2438400"/>
            <a:ext cx="6586489" cy="3785419"/>
          </a:xfrm>
        </p:spPr>
        <p:txBody>
          <a:bodyPr>
            <a:normAutofit/>
          </a:bodyPr>
          <a:lstStyle/>
          <a:p>
            <a:r>
              <a:rPr lang="es-CL" sz="3200" dirty="0"/>
              <a:t>Morenos</a:t>
            </a:r>
          </a:p>
          <a:p>
            <a:r>
              <a:rPr lang="es-CL" sz="3200" dirty="0" err="1"/>
              <a:t>Cuyacas</a:t>
            </a:r>
            <a:endParaRPr lang="es-CL" sz="3200" dirty="0"/>
          </a:p>
          <a:p>
            <a:r>
              <a:rPr lang="es-CL" sz="3200" dirty="0"/>
              <a:t>Sambos caporales</a:t>
            </a:r>
          </a:p>
          <a:p>
            <a:r>
              <a:rPr lang="es-CL" sz="3200" dirty="0"/>
              <a:t>Gitanos</a:t>
            </a:r>
          </a:p>
          <a:p>
            <a:r>
              <a:rPr lang="es-CL" sz="3200" dirty="0"/>
              <a:t>Diabladas</a:t>
            </a:r>
          </a:p>
          <a:p>
            <a:r>
              <a:rPr lang="es-CL" sz="3200" dirty="0" err="1"/>
              <a:t>Antawaras</a:t>
            </a:r>
            <a:endParaRPr lang="es-CL" sz="3200" dirty="0"/>
          </a:p>
          <a:p>
            <a:endParaRPr lang="es-CL" sz="2000" dirty="0"/>
          </a:p>
        </p:txBody>
      </p:sp>
      <p:pic>
        <p:nvPicPr>
          <p:cNvPr id="4" name="Imagen 3">
            <a:extLst>
              <a:ext uri="{FF2B5EF4-FFF2-40B4-BE49-F238E27FC236}">
                <a16:creationId xmlns:a16="http://schemas.microsoft.com/office/drawing/2014/main" id="{644E8B28-86F5-42E3-AED4-F0E33D0E2BB7}"/>
              </a:ext>
            </a:extLst>
          </p:cNvPr>
          <p:cNvPicPr>
            <a:picLocks noChangeAspect="1"/>
          </p:cNvPicPr>
          <p:nvPr/>
        </p:nvPicPr>
        <p:blipFill rotWithShape="1">
          <a:blip r:embed="rId2"/>
          <a:srcRect l="8677" r="5479"/>
          <a:stretch/>
        </p:blipFill>
        <p:spPr>
          <a:xfrm>
            <a:off x="20" y="10"/>
            <a:ext cx="4635571" cy="6857990"/>
          </a:xfrm>
          <a:prstGeom prst="rect">
            <a:avLst/>
          </a:prstGeom>
          <a:effectLst/>
        </p:spPr>
      </p:pic>
    </p:spTree>
    <p:extLst>
      <p:ext uri="{BB962C8B-B14F-4D97-AF65-F5344CB8AC3E}">
        <p14:creationId xmlns:p14="http://schemas.microsoft.com/office/powerpoint/2010/main" val="671150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990C4D3-1C45-49A9-A4CB-18AF440FD1B4}"/>
              </a:ext>
            </a:extLst>
          </p:cNvPr>
          <p:cNvPicPr>
            <a:picLocks noGrp="1" noChangeAspect="1"/>
          </p:cNvPicPr>
          <p:nvPr>
            <p:ph idx="1"/>
          </p:nvPr>
        </p:nvPicPr>
        <p:blipFill rotWithShape="1">
          <a:blip r:embed="rId2"/>
          <a:srcRect t="6608" b="33403"/>
          <a:stretch/>
        </p:blipFill>
        <p:spPr>
          <a:xfrm>
            <a:off x="20" y="1282"/>
            <a:ext cx="12191980" cy="6856718"/>
          </a:xfrm>
          <a:prstGeom prst="rect">
            <a:avLst/>
          </a:prstGeom>
        </p:spPr>
      </p:pic>
    </p:spTree>
    <p:extLst>
      <p:ext uri="{BB962C8B-B14F-4D97-AF65-F5344CB8AC3E}">
        <p14:creationId xmlns:p14="http://schemas.microsoft.com/office/powerpoint/2010/main" val="218252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5CAD7D-B2FE-4461-BCB7-D828D5FB7D21}"/>
              </a:ext>
            </a:extLst>
          </p:cNvPr>
          <p:cNvSpPr>
            <a:spLocks noGrp="1"/>
          </p:cNvSpPr>
          <p:nvPr>
            <p:ph type="title"/>
          </p:nvPr>
        </p:nvSpPr>
        <p:spPr>
          <a:xfrm>
            <a:off x="1047280" y="759805"/>
            <a:ext cx="10306520" cy="1325563"/>
          </a:xfrm>
        </p:spPr>
        <p:txBody>
          <a:bodyPr>
            <a:normAutofit/>
          </a:bodyPr>
          <a:lstStyle/>
          <a:p>
            <a:r>
              <a:rPr lang="es-CL" sz="4000">
                <a:solidFill>
                  <a:srgbClr val="FFFFFF"/>
                </a:solidFill>
              </a:rPr>
              <a:t>Audiciones de la Fiesta de la Tirana</a:t>
            </a:r>
          </a:p>
        </p:txBody>
      </p:sp>
      <p:sp>
        <p:nvSpPr>
          <p:cNvPr id="3" name="Marcador de contenido 2">
            <a:extLst>
              <a:ext uri="{FF2B5EF4-FFF2-40B4-BE49-F238E27FC236}">
                <a16:creationId xmlns:a16="http://schemas.microsoft.com/office/drawing/2014/main" id="{74062F2E-D866-429E-91F6-D1B7E9184FA1}"/>
              </a:ext>
            </a:extLst>
          </p:cNvPr>
          <p:cNvSpPr>
            <a:spLocks noGrp="1"/>
          </p:cNvSpPr>
          <p:nvPr>
            <p:ph idx="1"/>
          </p:nvPr>
        </p:nvSpPr>
        <p:spPr>
          <a:xfrm>
            <a:off x="1424904" y="2494450"/>
            <a:ext cx="4053545" cy="3563159"/>
          </a:xfrm>
        </p:spPr>
        <p:txBody>
          <a:bodyPr>
            <a:normAutofit fontScale="92500" lnSpcReduction="10000"/>
          </a:bodyPr>
          <a:lstStyle/>
          <a:p>
            <a:r>
              <a:rPr lang="es-CL" sz="2200"/>
              <a:t>Reina del Tamarugal </a:t>
            </a:r>
            <a:r>
              <a:rPr lang="es-CL" sz="2200">
                <a:hlinkClick r:id="rId2"/>
              </a:rPr>
              <a:t>https://youtu.be/mjNmiT1Q8So</a:t>
            </a:r>
            <a:endParaRPr lang="es-CL" sz="2200"/>
          </a:p>
          <a:p>
            <a:pPr marL="0" indent="0">
              <a:buNone/>
            </a:pPr>
            <a:endParaRPr lang="es-CL" sz="2200"/>
          </a:p>
          <a:p>
            <a:r>
              <a:rPr lang="es-CL" sz="2200"/>
              <a:t>Historia y Fiesta de la Tirana </a:t>
            </a:r>
            <a:r>
              <a:rPr lang="es-CL" sz="2200">
                <a:hlinkClick r:id="rId3"/>
              </a:rPr>
              <a:t>https://youtu.be/ktISG6L41i4</a:t>
            </a:r>
            <a:endParaRPr lang="es-CL" sz="2200"/>
          </a:p>
          <a:p>
            <a:endParaRPr lang="es-CL" sz="2200"/>
          </a:p>
          <a:p>
            <a:r>
              <a:rPr lang="es-CL" sz="2200"/>
              <a:t>Fiesta de la Tirana https://youtu.be/ZX4SMwP4ARQ</a:t>
            </a:r>
          </a:p>
        </p:txBody>
      </p:sp>
      <p:pic>
        <p:nvPicPr>
          <p:cNvPr id="4" name="Imagen 3">
            <a:extLst>
              <a:ext uri="{FF2B5EF4-FFF2-40B4-BE49-F238E27FC236}">
                <a16:creationId xmlns:a16="http://schemas.microsoft.com/office/drawing/2014/main" id="{68391F02-B8A5-420C-8580-33BACF6711DD}"/>
              </a:ext>
            </a:extLst>
          </p:cNvPr>
          <p:cNvPicPr>
            <a:picLocks noChangeAspect="1"/>
          </p:cNvPicPr>
          <p:nvPr/>
        </p:nvPicPr>
        <p:blipFill rotWithShape="1">
          <a:blip r:embed="rId4"/>
          <a:srcRect r="27223" b="-1"/>
          <a:stretch/>
        </p:blipFill>
        <p:spPr>
          <a:xfrm>
            <a:off x="6098892" y="2492376"/>
            <a:ext cx="4802404" cy="3563372"/>
          </a:xfrm>
          <a:prstGeom prst="rect">
            <a:avLst/>
          </a:prstGeom>
        </p:spPr>
      </p:pic>
    </p:spTree>
    <p:extLst>
      <p:ext uri="{BB962C8B-B14F-4D97-AF65-F5344CB8AC3E}">
        <p14:creationId xmlns:p14="http://schemas.microsoft.com/office/powerpoint/2010/main" val="1742657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F780C-7CE0-4ED6-B395-A768EE0B29A5}"/>
              </a:ext>
            </a:extLst>
          </p:cNvPr>
          <p:cNvSpPr>
            <a:spLocks noGrp="1"/>
          </p:cNvSpPr>
          <p:nvPr>
            <p:ph type="title"/>
          </p:nvPr>
        </p:nvSpPr>
        <p:spPr/>
        <p:txBody>
          <a:bodyPr/>
          <a:lstStyle/>
          <a:p>
            <a:r>
              <a:rPr lang="es-CL" dirty="0"/>
              <a:t>Actividad Musical: </a:t>
            </a:r>
          </a:p>
        </p:txBody>
      </p:sp>
      <p:sp>
        <p:nvSpPr>
          <p:cNvPr id="3" name="Marcador de contenido 2">
            <a:extLst>
              <a:ext uri="{FF2B5EF4-FFF2-40B4-BE49-F238E27FC236}">
                <a16:creationId xmlns:a16="http://schemas.microsoft.com/office/drawing/2014/main" id="{266408F5-FE98-488C-BDA0-ACDF4E02ECCB}"/>
              </a:ext>
            </a:extLst>
          </p:cNvPr>
          <p:cNvSpPr>
            <a:spLocks noGrp="1"/>
          </p:cNvSpPr>
          <p:nvPr>
            <p:ph idx="1"/>
          </p:nvPr>
        </p:nvSpPr>
        <p:spPr/>
        <p:txBody>
          <a:bodyPr/>
          <a:lstStyle/>
          <a:p>
            <a:pPr marL="0" indent="0">
              <a:buNone/>
            </a:pPr>
            <a:r>
              <a:rPr lang="es-CL" dirty="0"/>
              <a:t>Contesta las siguientes preguntas revisando las diapositivas de la Fiesta de la Tirana</a:t>
            </a:r>
          </a:p>
          <a:p>
            <a:pPr marL="0" indent="0">
              <a:buNone/>
            </a:pPr>
            <a:r>
              <a:rPr lang="es-CL" dirty="0"/>
              <a:t>1.- ¿Qué es la fiesta de la Tirana? ¿Dónde se celebra?</a:t>
            </a:r>
          </a:p>
          <a:p>
            <a:pPr marL="0" indent="0">
              <a:buNone/>
            </a:pPr>
            <a:r>
              <a:rPr lang="es-CL" dirty="0"/>
              <a:t>2.- ¿Qué significan las máscaras en la Fiesta de la Tirana?</a:t>
            </a:r>
          </a:p>
          <a:p>
            <a:pPr marL="0" indent="0">
              <a:buNone/>
            </a:pPr>
            <a:r>
              <a:rPr lang="es-CL" dirty="0"/>
              <a:t>3.- ¿Qué instrumentos se usan mayormente en esta fiesta?</a:t>
            </a:r>
          </a:p>
          <a:p>
            <a:pPr marL="0" indent="0">
              <a:buNone/>
            </a:pPr>
            <a:r>
              <a:rPr lang="es-CL" dirty="0"/>
              <a:t>4.- Nombra 4 bailes de la Fiesta de la Tirana</a:t>
            </a:r>
          </a:p>
          <a:p>
            <a:pPr marL="0" indent="0">
              <a:buNone/>
            </a:pPr>
            <a:r>
              <a:rPr lang="es-CL" dirty="0"/>
              <a:t>5.- ¿Has bailado algún baile de la fiesta de la Tiran?</a:t>
            </a:r>
          </a:p>
          <a:p>
            <a:pPr marL="0" indent="0">
              <a:buNone/>
            </a:pPr>
            <a:r>
              <a:rPr lang="es-CL" dirty="0"/>
              <a:t>6.- ¿Te gusta la vestimenta de </a:t>
            </a:r>
            <a:r>
              <a:rPr lang="es-CL"/>
              <a:t>los bailarines de la Fiesta de la Tirana?</a:t>
            </a:r>
          </a:p>
          <a:p>
            <a:pPr marL="0" indent="0">
              <a:buNone/>
            </a:pPr>
            <a:endParaRPr lang="es-CL" dirty="0"/>
          </a:p>
          <a:p>
            <a:pPr marL="0" indent="0">
              <a:buNone/>
            </a:pPr>
            <a:endParaRPr lang="es-CL" dirty="0"/>
          </a:p>
        </p:txBody>
      </p:sp>
    </p:spTree>
    <p:extLst>
      <p:ext uri="{BB962C8B-B14F-4D97-AF65-F5344CB8AC3E}">
        <p14:creationId xmlns:p14="http://schemas.microsoft.com/office/powerpoint/2010/main" val="198571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3F6C66-D6D7-4A72-9928-967AEA400766}"/>
              </a:ext>
            </a:extLst>
          </p:cNvPr>
          <p:cNvSpPr>
            <a:spLocks noGrp="1"/>
          </p:cNvSpPr>
          <p:nvPr>
            <p:ph type="title"/>
          </p:nvPr>
        </p:nvSpPr>
        <p:spPr>
          <a:xfrm>
            <a:off x="8098214" y="643464"/>
            <a:ext cx="3321902" cy="5571071"/>
          </a:xfrm>
        </p:spPr>
        <p:txBody>
          <a:bodyPr rtlCol="0">
            <a:normAutofit/>
          </a:bodyPr>
          <a:lstStyle/>
          <a:p>
            <a:pPr algn="ctr" rtl="0"/>
            <a:r>
              <a:rPr lang="es-ES" sz="4400" dirty="0"/>
              <a:t>Folclore Zona Norte</a:t>
            </a:r>
          </a:p>
        </p:txBody>
      </p:sp>
      <p:sp>
        <p:nvSpPr>
          <p:cNvPr id="4" name="Marcador de contenido 3">
            <a:extLst>
              <a:ext uri="{FF2B5EF4-FFF2-40B4-BE49-F238E27FC236}">
                <a16:creationId xmlns:a16="http://schemas.microsoft.com/office/drawing/2014/main" id="{8AA561E2-FA9F-48E4-A7E2-1A04F706B046}"/>
              </a:ext>
            </a:extLst>
          </p:cNvPr>
          <p:cNvSpPr>
            <a:spLocks noGrp="1"/>
          </p:cNvSpPr>
          <p:nvPr>
            <p:ph idx="1"/>
          </p:nvPr>
        </p:nvSpPr>
        <p:spPr>
          <a:xfrm>
            <a:off x="1149805" y="942975"/>
            <a:ext cx="4478836" cy="5200650"/>
          </a:xfrm>
        </p:spPr>
        <p:txBody>
          <a:bodyPr>
            <a:normAutofit/>
          </a:bodyPr>
          <a:lstStyle/>
          <a:p>
            <a:pPr algn="just">
              <a:lnSpc>
                <a:spcPct val="150000"/>
              </a:lnSpc>
            </a:pPr>
            <a:r>
              <a:rPr lang="es-ES" sz="2000" dirty="0"/>
              <a:t>La </a:t>
            </a:r>
            <a:r>
              <a:rPr lang="es-ES" sz="2000" b="1" dirty="0"/>
              <a:t>zona norte</a:t>
            </a:r>
            <a:r>
              <a:rPr lang="es-ES" sz="2000" dirty="0"/>
              <a:t> se caracteriza por diversas manifestaciones culturales que combinan la influencia de los pueblos indígenas andinos con la de los conquistadores hispanos y los esclavos , a las que se suma la importancia de las festividades y tradiciones religiosas, destacándose las diabladas y la Fiesta de La Tirana.</a:t>
            </a:r>
            <a:endParaRPr lang="es-CL" sz="2000" dirty="0"/>
          </a:p>
        </p:txBody>
      </p:sp>
      <p:pic>
        <p:nvPicPr>
          <p:cNvPr id="5" name="Imagen 4">
            <a:extLst>
              <a:ext uri="{FF2B5EF4-FFF2-40B4-BE49-F238E27FC236}">
                <a16:creationId xmlns:a16="http://schemas.microsoft.com/office/drawing/2014/main" id="{7C34E011-FFF4-40DF-B36A-133924A1DE9E}"/>
              </a:ext>
            </a:extLst>
          </p:cNvPr>
          <p:cNvPicPr>
            <a:picLocks noChangeAspect="1"/>
          </p:cNvPicPr>
          <p:nvPr/>
        </p:nvPicPr>
        <p:blipFill rotWithShape="1">
          <a:blip r:embed="rId3"/>
          <a:srcRect l="13021" t="17583" r="13023"/>
          <a:stretch/>
        </p:blipFill>
        <p:spPr>
          <a:xfrm>
            <a:off x="7993506" y="3428999"/>
            <a:ext cx="2956224" cy="2470830"/>
          </a:xfrm>
          <a:prstGeom prst="rect">
            <a:avLst/>
          </a:prstGeom>
        </p:spPr>
      </p:pic>
    </p:spTree>
    <p:extLst>
      <p:ext uri="{BB962C8B-B14F-4D97-AF65-F5344CB8AC3E}">
        <p14:creationId xmlns:p14="http://schemas.microsoft.com/office/powerpoint/2010/main" val="4112772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onas de Chile - Tricila">
            <a:extLst>
              <a:ext uri="{FF2B5EF4-FFF2-40B4-BE49-F238E27FC236}">
                <a16:creationId xmlns:a16="http://schemas.microsoft.com/office/drawing/2014/main" id="{2C4C6CDE-04CC-43E3-BF76-A4C75814A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1" y="-128565"/>
            <a:ext cx="2724152" cy="698656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058C9FAC-1615-47A5-9340-848C63CFF733}"/>
              </a:ext>
            </a:extLst>
          </p:cNvPr>
          <p:cNvSpPr>
            <a:spLocks noGrp="1"/>
          </p:cNvSpPr>
          <p:nvPr>
            <p:ph type="title"/>
          </p:nvPr>
        </p:nvSpPr>
        <p:spPr>
          <a:xfrm>
            <a:off x="7943851" y="2371725"/>
            <a:ext cx="2962276" cy="2247900"/>
          </a:xfrm>
        </p:spPr>
        <p:txBody>
          <a:bodyPr>
            <a:normAutofit/>
          </a:bodyPr>
          <a:lstStyle/>
          <a:p>
            <a:pPr algn="ctr"/>
            <a:r>
              <a:rPr lang="es-CL" dirty="0"/>
              <a:t>Zonas del Folclore</a:t>
            </a:r>
          </a:p>
        </p:txBody>
      </p:sp>
    </p:spTree>
    <p:extLst>
      <p:ext uri="{BB962C8B-B14F-4D97-AF65-F5344CB8AC3E}">
        <p14:creationId xmlns:p14="http://schemas.microsoft.com/office/powerpoint/2010/main" val="155212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B3D2200D-CAD7-4F88-A2F4-85D56E226656}"/>
              </a:ext>
            </a:extLst>
          </p:cNvPr>
          <p:cNvSpPr>
            <a:spLocks noGrp="1"/>
          </p:cNvSpPr>
          <p:nvPr>
            <p:ph type="title"/>
          </p:nvPr>
        </p:nvSpPr>
        <p:spPr>
          <a:xfrm>
            <a:off x="7667952" y="1755141"/>
            <a:ext cx="3707844" cy="2730498"/>
          </a:xfrm>
        </p:spPr>
        <p:txBody>
          <a:bodyPr vert="horz" lIns="91440" tIns="45720" rIns="91440" bIns="45720" rtlCol="0" anchor="b">
            <a:normAutofit fontScale="90000"/>
          </a:bodyPr>
          <a:lstStyle/>
          <a:p>
            <a:pPr>
              <a:lnSpc>
                <a:spcPct val="150000"/>
              </a:lnSpc>
            </a:pPr>
            <a:r>
              <a:rPr lang="es-CL" sz="4800" dirty="0"/>
              <a:t>Baile: </a:t>
            </a:r>
            <a:br>
              <a:rPr lang="es-CL" sz="4800" dirty="0"/>
            </a:br>
            <a:r>
              <a:rPr lang="es-CL" sz="4800" dirty="0"/>
              <a:t>El trote nortino</a:t>
            </a:r>
          </a:p>
        </p:txBody>
      </p:sp>
      <p:pic>
        <p:nvPicPr>
          <p:cNvPr id="4" name="Marcador de contenido 3">
            <a:extLst>
              <a:ext uri="{FF2B5EF4-FFF2-40B4-BE49-F238E27FC236}">
                <a16:creationId xmlns:a16="http://schemas.microsoft.com/office/drawing/2014/main" id="{FFEEEF4B-A43F-4E6B-88D5-EB744B90DA40}"/>
              </a:ext>
            </a:extLst>
          </p:cNvPr>
          <p:cNvPicPr>
            <a:picLocks noGrp="1" noChangeAspect="1"/>
          </p:cNvPicPr>
          <p:nvPr>
            <p:ph sz="quarter" idx="13"/>
          </p:nvPr>
        </p:nvPicPr>
        <p:blipFill>
          <a:blip r:embed="rId2"/>
          <a:stretch>
            <a:fillRect/>
          </a:stretch>
        </p:blipFill>
        <p:spPr>
          <a:xfrm>
            <a:off x="1135090" y="1716880"/>
            <a:ext cx="5144393" cy="3424237"/>
          </a:xfrm>
          <a:prstGeom prst="rect">
            <a:avLst/>
          </a:prstGeom>
        </p:spPr>
      </p:pic>
    </p:spTree>
    <p:extLst>
      <p:ext uri="{BB962C8B-B14F-4D97-AF65-F5344CB8AC3E}">
        <p14:creationId xmlns:p14="http://schemas.microsoft.com/office/powerpoint/2010/main" val="2240104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C30EE7-076A-4B32-85EE-1CC97B34EE75}"/>
              </a:ext>
            </a:extLst>
          </p:cNvPr>
          <p:cNvSpPr>
            <a:spLocks noGrp="1"/>
          </p:cNvSpPr>
          <p:nvPr>
            <p:ph type="title"/>
          </p:nvPr>
        </p:nvSpPr>
        <p:spPr>
          <a:xfrm>
            <a:off x="2024600" y="388255"/>
            <a:ext cx="8911687" cy="921655"/>
          </a:xfrm>
        </p:spPr>
        <p:txBody>
          <a:bodyPr/>
          <a:lstStyle/>
          <a:p>
            <a:r>
              <a:rPr lang="es-CL" dirty="0"/>
              <a:t>Baile Nortino: </a:t>
            </a:r>
            <a:r>
              <a:rPr lang="es-CL" i="1" dirty="0"/>
              <a:t>“El Trote”</a:t>
            </a:r>
          </a:p>
        </p:txBody>
      </p:sp>
      <p:sp>
        <p:nvSpPr>
          <p:cNvPr id="3" name="Marcador de contenido 2">
            <a:extLst>
              <a:ext uri="{FF2B5EF4-FFF2-40B4-BE49-F238E27FC236}">
                <a16:creationId xmlns:a16="http://schemas.microsoft.com/office/drawing/2014/main" id="{E0DE665E-F13F-47AB-A063-5AFC45D9B6D1}"/>
              </a:ext>
            </a:extLst>
          </p:cNvPr>
          <p:cNvSpPr>
            <a:spLocks noGrp="1"/>
          </p:cNvSpPr>
          <p:nvPr>
            <p:ph idx="1"/>
          </p:nvPr>
        </p:nvSpPr>
        <p:spPr>
          <a:xfrm>
            <a:off x="1255712" y="1904999"/>
            <a:ext cx="4583113" cy="4714875"/>
          </a:xfrm>
        </p:spPr>
        <p:txBody>
          <a:bodyPr>
            <a:normAutofit/>
          </a:bodyPr>
          <a:lstStyle/>
          <a:p>
            <a:pPr algn="just">
              <a:lnSpc>
                <a:spcPct val="150000"/>
              </a:lnSpc>
            </a:pPr>
            <a:r>
              <a:rPr lang="es-ES" b="0" i="0" dirty="0">
                <a:solidFill>
                  <a:srgbClr val="000000"/>
                </a:solidFill>
                <a:effectLst/>
                <a:latin typeface="Open Sans"/>
              </a:rPr>
              <a:t>La vestimenta utilizada en este baile es muy colorida predominando la ropa de lana de alpaca o vicuña. Las mujeres utilizan faldas, una sobre otras, de terciopelo de colores. </a:t>
            </a:r>
          </a:p>
          <a:p>
            <a:pPr algn="just">
              <a:lnSpc>
                <a:spcPct val="150000"/>
              </a:lnSpc>
            </a:pPr>
            <a:r>
              <a:rPr lang="es-ES" b="0" i="0" dirty="0">
                <a:solidFill>
                  <a:srgbClr val="000000"/>
                </a:solidFill>
                <a:effectLst/>
                <a:latin typeface="Open Sans"/>
              </a:rPr>
              <a:t>Otra parte de la indumentaria del trote es el “aguayo”, cuadrado de lana que se coloca en la espalda y se afirma de los hombros prendido al pecho con una cuchara de plata. </a:t>
            </a:r>
            <a:endParaRPr lang="es-CL" dirty="0"/>
          </a:p>
        </p:txBody>
      </p:sp>
      <p:pic>
        <p:nvPicPr>
          <p:cNvPr id="4" name="Imagen 3">
            <a:extLst>
              <a:ext uri="{FF2B5EF4-FFF2-40B4-BE49-F238E27FC236}">
                <a16:creationId xmlns:a16="http://schemas.microsoft.com/office/drawing/2014/main" id="{5A0CB069-7C54-4185-B4A5-9FAEE4B643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59815" y="3562349"/>
            <a:ext cx="3517710" cy="2900363"/>
          </a:xfrm>
          <a:prstGeom prst="rect">
            <a:avLst/>
          </a:prstGeom>
        </p:spPr>
      </p:pic>
      <p:pic>
        <p:nvPicPr>
          <p:cNvPr id="5" name="Imagen 4">
            <a:extLst>
              <a:ext uri="{FF2B5EF4-FFF2-40B4-BE49-F238E27FC236}">
                <a16:creationId xmlns:a16="http://schemas.microsoft.com/office/drawing/2014/main" id="{B03A7D8C-8F33-4753-AE2B-F9C31FE4B881}"/>
              </a:ext>
            </a:extLst>
          </p:cNvPr>
          <p:cNvPicPr>
            <a:picLocks noChangeAspect="1"/>
          </p:cNvPicPr>
          <p:nvPr/>
        </p:nvPicPr>
        <p:blipFill rotWithShape="1">
          <a:blip r:embed="rId3"/>
          <a:srcRect r="9907"/>
          <a:stretch/>
        </p:blipFill>
        <p:spPr>
          <a:xfrm>
            <a:off x="8017269" y="1127465"/>
            <a:ext cx="1259837" cy="1555067"/>
          </a:xfrm>
          <a:prstGeom prst="rect">
            <a:avLst/>
          </a:prstGeom>
        </p:spPr>
      </p:pic>
    </p:spTree>
    <p:extLst>
      <p:ext uri="{BB962C8B-B14F-4D97-AF65-F5344CB8AC3E}">
        <p14:creationId xmlns:p14="http://schemas.microsoft.com/office/powerpoint/2010/main" val="283610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FB3AC12-BD7F-4D97-A392-65C5333567BD}"/>
              </a:ext>
            </a:extLst>
          </p:cNvPr>
          <p:cNvSpPr>
            <a:spLocks noGrp="1"/>
          </p:cNvSpPr>
          <p:nvPr>
            <p:ph idx="1"/>
          </p:nvPr>
        </p:nvSpPr>
        <p:spPr>
          <a:xfrm>
            <a:off x="950912" y="1809750"/>
            <a:ext cx="4592638" cy="3777622"/>
          </a:xfrm>
        </p:spPr>
        <p:txBody>
          <a:bodyPr>
            <a:normAutofit lnSpcReduction="10000"/>
          </a:bodyPr>
          <a:lstStyle/>
          <a:p>
            <a:pPr algn="just">
              <a:lnSpc>
                <a:spcPct val="150000"/>
              </a:lnSpc>
            </a:pPr>
            <a:r>
              <a:rPr lang="es-ES" sz="2000" b="0" i="0" dirty="0">
                <a:solidFill>
                  <a:srgbClr val="000000"/>
                </a:solidFill>
                <a:effectLst/>
                <a:latin typeface="Open Sans"/>
              </a:rPr>
              <a:t>El hombre y la mujer usan sombrero. </a:t>
            </a:r>
          </a:p>
          <a:p>
            <a:pPr algn="just">
              <a:lnSpc>
                <a:spcPct val="150000"/>
              </a:lnSpc>
            </a:pPr>
            <a:r>
              <a:rPr lang="es-ES" sz="2000" b="0" i="0" dirty="0">
                <a:solidFill>
                  <a:srgbClr val="000000"/>
                </a:solidFill>
                <a:effectLst/>
                <a:latin typeface="Open Sans"/>
              </a:rPr>
              <a:t>La pareja de bailarines realizan pasos como si estuviesen trotando. Mientras se mueven avanzan y retroceden rítmicamente. Se toman de las manos y giran para todos lados.</a:t>
            </a:r>
          </a:p>
          <a:p>
            <a:endParaRPr lang="es-CL" dirty="0"/>
          </a:p>
        </p:txBody>
      </p:sp>
      <p:pic>
        <p:nvPicPr>
          <p:cNvPr id="4" name="Imagen 3">
            <a:extLst>
              <a:ext uri="{FF2B5EF4-FFF2-40B4-BE49-F238E27FC236}">
                <a16:creationId xmlns:a16="http://schemas.microsoft.com/office/drawing/2014/main" id="{E85475C9-D811-4A98-97D8-BE8D8E23027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68383" y="1250155"/>
            <a:ext cx="3656817" cy="4980367"/>
          </a:xfrm>
          <a:prstGeom prst="rect">
            <a:avLst/>
          </a:prstGeom>
        </p:spPr>
      </p:pic>
    </p:spTree>
    <p:extLst>
      <p:ext uri="{BB962C8B-B14F-4D97-AF65-F5344CB8AC3E}">
        <p14:creationId xmlns:p14="http://schemas.microsoft.com/office/powerpoint/2010/main" val="242403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AE399A4-3CE8-4B13-B65F-29C9485CF517}"/>
              </a:ext>
            </a:extLst>
          </p:cNvPr>
          <p:cNvPicPr>
            <a:picLocks noChangeAspect="1"/>
          </p:cNvPicPr>
          <p:nvPr/>
        </p:nvPicPr>
        <p:blipFill rotWithShape="1">
          <a:blip r:embed="rId2"/>
          <a:srcRect l="19493" r="12074" b="1"/>
          <a:stretch/>
        </p:blipFill>
        <p:spPr>
          <a:xfrm>
            <a:off x="1" y="10"/>
            <a:ext cx="7479157" cy="6857990"/>
          </a:xfrm>
          <a:prstGeom prst="rect">
            <a:avLst/>
          </a:prstGeom>
        </p:spPr>
      </p:pic>
      <p:sp>
        <p:nvSpPr>
          <p:cNvPr id="2" name="Título 1">
            <a:extLst>
              <a:ext uri="{FF2B5EF4-FFF2-40B4-BE49-F238E27FC236}">
                <a16:creationId xmlns:a16="http://schemas.microsoft.com/office/drawing/2014/main" id="{6B59E914-EC44-48EE-9ADC-2E41D5152AAB}"/>
              </a:ext>
            </a:extLst>
          </p:cNvPr>
          <p:cNvSpPr>
            <a:spLocks noGrp="1"/>
          </p:cNvSpPr>
          <p:nvPr>
            <p:ph type="title"/>
          </p:nvPr>
        </p:nvSpPr>
        <p:spPr>
          <a:xfrm>
            <a:off x="8196408" y="640831"/>
            <a:ext cx="3352128" cy="1573863"/>
          </a:xfrm>
        </p:spPr>
        <p:txBody>
          <a:bodyPr>
            <a:normAutofit/>
          </a:bodyPr>
          <a:lstStyle/>
          <a:p>
            <a:pPr algn="l"/>
            <a:r>
              <a:rPr lang="es-CL" dirty="0"/>
              <a:t>Audición trote nortino</a:t>
            </a:r>
            <a:endParaRPr lang="es-CL"/>
          </a:p>
        </p:txBody>
      </p:sp>
      <p:sp>
        <p:nvSpPr>
          <p:cNvPr id="5" name="Marcador de contenido 4">
            <a:extLst>
              <a:ext uri="{FF2B5EF4-FFF2-40B4-BE49-F238E27FC236}">
                <a16:creationId xmlns:a16="http://schemas.microsoft.com/office/drawing/2014/main" id="{AA9935E0-44AF-4B3A-BF34-6AC78625ED08}"/>
              </a:ext>
            </a:extLst>
          </p:cNvPr>
          <p:cNvSpPr>
            <a:spLocks noGrp="1"/>
          </p:cNvSpPr>
          <p:nvPr>
            <p:ph idx="1"/>
          </p:nvPr>
        </p:nvSpPr>
        <p:spPr>
          <a:xfrm>
            <a:off x="8196408" y="2661733"/>
            <a:ext cx="3352128" cy="2966908"/>
          </a:xfrm>
        </p:spPr>
        <p:txBody>
          <a:bodyPr>
            <a:normAutofit/>
          </a:bodyPr>
          <a:lstStyle/>
          <a:p>
            <a:r>
              <a:rPr lang="es-CL" sz="1800" dirty="0"/>
              <a:t>“Ojos azules” Inti </a:t>
            </a:r>
            <a:r>
              <a:rPr lang="es-CL" sz="1800" dirty="0" err="1"/>
              <a:t>illimani</a:t>
            </a:r>
            <a:r>
              <a:rPr lang="es-CL" sz="1800" dirty="0"/>
              <a:t> </a:t>
            </a:r>
            <a:r>
              <a:rPr lang="es-CL" sz="1800" dirty="0">
                <a:hlinkClick r:id="rId3"/>
              </a:rPr>
              <a:t>https://youtu.be/AWmkRqIZIQw</a:t>
            </a:r>
            <a:endParaRPr lang="es-CL" sz="1800" dirty="0"/>
          </a:p>
          <a:p>
            <a:pPr marL="0" indent="0">
              <a:buNone/>
            </a:pPr>
            <a:endParaRPr lang="es-CL" sz="1800" dirty="0"/>
          </a:p>
          <a:p>
            <a:r>
              <a:rPr lang="es-CL" sz="1800" dirty="0"/>
              <a:t>Trote tarapaqueño </a:t>
            </a:r>
            <a:r>
              <a:rPr lang="es-CL" sz="1800" dirty="0">
                <a:hlinkClick r:id="rId4"/>
              </a:rPr>
              <a:t>https://youtu.be/XVPUj1G5bIo</a:t>
            </a:r>
            <a:endParaRPr lang="es-CL" sz="1800" dirty="0"/>
          </a:p>
          <a:p>
            <a:endParaRPr lang="es-CL" sz="1800" dirty="0"/>
          </a:p>
        </p:txBody>
      </p:sp>
    </p:spTree>
    <p:extLst>
      <p:ext uri="{BB962C8B-B14F-4D97-AF65-F5344CB8AC3E}">
        <p14:creationId xmlns:p14="http://schemas.microsoft.com/office/powerpoint/2010/main" val="1958887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15699-CE40-49F6-B56B-E6C5ADDCBDBA}"/>
              </a:ext>
            </a:extLst>
          </p:cNvPr>
          <p:cNvSpPr>
            <a:spLocks noGrp="1"/>
          </p:cNvSpPr>
          <p:nvPr>
            <p:ph type="title"/>
          </p:nvPr>
        </p:nvSpPr>
        <p:spPr/>
        <p:txBody>
          <a:bodyPr/>
          <a:lstStyle/>
          <a:p>
            <a:r>
              <a:rPr lang="es-CL" dirty="0"/>
              <a:t>Letra Canción: </a:t>
            </a:r>
            <a:r>
              <a:rPr lang="es-CL" i="1" dirty="0"/>
              <a:t>“ojos azules” </a:t>
            </a:r>
            <a:r>
              <a:rPr lang="es-CL" dirty="0"/>
              <a:t>Trote nortino</a:t>
            </a:r>
          </a:p>
        </p:txBody>
      </p:sp>
      <p:sp>
        <p:nvSpPr>
          <p:cNvPr id="3" name="Marcador de contenido 2">
            <a:extLst>
              <a:ext uri="{FF2B5EF4-FFF2-40B4-BE49-F238E27FC236}">
                <a16:creationId xmlns:a16="http://schemas.microsoft.com/office/drawing/2014/main" id="{A1D75E93-CC4C-4332-8581-B251BB0B2BB8}"/>
              </a:ext>
            </a:extLst>
          </p:cNvPr>
          <p:cNvSpPr>
            <a:spLocks noGrp="1"/>
          </p:cNvSpPr>
          <p:nvPr>
            <p:ph sz="quarter" idx="13"/>
          </p:nvPr>
        </p:nvSpPr>
        <p:spPr>
          <a:xfrm>
            <a:off x="913774" y="2327112"/>
            <a:ext cx="5106027" cy="4083213"/>
          </a:xfrm>
        </p:spPr>
        <p:txBody>
          <a:bodyPr>
            <a:normAutofit fontScale="92500" lnSpcReduction="20000"/>
          </a:bodyPr>
          <a:lstStyle/>
          <a:p>
            <a:pPr algn="l">
              <a:lnSpc>
                <a:spcPct val="150000"/>
              </a:lnSpc>
            </a:pPr>
            <a:r>
              <a:rPr lang="es-ES" sz="2000" b="0" i="0" dirty="0">
                <a:solidFill>
                  <a:srgbClr val="222222"/>
                </a:solidFill>
                <a:effectLst/>
                <a:latin typeface="arial" panose="020B0604020202020204" pitchFamily="34" charset="0"/>
              </a:rPr>
              <a:t>Ojos azules, no llores</a:t>
            </a:r>
            <a:br>
              <a:rPr lang="es-ES" sz="2000" b="0" i="0" dirty="0">
                <a:solidFill>
                  <a:srgbClr val="222222"/>
                </a:solidFill>
                <a:effectLst/>
                <a:latin typeface="arial" panose="020B0604020202020204" pitchFamily="34" charset="0"/>
              </a:rPr>
            </a:br>
            <a:r>
              <a:rPr lang="es-ES" sz="2000" b="0" i="0" dirty="0">
                <a:solidFill>
                  <a:srgbClr val="222222"/>
                </a:solidFill>
                <a:effectLst/>
                <a:latin typeface="arial" panose="020B0604020202020204" pitchFamily="34" charset="0"/>
              </a:rPr>
              <a:t>No llores ni te enamores</a:t>
            </a:r>
            <a:br>
              <a:rPr lang="es-ES" sz="2000" b="0" i="0" dirty="0">
                <a:solidFill>
                  <a:srgbClr val="222222"/>
                </a:solidFill>
                <a:effectLst/>
                <a:latin typeface="arial" panose="020B0604020202020204" pitchFamily="34" charset="0"/>
              </a:rPr>
            </a:br>
            <a:r>
              <a:rPr lang="es-ES" sz="2000" b="0" i="0" dirty="0">
                <a:solidFill>
                  <a:srgbClr val="222222"/>
                </a:solidFill>
                <a:effectLst/>
                <a:latin typeface="arial" panose="020B0604020202020204" pitchFamily="34" charset="0"/>
              </a:rPr>
              <a:t>Ojos azules, no llores</a:t>
            </a:r>
            <a:br>
              <a:rPr lang="es-ES" sz="2000" b="0" i="0" dirty="0">
                <a:solidFill>
                  <a:srgbClr val="222222"/>
                </a:solidFill>
                <a:effectLst/>
                <a:latin typeface="arial" panose="020B0604020202020204" pitchFamily="34" charset="0"/>
              </a:rPr>
            </a:br>
            <a:r>
              <a:rPr lang="es-ES" sz="2000" b="0" i="0" dirty="0">
                <a:solidFill>
                  <a:srgbClr val="222222"/>
                </a:solidFill>
                <a:effectLst/>
                <a:latin typeface="arial" panose="020B0604020202020204" pitchFamily="34" charset="0"/>
              </a:rPr>
              <a:t>No llores ni te enamores</a:t>
            </a:r>
          </a:p>
          <a:p>
            <a:pPr algn="l">
              <a:lnSpc>
                <a:spcPct val="150000"/>
              </a:lnSpc>
            </a:pPr>
            <a:r>
              <a:rPr lang="es-ES" sz="2000" b="0" i="0" dirty="0">
                <a:solidFill>
                  <a:srgbClr val="222222"/>
                </a:solidFill>
                <a:effectLst/>
                <a:latin typeface="arial" panose="020B0604020202020204" pitchFamily="34" charset="0"/>
              </a:rPr>
              <a:t>Llorarás cuando me vaya</a:t>
            </a:r>
            <a:br>
              <a:rPr lang="es-ES" sz="2000" b="0" i="0" dirty="0">
                <a:solidFill>
                  <a:srgbClr val="222222"/>
                </a:solidFill>
                <a:effectLst/>
                <a:latin typeface="arial" panose="020B0604020202020204" pitchFamily="34" charset="0"/>
              </a:rPr>
            </a:br>
            <a:r>
              <a:rPr lang="es-ES" sz="2000" b="0" i="0" dirty="0">
                <a:solidFill>
                  <a:srgbClr val="222222"/>
                </a:solidFill>
                <a:effectLst/>
                <a:latin typeface="arial" panose="020B0604020202020204" pitchFamily="34" charset="0"/>
              </a:rPr>
              <a:t>Cuando remedio no haya</a:t>
            </a:r>
            <a:br>
              <a:rPr lang="es-ES" sz="2000" b="0" i="0" dirty="0">
                <a:solidFill>
                  <a:srgbClr val="222222"/>
                </a:solidFill>
                <a:effectLst/>
                <a:latin typeface="arial" panose="020B0604020202020204" pitchFamily="34" charset="0"/>
              </a:rPr>
            </a:br>
            <a:r>
              <a:rPr lang="es-ES" sz="2000" b="0" i="0" dirty="0">
                <a:solidFill>
                  <a:srgbClr val="222222"/>
                </a:solidFill>
                <a:effectLst/>
                <a:latin typeface="arial" panose="020B0604020202020204" pitchFamily="34" charset="0"/>
              </a:rPr>
              <a:t>Llorarás cuando me vaya</a:t>
            </a:r>
            <a:br>
              <a:rPr lang="es-ES" sz="2000" b="0" i="0" dirty="0">
                <a:solidFill>
                  <a:srgbClr val="222222"/>
                </a:solidFill>
                <a:effectLst/>
                <a:latin typeface="arial" panose="020B0604020202020204" pitchFamily="34" charset="0"/>
              </a:rPr>
            </a:br>
            <a:r>
              <a:rPr lang="es-ES" sz="2000" b="0" i="0" dirty="0">
                <a:solidFill>
                  <a:srgbClr val="222222"/>
                </a:solidFill>
                <a:effectLst/>
                <a:latin typeface="arial" panose="020B0604020202020204" pitchFamily="34" charset="0"/>
              </a:rPr>
              <a:t>Cuando remedio no haya</a:t>
            </a:r>
          </a:p>
          <a:p>
            <a:pPr algn="l">
              <a:lnSpc>
                <a:spcPct val="150000"/>
              </a:lnSpc>
            </a:pPr>
            <a:r>
              <a:rPr lang="es-ES" sz="2000" b="0" i="0" dirty="0">
                <a:solidFill>
                  <a:srgbClr val="222222"/>
                </a:solidFill>
                <a:effectLst/>
                <a:latin typeface="arial" panose="020B0604020202020204" pitchFamily="34" charset="0"/>
              </a:rPr>
              <a:t>Tú me juraste quererme</a:t>
            </a:r>
            <a:br>
              <a:rPr lang="es-ES" sz="2000" b="0" i="0" dirty="0">
                <a:solidFill>
                  <a:srgbClr val="222222"/>
                </a:solidFill>
                <a:effectLst/>
                <a:latin typeface="arial" panose="020B0604020202020204" pitchFamily="34" charset="0"/>
              </a:rPr>
            </a:br>
            <a:endParaRPr lang="es-CL" sz="2000" dirty="0"/>
          </a:p>
        </p:txBody>
      </p:sp>
      <p:sp>
        <p:nvSpPr>
          <p:cNvPr id="6" name="Marcador de contenido 5">
            <a:extLst>
              <a:ext uri="{FF2B5EF4-FFF2-40B4-BE49-F238E27FC236}">
                <a16:creationId xmlns:a16="http://schemas.microsoft.com/office/drawing/2014/main" id="{1B2F5B1C-8165-4AAF-9B8A-E03542550078}"/>
              </a:ext>
            </a:extLst>
          </p:cNvPr>
          <p:cNvSpPr>
            <a:spLocks noGrp="1"/>
          </p:cNvSpPr>
          <p:nvPr>
            <p:ph sz="quarter" idx="14"/>
          </p:nvPr>
        </p:nvSpPr>
        <p:spPr>
          <a:xfrm>
            <a:off x="6276975" y="1971676"/>
            <a:ext cx="4810125" cy="4886324"/>
          </a:xfrm>
        </p:spPr>
        <p:txBody>
          <a:bodyPr>
            <a:normAutofit fontScale="85000" lnSpcReduction="10000"/>
          </a:bodyPr>
          <a:lstStyle/>
          <a:p>
            <a:pPr>
              <a:lnSpc>
                <a:spcPct val="150000"/>
              </a:lnSpc>
            </a:pPr>
            <a:r>
              <a:rPr lang="es-ES" b="0" i="0" dirty="0">
                <a:solidFill>
                  <a:srgbClr val="222222"/>
                </a:solidFill>
                <a:effectLst/>
                <a:latin typeface="arial" panose="020B0604020202020204" pitchFamily="34" charset="0"/>
              </a:rPr>
              <a:t>Tú me juraste quererme</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Quererme toda la vida</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Tú me juraste quererme</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Quererme toda la vida</a:t>
            </a:r>
          </a:p>
          <a:p>
            <a:pPr>
              <a:lnSpc>
                <a:spcPct val="150000"/>
              </a:lnSpc>
            </a:pPr>
            <a:r>
              <a:rPr lang="es-ES" b="0" i="0" dirty="0">
                <a:solidFill>
                  <a:srgbClr val="222222"/>
                </a:solidFill>
                <a:effectLst/>
                <a:latin typeface="arial" panose="020B0604020202020204" pitchFamily="34" charset="0"/>
              </a:rPr>
              <a:t>Han pasado dos, tres días</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Tú te alejas y me dejas</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No han pasado dos, tres días</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Tú te alejas y me dejas</a:t>
            </a:r>
          </a:p>
          <a:p>
            <a:pPr>
              <a:lnSpc>
                <a:spcPct val="150000"/>
              </a:lnSpc>
            </a:pPr>
            <a:r>
              <a:rPr lang="es-ES" b="0" i="0" dirty="0">
                <a:solidFill>
                  <a:srgbClr val="222222"/>
                </a:solidFill>
                <a:effectLst/>
                <a:latin typeface="arial" panose="020B0604020202020204" pitchFamily="34" charset="0"/>
              </a:rPr>
              <a:t>En una copa de vino</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Quisiera tomar veneno</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En una copa de vino</a:t>
            </a:r>
            <a:br>
              <a:rPr lang="es-ES" b="0" i="0" dirty="0">
                <a:solidFill>
                  <a:srgbClr val="222222"/>
                </a:solidFill>
                <a:effectLst/>
                <a:latin typeface="arial" panose="020B0604020202020204" pitchFamily="34" charset="0"/>
              </a:rPr>
            </a:br>
            <a:r>
              <a:rPr lang="es-ES" b="0" i="0" dirty="0">
                <a:solidFill>
                  <a:srgbClr val="222222"/>
                </a:solidFill>
                <a:effectLst/>
                <a:latin typeface="arial" panose="020B0604020202020204" pitchFamily="34" charset="0"/>
              </a:rPr>
              <a:t>Quisiera tomar veneno</a:t>
            </a:r>
          </a:p>
          <a:p>
            <a:pPr marL="0" indent="0" algn="l">
              <a:buNone/>
            </a:pPr>
            <a:br>
              <a:rPr lang="es-ES" b="0" i="0" dirty="0">
                <a:solidFill>
                  <a:srgbClr val="222222"/>
                </a:solidFill>
                <a:effectLst/>
                <a:latin typeface="arial" panose="020B0604020202020204" pitchFamily="34" charset="0"/>
              </a:rPr>
            </a:br>
            <a:endParaRPr lang="es-CL" dirty="0"/>
          </a:p>
        </p:txBody>
      </p:sp>
    </p:spTree>
    <p:extLst>
      <p:ext uri="{BB962C8B-B14F-4D97-AF65-F5344CB8AC3E}">
        <p14:creationId xmlns:p14="http://schemas.microsoft.com/office/powerpoint/2010/main" val="1278386814"/>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TotalTime>
  <Words>820</Words>
  <Application>Microsoft Office PowerPoint</Application>
  <PresentationFormat>Panorámica</PresentationFormat>
  <Paragraphs>70</Paragraphs>
  <Slides>23</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arial</vt:lpstr>
      <vt:lpstr>arial</vt:lpstr>
      <vt:lpstr>Calibri</vt:lpstr>
      <vt:lpstr>Century Gothic</vt:lpstr>
      <vt:lpstr>Open Sans</vt:lpstr>
      <vt:lpstr>Wingdings 3</vt:lpstr>
      <vt:lpstr>Espiral</vt:lpstr>
      <vt:lpstr>Clase Música</vt:lpstr>
      <vt:lpstr>Folclore</vt:lpstr>
      <vt:lpstr>Folclore Zona Norte</vt:lpstr>
      <vt:lpstr>Zonas del Folclore</vt:lpstr>
      <vt:lpstr>Baile:  El trote nortino</vt:lpstr>
      <vt:lpstr>Baile Nortino: “El Trote”</vt:lpstr>
      <vt:lpstr>Presentación de PowerPoint</vt:lpstr>
      <vt:lpstr>Audición trote nortino</vt:lpstr>
      <vt:lpstr>Letra Canción: “ojos azules” Trote nortino</vt:lpstr>
      <vt:lpstr>Actividad de Trabajo N° 1</vt:lpstr>
      <vt:lpstr>Presentación de PowerPoint</vt:lpstr>
      <vt:lpstr>Fiesta de la Tirana</vt:lpstr>
      <vt:lpstr>Presentación de PowerPoint</vt:lpstr>
      <vt:lpstr>Presentación de PowerPoint</vt:lpstr>
      <vt:lpstr>¿Qué significan las máscaras en la fiesta de La Tirana?</vt:lpstr>
      <vt:lpstr>Los instrumentos musicales más destacados en la Fiesta de la Tirana: Percusión y Bronces</vt:lpstr>
      <vt:lpstr>Presentación de PowerPoint</vt:lpstr>
      <vt:lpstr>Bailes de la Tirana</vt:lpstr>
      <vt:lpstr>Bailes de la Tirana…..Chunchos</vt:lpstr>
      <vt:lpstr>Bailes de la Tirana…</vt:lpstr>
      <vt:lpstr>Presentación de PowerPoint</vt:lpstr>
      <vt:lpstr>Audiciones de la Fiesta de la Tirana</vt:lpstr>
      <vt:lpstr>Actividad Musical: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Música</dc:title>
  <dc:creator>Claudia Coñuecar</dc:creator>
  <cp:lastModifiedBy>Claudia Coñuecar</cp:lastModifiedBy>
  <cp:revision>1</cp:revision>
  <dcterms:created xsi:type="dcterms:W3CDTF">2020-08-28T22:16:15Z</dcterms:created>
  <dcterms:modified xsi:type="dcterms:W3CDTF">2021-03-11T00:55:59Z</dcterms:modified>
</cp:coreProperties>
</file>