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1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81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15CFB-6FCB-4378-8779-7F2A4D33590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7B294B9-C6D4-4688-A918-5797072A6B85}">
      <dgm:prSet/>
      <dgm:spPr/>
      <dgm:t>
        <a:bodyPr/>
        <a:lstStyle/>
        <a:p>
          <a:pPr>
            <a:defRPr cap="all"/>
          </a:pPr>
          <a:r>
            <a:rPr lang="es-CL"/>
            <a:t>Quizzes </a:t>
          </a:r>
          <a:endParaRPr lang="en-US"/>
        </a:p>
      </dgm:t>
    </dgm:pt>
    <dgm:pt modelId="{5E4FED31-2C00-4699-80EC-1EA11840BF9C}" type="parTrans" cxnId="{E9DBF0A1-52C7-4906-BEB6-C09716366952}">
      <dgm:prSet/>
      <dgm:spPr/>
      <dgm:t>
        <a:bodyPr/>
        <a:lstStyle/>
        <a:p>
          <a:endParaRPr lang="en-US"/>
        </a:p>
      </dgm:t>
    </dgm:pt>
    <dgm:pt modelId="{2DEFC934-C49F-4989-93DC-EA9D4D9D4822}" type="sibTrans" cxnId="{E9DBF0A1-52C7-4906-BEB6-C09716366952}">
      <dgm:prSet/>
      <dgm:spPr/>
      <dgm:t>
        <a:bodyPr/>
        <a:lstStyle/>
        <a:p>
          <a:endParaRPr lang="en-US"/>
        </a:p>
      </dgm:t>
    </dgm:pt>
    <dgm:pt modelId="{5C9A88DB-9240-42E3-A270-561E320A85B0}">
      <dgm:prSet/>
      <dgm:spPr/>
      <dgm:t>
        <a:bodyPr/>
        <a:lstStyle/>
        <a:p>
          <a:pPr>
            <a:defRPr cap="all"/>
          </a:pPr>
          <a:r>
            <a:rPr lang="es-CL"/>
            <a:t>Work in class</a:t>
          </a:r>
          <a:endParaRPr lang="en-US"/>
        </a:p>
      </dgm:t>
    </dgm:pt>
    <dgm:pt modelId="{9982CE63-6F80-4228-97BA-26FAD1FDA490}" type="parTrans" cxnId="{317F9DAA-E8AD-42D8-9260-429AD87B2D49}">
      <dgm:prSet/>
      <dgm:spPr/>
      <dgm:t>
        <a:bodyPr/>
        <a:lstStyle/>
        <a:p>
          <a:endParaRPr lang="en-US"/>
        </a:p>
      </dgm:t>
    </dgm:pt>
    <dgm:pt modelId="{A314E87F-2843-48DE-927A-2594ED211961}" type="sibTrans" cxnId="{317F9DAA-E8AD-42D8-9260-429AD87B2D49}">
      <dgm:prSet/>
      <dgm:spPr/>
      <dgm:t>
        <a:bodyPr/>
        <a:lstStyle/>
        <a:p>
          <a:endParaRPr lang="en-US"/>
        </a:p>
      </dgm:t>
    </dgm:pt>
    <dgm:pt modelId="{BA930142-5EFE-4B43-B7A6-9C59AF69031B}">
      <dgm:prSet/>
      <dgm:spPr/>
      <dgm:t>
        <a:bodyPr/>
        <a:lstStyle/>
        <a:p>
          <a:pPr>
            <a:defRPr cap="all"/>
          </a:pPr>
          <a:r>
            <a:rPr lang="es-CL"/>
            <a:t>Readings </a:t>
          </a:r>
          <a:endParaRPr lang="en-US"/>
        </a:p>
      </dgm:t>
    </dgm:pt>
    <dgm:pt modelId="{772531F9-0DAF-4A0E-9530-F9191CFAB5EA}" type="parTrans" cxnId="{941C92B9-EFB2-4CFF-BC0F-B38831A7160F}">
      <dgm:prSet/>
      <dgm:spPr/>
      <dgm:t>
        <a:bodyPr/>
        <a:lstStyle/>
        <a:p>
          <a:endParaRPr lang="en-US"/>
        </a:p>
      </dgm:t>
    </dgm:pt>
    <dgm:pt modelId="{B5AFE2B5-08F0-4A02-9B3F-A2DFFA42335A}" type="sibTrans" cxnId="{941C92B9-EFB2-4CFF-BC0F-B38831A7160F}">
      <dgm:prSet/>
      <dgm:spPr/>
      <dgm:t>
        <a:bodyPr/>
        <a:lstStyle/>
        <a:p>
          <a:endParaRPr lang="en-US"/>
        </a:p>
      </dgm:t>
    </dgm:pt>
    <dgm:pt modelId="{F22D4F5A-ADA4-4897-85A4-9F1568FBE76C}">
      <dgm:prSet/>
      <dgm:spPr/>
      <dgm:t>
        <a:bodyPr/>
        <a:lstStyle/>
        <a:p>
          <a:pPr>
            <a:defRPr cap="all"/>
          </a:pPr>
          <a:r>
            <a:rPr lang="es-CL"/>
            <a:t>Videos </a:t>
          </a:r>
          <a:endParaRPr lang="en-US"/>
        </a:p>
      </dgm:t>
    </dgm:pt>
    <dgm:pt modelId="{FCAD2613-820A-448C-AABC-637B42C0127F}" type="parTrans" cxnId="{BCB53AD1-A25D-4C4D-A442-EAF43B0536ED}">
      <dgm:prSet/>
      <dgm:spPr/>
      <dgm:t>
        <a:bodyPr/>
        <a:lstStyle/>
        <a:p>
          <a:endParaRPr lang="en-US"/>
        </a:p>
      </dgm:t>
    </dgm:pt>
    <dgm:pt modelId="{A98371FC-2905-45BA-9B06-AEA08CDC7CEC}" type="sibTrans" cxnId="{BCB53AD1-A25D-4C4D-A442-EAF43B0536ED}">
      <dgm:prSet/>
      <dgm:spPr/>
      <dgm:t>
        <a:bodyPr/>
        <a:lstStyle/>
        <a:p>
          <a:endParaRPr lang="en-US"/>
        </a:p>
      </dgm:t>
    </dgm:pt>
    <dgm:pt modelId="{47ED3CAF-C63F-4B0A-BCCF-3A5FF018DE18}">
      <dgm:prSet/>
      <dgm:spPr/>
      <dgm:t>
        <a:bodyPr/>
        <a:lstStyle/>
        <a:p>
          <a:pPr>
            <a:defRPr cap="all"/>
          </a:pPr>
          <a:r>
            <a:rPr lang="es-CL"/>
            <a:t>Tests </a:t>
          </a:r>
          <a:endParaRPr lang="en-US"/>
        </a:p>
      </dgm:t>
    </dgm:pt>
    <dgm:pt modelId="{6340EDC6-40B5-4D3D-BE74-5310D4C9C90C}" type="parTrans" cxnId="{A775AAF5-C820-4293-AED8-BDE249E7CF88}">
      <dgm:prSet/>
      <dgm:spPr/>
      <dgm:t>
        <a:bodyPr/>
        <a:lstStyle/>
        <a:p>
          <a:endParaRPr lang="en-US"/>
        </a:p>
      </dgm:t>
    </dgm:pt>
    <dgm:pt modelId="{B3B46B05-5831-4576-A8C9-99DBEE9B8487}" type="sibTrans" cxnId="{A775AAF5-C820-4293-AED8-BDE249E7CF88}">
      <dgm:prSet/>
      <dgm:spPr/>
      <dgm:t>
        <a:bodyPr/>
        <a:lstStyle/>
        <a:p>
          <a:endParaRPr lang="en-US"/>
        </a:p>
      </dgm:t>
    </dgm:pt>
    <dgm:pt modelId="{537209AD-BF8C-4DC4-8C2A-AE8CD7EC0080}" type="pres">
      <dgm:prSet presAssocID="{BA515CFB-6FCB-4378-8779-7F2A4D335908}" presName="root" presStyleCnt="0">
        <dgm:presLayoutVars>
          <dgm:dir/>
          <dgm:resizeHandles val="exact"/>
        </dgm:presLayoutVars>
      </dgm:prSet>
      <dgm:spPr/>
    </dgm:pt>
    <dgm:pt modelId="{CB9A0945-6239-48C1-90CB-830903F2C9AF}" type="pres">
      <dgm:prSet presAssocID="{47B294B9-C6D4-4688-A918-5797072A6B85}" presName="compNode" presStyleCnt="0"/>
      <dgm:spPr/>
    </dgm:pt>
    <dgm:pt modelId="{31188CDE-62C5-47B5-B8D7-15BF2E340A1F}" type="pres">
      <dgm:prSet presAssocID="{47B294B9-C6D4-4688-A918-5797072A6B85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0FB2A03-3002-4232-8761-B19B6F51FD22}" type="pres">
      <dgm:prSet presAssocID="{47B294B9-C6D4-4688-A918-5797072A6B8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0E8114F-3681-45FC-BDB0-682073AE0AF9}" type="pres">
      <dgm:prSet presAssocID="{47B294B9-C6D4-4688-A918-5797072A6B85}" presName="spaceRect" presStyleCnt="0"/>
      <dgm:spPr/>
    </dgm:pt>
    <dgm:pt modelId="{0442C0E1-C342-4C2F-B94C-28CFF498C02B}" type="pres">
      <dgm:prSet presAssocID="{47B294B9-C6D4-4688-A918-5797072A6B85}" presName="textRect" presStyleLbl="revTx" presStyleIdx="0" presStyleCnt="5">
        <dgm:presLayoutVars>
          <dgm:chMax val="1"/>
          <dgm:chPref val="1"/>
        </dgm:presLayoutVars>
      </dgm:prSet>
      <dgm:spPr/>
    </dgm:pt>
    <dgm:pt modelId="{45BD28D7-6CF1-46F7-8CA0-0C311EFBF8BF}" type="pres">
      <dgm:prSet presAssocID="{2DEFC934-C49F-4989-93DC-EA9D4D9D4822}" presName="sibTrans" presStyleCnt="0"/>
      <dgm:spPr/>
    </dgm:pt>
    <dgm:pt modelId="{1185A336-A25B-4235-9295-1B0BD64DE714}" type="pres">
      <dgm:prSet presAssocID="{5C9A88DB-9240-42E3-A270-561E320A85B0}" presName="compNode" presStyleCnt="0"/>
      <dgm:spPr/>
    </dgm:pt>
    <dgm:pt modelId="{034455D7-18D8-4457-93E1-F4254D02461C}" type="pres">
      <dgm:prSet presAssocID="{5C9A88DB-9240-42E3-A270-561E320A85B0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88EF9B7-9A96-4558-89E9-04411C5DF5D4}" type="pres">
      <dgm:prSet presAssocID="{5C9A88DB-9240-42E3-A270-561E320A85B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F23872C0-5BDE-41DF-AFFF-13BB4273C067}" type="pres">
      <dgm:prSet presAssocID="{5C9A88DB-9240-42E3-A270-561E320A85B0}" presName="spaceRect" presStyleCnt="0"/>
      <dgm:spPr/>
    </dgm:pt>
    <dgm:pt modelId="{F13C90A2-D8C2-4293-9A4B-F4F7FD53A8C6}" type="pres">
      <dgm:prSet presAssocID="{5C9A88DB-9240-42E3-A270-561E320A85B0}" presName="textRect" presStyleLbl="revTx" presStyleIdx="1" presStyleCnt="5">
        <dgm:presLayoutVars>
          <dgm:chMax val="1"/>
          <dgm:chPref val="1"/>
        </dgm:presLayoutVars>
      </dgm:prSet>
      <dgm:spPr/>
    </dgm:pt>
    <dgm:pt modelId="{816C9E89-AB15-41BD-8671-FD44E8A51DD2}" type="pres">
      <dgm:prSet presAssocID="{A314E87F-2843-48DE-927A-2594ED211961}" presName="sibTrans" presStyleCnt="0"/>
      <dgm:spPr/>
    </dgm:pt>
    <dgm:pt modelId="{F1FA266D-58D9-4A00-8811-53094E760540}" type="pres">
      <dgm:prSet presAssocID="{BA930142-5EFE-4B43-B7A6-9C59AF69031B}" presName="compNode" presStyleCnt="0"/>
      <dgm:spPr/>
    </dgm:pt>
    <dgm:pt modelId="{8DE4FA8E-7853-4C57-916F-1362CE7AE3A5}" type="pres">
      <dgm:prSet presAssocID="{BA930142-5EFE-4B43-B7A6-9C59AF69031B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9289805-F362-4B75-83F4-46823F9C77DC}" type="pres">
      <dgm:prSet presAssocID="{BA930142-5EFE-4B43-B7A6-9C59AF69031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3E7C3CBD-F9DC-40A4-9ACD-44F7DF7E4583}" type="pres">
      <dgm:prSet presAssocID="{BA930142-5EFE-4B43-B7A6-9C59AF69031B}" presName="spaceRect" presStyleCnt="0"/>
      <dgm:spPr/>
    </dgm:pt>
    <dgm:pt modelId="{DD9F7EF3-8605-4467-B09B-9634B539F435}" type="pres">
      <dgm:prSet presAssocID="{BA930142-5EFE-4B43-B7A6-9C59AF69031B}" presName="textRect" presStyleLbl="revTx" presStyleIdx="2" presStyleCnt="5">
        <dgm:presLayoutVars>
          <dgm:chMax val="1"/>
          <dgm:chPref val="1"/>
        </dgm:presLayoutVars>
      </dgm:prSet>
      <dgm:spPr/>
    </dgm:pt>
    <dgm:pt modelId="{B15B688B-FA59-4DA3-9F0A-98A7A04CCB56}" type="pres">
      <dgm:prSet presAssocID="{B5AFE2B5-08F0-4A02-9B3F-A2DFFA42335A}" presName="sibTrans" presStyleCnt="0"/>
      <dgm:spPr/>
    </dgm:pt>
    <dgm:pt modelId="{F79037E9-1B50-4EB6-8B1B-81D03279D901}" type="pres">
      <dgm:prSet presAssocID="{F22D4F5A-ADA4-4897-85A4-9F1568FBE76C}" presName="compNode" presStyleCnt="0"/>
      <dgm:spPr/>
    </dgm:pt>
    <dgm:pt modelId="{0B6F0D44-3816-429E-9C7B-40F19A8E8226}" type="pres">
      <dgm:prSet presAssocID="{F22D4F5A-ADA4-4897-85A4-9F1568FBE76C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938ED0B-7313-46C4-9F58-810FC8EAD098}" type="pres">
      <dgm:prSet presAssocID="{F22D4F5A-ADA4-4897-85A4-9F1568FBE76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59B2307A-5CB1-47A0-9A43-1055DBB7EE7A}" type="pres">
      <dgm:prSet presAssocID="{F22D4F5A-ADA4-4897-85A4-9F1568FBE76C}" presName="spaceRect" presStyleCnt="0"/>
      <dgm:spPr/>
    </dgm:pt>
    <dgm:pt modelId="{F5136208-A8E9-42EA-834A-449B44C8F2A2}" type="pres">
      <dgm:prSet presAssocID="{F22D4F5A-ADA4-4897-85A4-9F1568FBE76C}" presName="textRect" presStyleLbl="revTx" presStyleIdx="3" presStyleCnt="5">
        <dgm:presLayoutVars>
          <dgm:chMax val="1"/>
          <dgm:chPref val="1"/>
        </dgm:presLayoutVars>
      </dgm:prSet>
      <dgm:spPr/>
    </dgm:pt>
    <dgm:pt modelId="{DE83EB55-7058-441D-9AAC-78D28CF91C8F}" type="pres">
      <dgm:prSet presAssocID="{A98371FC-2905-45BA-9B06-AEA08CDC7CEC}" presName="sibTrans" presStyleCnt="0"/>
      <dgm:spPr/>
    </dgm:pt>
    <dgm:pt modelId="{20251EBF-4E4C-4526-9562-1E04FD01EF9D}" type="pres">
      <dgm:prSet presAssocID="{47ED3CAF-C63F-4B0A-BCCF-3A5FF018DE18}" presName="compNode" presStyleCnt="0"/>
      <dgm:spPr/>
    </dgm:pt>
    <dgm:pt modelId="{4F7CCB0D-8949-488B-B2F7-F37AB9CE3F9D}" type="pres">
      <dgm:prSet presAssocID="{47ED3CAF-C63F-4B0A-BCCF-3A5FF018DE18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8965C8A-D336-4825-90BA-D3FBA30E84C4}" type="pres">
      <dgm:prSet presAssocID="{47ED3CAF-C63F-4B0A-BCCF-3A5FF018DE1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a de comprobación"/>
        </a:ext>
      </dgm:extLst>
    </dgm:pt>
    <dgm:pt modelId="{5E53F28E-5233-421A-ACC4-6A0195E98398}" type="pres">
      <dgm:prSet presAssocID="{47ED3CAF-C63F-4B0A-BCCF-3A5FF018DE18}" presName="spaceRect" presStyleCnt="0"/>
      <dgm:spPr/>
    </dgm:pt>
    <dgm:pt modelId="{18C78302-F592-4E61-A89E-5131CA44E409}" type="pres">
      <dgm:prSet presAssocID="{47ED3CAF-C63F-4B0A-BCCF-3A5FF018DE1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D4FD142-ED28-4308-ACC3-A5303033178D}" type="presOf" srcId="{47ED3CAF-C63F-4B0A-BCCF-3A5FF018DE18}" destId="{18C78302-F592-4E61-A89E-5131CA44E409}" srcOrd="0" destOrd="0" presId="urn:microsoft.com/office/officeart/2018/5/layout/IconLeafLabelList"/>
    <dgm:cxn modelId="{3498639A-0B87-4D00-A690-A470C5647EB8}" type="presOf" srcId="{F22D4F5A-ADA4-4897-85A4-9F1568FBE76C}" destId="{F5136208-A8E9-42EA-834A-449B44C8F2A2}" srcOrd="0" destOrd="0" presId="urn:microsoft.com/office/officeart/2018/5/layout/IconLeafLabelList"/>
    <dgm:cxn modelId="{C4DA379B-810D-4DC8-90F6-4570D29CD8DC}" type="presOf" srcId="{5C9A88DB-9240-42E3-A270-561E320A85B0}" destId="{F13C90A2-D8C2-4293-9A4B-F4F7FD53A8C6}" srcOrd="0" destOrd="0" presId="urn:microsoft.com/office/officeart/2018/5/layout/IconLeafLabelList"/>
    <dgm:cxn modelId="{E9DBF0A1-52C7-4906-BEB6-C09716366952}" srcId="{BA515CFB-6FCB-4378-8779-7F2A4D335908}" destId="{47B294B9-C6D4-4688-A918-5797072A6B85}" srcOrd="0" destOrd="0" parTransId="{5E4FED31-2C00-4699-80EC-1EA11840BF9C}" sibTransId="{2DEFC934-C49F-4989-93DC-EA9D4D9D4822}"/>
    <dgm:cxn modelId="{317F9DAA-E8AD-42D8-9260-429AD87B2D49}" srcId="{BA515CFB-6FCB-4378-8779-7F2A4D335908}" destId="{5C9A88DB-9240-42E3-A270-561E320A85B0}" srcOrd="1" destOrd="0" parTransId="{9982CE63-6F80-4228-97BA-26FAD1FDA490}" sibTransId="{A314E87F-2843-48DE-927A-2594ED211961}"/>
    <dgm:cxn modelId="{941C92B9-EFB2-4CFF-BC0F-B38831A7160F}" srcId="{BA515CFB-6FCB-4378-8779-7F2A4D335908}" destId="{BA930142-5EFE-4B43-B7A6-9C59AF69031B}" srcOrd="2" destOrd="0" parTransId="{772531F9-0DAF-4A0E-9530-F9191CFAB5EA}" sibTransId="{B5AFE2B5-08F0-4A02-9B3F-A2DFFA42335A}"/>
    <dgm:cxn modelId="{9BCA6DC8-E55B-461B-B457-84B9AEEBF852}" type="presOf" srcId="{BA930142-5EFE-4B43-B7A6-9C59AF69031B}" destId="{DD9F7EF3-8605-4467-B09B-9634B539F435}" srcOrd="0" destOrd="0" presId="urn:microsoft.com/office/officeart/2018/5/layout/IconLeafLabelList"/>
    <dgm:cxn modelId="{BCB53AD1-A25D-4C4D-A442-EAF43B0536ED}" srcId="{BA515CFB-6FCB-4378-8779-7F2A4D335908}" destId="{F22D4F5A-ADA4-4897-85A4-9F1568FBE76C}" srcOrd="3" destOrd="0" parTransId="{FCAD2613-820A-448C-AABC-637B42C0127F}" sibTransId="{A98371FC-2905-45BA-9B06-AEA08CDC7CEC}"/>
    <dgm:cxn modelId="{0AAED5F0-3CD1-4B1C-92C3-D303377367EF}" type="presOf" srcId="{47B294B9-C6D4-4688-A918-5797072A6B85}" destId="{0442C0E1-C342-4C2F-B94C-28CFF498C02B}" srcOrd="0" destOrd="0" presId="urn:microsoft.com/office/officeart/2018/5/layout/IconLeafLabelList"/>
    <dgm:cxn modelId="{A775AAF5-C820-4293-AED8-BDE249E7CF88}" srcId="{BA515CFB-6FCB-4378-8779-7F2A4D335908}" destId="{47ED3CAF-C63F-4B0A-BCCF-3A5FF018DE18}" srcOrd="4" destOrd="0" parTransId="{6340EDC6-40B5-4D3D-BE74-5310D4C9C90C}" sibTransId="{B3B46B05-5831-4576-A8C9-99DBEE9B8487}"/>
    <dgm:cxn modelId="{6D88E5FB-FF77-4A48-9DFA-FDA16FDB2E67}" type="presOf" srcId="{BA515CFB-6FCB-4378-8779-7F2A4D335908}" destId="{537209AD-BF8C-4DC4-8C2A-AE8CD7EC0080}" srcOrd="0" destOrd="0" presId="urn:microsoft.com/office/officeart/2018/5/layout/IconLeafLabelList"/>
    <dgm:cxn modelId="{206B7B9B-C703-4C41-8FE5-209D62B66C10}" type="presParOf" srcId="{537209AD-BF8C-4DC4-8C2A-AE8CD7EC0080}" destId="{CB9A0945-6239-48C1-90CB-830903F2C9AF}" srcOrd="0" destOrd="0" presId="urn:microsoft.com/office/officeart/2018/5/layout/IconLeafLabelList"/>
    <dgm:cxn modelId="{33555D4D-F702-406A-8076-4AA23D1E01E7}" type="presParOf" srcId="{CB9A0945-6239-48C1-90CB-830903F2C9AF}" destId="{31188CDE-62C5-47B5-B8D7-15BF2E340A1F}" srcOrd="0" destOrd="0" presId="urn:microsoft.com/office/officeart/2018/5/layout/IconLeafLabelList"/>
    <dgm:cxn modelId="{68825672-CE38-4B5F-BF1E-B05A36777BA7}" type="presParOf" srcId="{CB9A0945-6239-48C1-90CB-830903F2C9AF}" destId="{C0FB2A03-3002-4232-8761-B19B6F51FD22}" srcOrd="1" destOrd="0" presId="urn:microsoft.com/office/officeart/2018/5/layout/IconLeafLabelList"/>
    <dgm:cxn modelId="{F52DDB38-90CC-4826-A6A5-195777364D57}" type="presParOf" srcId="{CB9A0945-6239-48C1-90CB-830903F2C9AF}" destId="{F0E8114F-3681-45FC-BDB0-682073AE0AF9}" srcOrd="2" destOrd="0" presId="urn:microsoft.com/office/officeart/2018/5/layout/IconLeafLabelList"/>
    <dgm:cxn modelId="{ED188CA8-E5FB-4F09-A61D-25FD357B57FC}" type="presParOf" srcId="{CB9A0945-6239-48C1-90CB-830903F2C9AF}" destId="{0442C0E1-C342-4C2F-B94C-28CFF498C02B}" srcOrd="3" destOrd="0" presId="urn:microsoft.com/office/officeart/2018/5/layout/IconLeafLabelList"/>
    <dgm:cxn modelId="{E92016EC-3A5C-4A97-BCE5-F4CBAB174049}" type="presParOf" srcId="{537209AD-BF8C-4DC4-8C2A-AE8CD7EC0080}" destId="{45BD28D7-6CF1-46F7-8CA0-0C311EFBF8BF}" srcOrd="1" destOrd="0" presId="urn:microsoft.com/office/officeart/2018/5/layout/IconLeafLabelList"/>
    <dgm:cxn modelId="{161C7B65-9476-41C3-9ACB-16BEF1E5A82C}" type="presParOf" srcId="{537209AD-BF8C-4DC4-8C2A-AE8CD7EC0080}" destId="{1185A336-A25B-4235-9295-1B0BD64DE714}" srcOrd="2" destOrd="0" presId="urn:microsoft.com/office/officeart/2018/5/layout/IconLeafLabelList"/>
    <dgm:cxn modelId="{A82E2D9E-184C-4710-8803-87F1EF4114DF}" type="presParOf" srcId="{1185A336-A25B-4235-9295-1B0BD64DE714}" destId="{034455D7-18D8-4457-93E1-F4254D02461C}" srcOrd="0" destOrd="0" presId="urn:microsoft.com/office/officeart/2018/5/layout/IconLeafLabelList"/>
    <dgm:cxn modelId="{5BA94FBA-1EDA-4507-B7E2-B897A41D5D62}" type="presParOf" srcId="{1185A336-A25B-4235-9295-1B0BD64DE714}" destId="{D88EF9B7-9A96-4558-89E9-04411C5DF5D4}" srcOrd="1" destOrd="0" presId="urn:microsoft.com/office/officeart/2018/5/layout/IconLeafLabelList"/>
    <dgm:cxn modelId="{AA3F12F1-5AA3-4972-BA3D-FD3174D88104}" type="presParOf" srcId="{1185A336-A25B-4235-9295-1B0BD64DE714}" destId="{F23872C0-5BDE-41DF-AFFF-13BB4273C067}" srcOrd="2" destOrd="0" presId="urn:microsoft.com/office/officeart/2018/5/layout/IconLeafLabelList"/>
    <dgm:cxn modelId="{98535E83-F7FE-4475-AEC2-E388A0E65254}" type="presParOf" srcId="{1185A336-A25B-4235-9295-1B0BD64DE714}" destId="{F13C90A2-D8C2-4293-9A4B-F4F7FD53A8C6}" srcOrd="3" destOrd="0" presId="urn:microsoft.com/office/officeart/2018/5/layout/IconLeafLabelList"/>
    <dgm:cxn modelId="{0D76A8C0-23CF-4462-8B25-346109E122B0}" type="presParOf" srcId="{537209AD-BF8C-4DC4-8C2A-AE8CD7EC0080}" destId="{816C9E89-AB15-41BD-8671-FD44E8A51DD2}" srcOrd="3" destOrd="0" presId="urn:microsoft.com/office/officeart/2018/5/layout/IconLeafLabelList"/>
    <dgm:cxn modelId="{B98A316A-A7A6-4D5D-8F9D-00F9117DAB3B}" type="presParOf" srcId="{537209AD-BF8C-4DC4-8C2A-AE8CD7EC0080}" destId="{F1FA266D-58D9-4A00-8811-53094E760540}" srcOrd="4" destOrd="0" presId="urn:microsoft.com/office/officeart/2018/5/layout/IconLeafLabelList"/>
    <dgm:cxn modelId="{350FBDA0-728D-4EAE-9C6C-7FAF3E8B7E52}" type="presParOf" srcId="{F1FA266D-58D9-4A00-8811-53094E760540}" destId="{8DE4FA8E-7853-4C57-916F-1362CE7AE3A5}" srcOrd="0" destOrd="0" presId="urn:microsoft.com/office/officeart/2018/5/layout/IconLeafLabelList"/>
    <dgm:cxn modelId="{C812041E-E87F-42A4-A23A-8A101808ED8E}" type="presParOf" srcId="{F1FA266D-58D9-4A00-8811-53094E760540}" destId="{29289805-F362-4B75-83F4-46823F9C77DC}" srcOrd="1" destOrd="0" presId="urn:microsoft.com/office/officeart/2018/5/layout/IconLeafLabelList"/>
    <dgm:cxn modelId="{04CAA570-B2E1-4E78-9D03-1AC0AA6F1CD0}" type="presParOf" srcId="{F1FA266D-58D9-4A00-8811-53094E760540}" destId="{3E7C3CBD-F9DC-40A4-9ACD-44F7DF7E4583}" srcOrd="2" destOrd="0" presId="urn:microsoft.com/office/officeart/2018/5/layout/IconLeafLabelList"/>
    <dgm:cxn modelId="{766A136E-F715-4678-8C1E-6ACD216B70A2}" type="presParOf" srcId="{F1FA266D-58D9-4A00-8811-53094E760540}" destId="{DD9F7EF3-8605-4467-B09B-9634B539F435}" srcOrd="3" destOrd="0" presId="urn:microsoft.com/office/officeart/2018/5/layout/IconLeafLabelList"/>
    <dgm:cxn modelId="{3E379166-5EDF-4595-9268-CFFB132BFED3}" type="presParOf" srcId="{537209AD-BF8C-4DC4-8C2A-AE8CD7EC0080}" destId="{B15B688B-FA59-4DA3-9F0A-98A7A04CCB56}" srcOrd="5" destOrd="0" presId="urn:microsoft.com/office/officeart/2018/5/layout/IconLeafLabelList"/>
    <dgm:cxn modelId="{970B40B9-2265-45F2-945F-CF4B2EC0F8FC}" type="presParOf" srcId="{537209AD-BF8C-4DC4-8C2A-AE8CD7EC0080}" destId="{F79037E9-1B50-4EB6-8B1B-81D03279D901}" srcOrd="6" destOrd="0" presId="urn:microsoft.com/office/officeart/2018/5/layout/IconLeafLabelList"/>
    <dgm:cxn modelId="{CCB08DCC-A5ED-4AC9-A358-CA6AED099A73}" type="presParOf" srcId="{F79037E9-1B50-4EB6-8B1B-81D03279D901}" destId="{0B6F0D44-3816-429E-9C7B-40F19A8E8226}" srcOrd="0" destOrd="0" presId="urn:microsoft.com/office/officeart/2018/5/layout/IconLeafLabelList"/>
    <dgm:cxn modelId="{8E28280A-668B-4553-BADF-00B0365EC273}" type="presParOf" srcId="{F79037E9-1B50-4EB6-8B1B-81D03279D901}" destId="{E938ED0B-7313-46C4-9F58-810FC8EAD098}" srcOrd="1" destOrd="0" presId="urn:microsoft.com/office/officeart/2018/5/layout/IconLeafLabelList"/>
    <dgm:cxn modelId="{CADFE71C-CCC0-4AC9-A0F3-568E1BE39FE1}" type="presParOf" srcId="{F79037E9-1B50-4EB6-8B1B-81D03279D901}" destId="{59B2307A-5CB1-47A0-9A43-1055DBB7EE7A}" srcOrd="2" destOrd="0" presId="urn:microsoft.com/office/officeart/2018/5/layout/IconLeafLabelList"/>
    <dgm:cxn modelId="{1E4BBE9A-BB92-4717-A367-2C2480ABBC28}" type="presParOf" srcId="{F79037E9-1B50-4EB6-8B1B-81D03279D901}" destId="{F5136208-A8E9-42EA-834A-449B44C8F2A2}" srcOrd="3" destOrd="0" presId="urn:microsoft.com/office/officeart/2018/5/layout/IconLeafLabelList"/>
    <dgm:cxn modelId="{4B0FE041-E934-4D2F-B71B-3FB49EA23479}" type="presParOf" srcId="{537209AD-BF8C-4DC4-8C2A-AE8CD7EC0080}" destId="{DE83EB55-7058-441D-9AAC-78D28CF91C8F}" srcOrd="7" destOrd="0" presId="urn:microsoft.com/office/officeart/2018/5/layout/IconLeafLabelList"/>
    <dgm:cxn modelId="{DDB9D112-53BE-4BD6-97D6-26490AFF60E2}" type="presParOf" srcId="{537209AD-BF8C-4DC4-8C2A-AE8CD7EC0080}" destId="{20251EBF-4E4C-4526-9562-1E04FD01EF9D}" srcOrd="8" destOrd="0" presId="urn:microsoft.com/office/officeart/2018/5/layout/IconLeafLabelList"/>
    <dgm:cxn modelId="{AF8BFD0E-215D-4855-9405-B41CC2EF7142}" type="presParOf" srcId="{20251EBF-4E4C-4526-9562-1E04FD01EF9D}" destId="{4F7CCB0D-8949-488B-B2F7-F37AB9CE3F9D}" srcOrd="0" destOrd="0" presId="urn:microsoft.com/office/officeart/2018/5/layout/IconLeafLabelList"/>
    <dgm:cxn modelId="{D7E95C04-B2CB-4F9D-A308-1F63F296E337}" type="presParOf" srcId="{20251EBF-4E4C-4526-9562-1E04FD01EF9D}" destId="{38965C8A-D336-4825-90BA-D3FBA30E84C4}" srcOrd="1" destOrd="0" presId="urn:microsoft.com/office/officeart/2018/5/layout/IconLeafLabelList"/>
    <dgm:cxn modelId="{AC6043F7-6CEA-4257-AE6C-552A21B2BD73}" type="presParOf" srcId="{20251EBF-4E4C-4526-9562-1E04FD01EF9D}" destId="{5E53F28E-5233-421A-ACC4-6A0195E98398}" srcOrd="2" destOrd="0" presId="urn:microsoft.com/office/officeart/2018/5/layout/IconLeafLabelList"/>
    <dgm:cxn modelId="{23CA188A-5A8A-4E8C-94BD-1D29EA0A0AF6}" type="presParOf" srcId="{20251EBF-4E4C-4526-9562-1E04FD01EF9D}" destId="{18C78302-F592-4E61-A89E-5131CA44E40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88CDE-62C5-47B5-B8D7-15BF2E340A1F}">
      <dsp:nvSpPr>
        <dsp:cNvPr id="0" name=""/>
        <dsp:cNvSpPr/>
      </dsp:nvSpPr>
      <dsp:spPr>
        <a:xfrm>
          <a:off x="315703" y="943124"/>
          <a:ext cx="977906" cy="97790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B2A03-3002-4232-8761-B19B6F51FD22}">
      <dsp:nvSpPr>
        <dsp:cNvPr id="0" name=""/>
        <dsp:cNvSpPr/>
      </dsp:nvSpPr>
      <dsp:spPr>
        <a:xfrm>
          <a:off x="524109" y="1151531"/>
          <a:ext cx="561093" cy="561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2C0E1-C342-4C2F-B94C-28CFF498C02B}">
      <dsp:nvSpPr>
        <dsp:cNvPr id="0" name=""/>
        <dsp:cNvSpPr/>
      </dsp:nvSpPr>
      <dsp:spPr>
        <a:xfrm>
          <a:off x="3093" y="2225625"/>
          <a:ext cx="1603125" cy="64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300" kern="1200"/>
            <a:t>Quizzes </a:t>
          </a:r>
          <a:endParaRPr lang="en-US" sz="2300" kern="1200"/>
        </a:p>
      </dsp:txBody>
      <dsp:txXfrm>
        <a:off x="3093" y="2225625"/>
        <a:ext cx="1603125" cy="641250"/>
      </dsp:txXfrm>
    </dsp:sp>
    <dsp:sp modelId="{034455D7-18D8-4457-93E1-F4254D02461C}">
      <dsp:nvSpPr>
        <dsp:cNvPr id="0" name=""/>
        <dsp:cNvSpPr/>
      </dsp:nvSpPr>
      <dsp:spPr>
        <a:xfrm>
          <a:off x="2199375" y="943124"/>
          <a:ext cx="977906" cy="97790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EF9B7-9A96-4558-89E9-04411C5DF5D4}">
      <dsp:nvSpPr>
        <dsp:cNvPr id="0" name=""/>
        <dsp:cNvSpPr/>
      </dsp:nvSpPr>
      <dsp:spPr>
        <a:xfrm>
          <a:off x="2407781" y="1151531"/>
          <a:ext cx="561093" cy="5610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C90A2-D8C2-4293-9A4B-F4F7FD53A8C6}">
      <dsp:nvSpPr>
        <dsp:cNvPr id="0" name=""/>
        <dsp:cNvSpPr/>
      </dsp:nvSpPr>
      <dsp:spPr>
        <a:xfrm>
          <a:off x="1886765" y="2225625"/>
          <a:ext cx="1603125" cy="64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300" kern="1200"/>
            <a:t>Work in class</a:t>
          </a:r>
          <a:endParaRPr lang="en-US" sz="2300" kern="1200"/>
        </a:p>
      </dsp:txBody>
      <dsp:txXfrm>
        <a:off x="1886765" y="2225625"/>
        <a:ext cx="1603125" cy="641250"/>
      </dsp:txXfrm>
    </dsp:sp>
    <dsp:sp modelId="{8DE4FA8E-7853-4C57-916F-1362CE7AE3A5}">
      <dsp:nvSpPr>
        <dsp:cNvPr id="0" name=""/>
        <dsp:cNvSpPr/>
      </dsp:nvSpPr>
      <dsp:spPr>
        <a:xfrm>
          <a:off x="4083046" y="943124"/>
          <a:ext cx="977906" cy="977906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89805-F362-4B75-83F4-46823F9C77DC}">
      <dsp:nvSpPr>
        <dsp:cNvPr id="0" name=""/>
        <dsp:cNvSpPr/>
      </dsp:nvSpPr>
      <dsp:spPr>
        <a:xfrm>
          <a:off x="4291453" y="1151531"/>
          <a:ext cx="561093" cy="5610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F7EF3-8605-4467-B09B-9634B539F435}">
      <dsp:nvSpPr>
        <dsp:cNvPr id="0" name=""/>
        <dsp:cNvSpPr/>
      </dsp:nvSpPr>
      <dsp:spPr>
        <a:xfrm>
          <a:off x="3770437" y="2225625"/>
          <a:ext cx="1603125" cy="64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300" kern="1200"/>
            <a:t>Readings </a:t>
          </a:r>
          <a:endParaRPr lang="en-US" sz="2300" kern="1200"/>
        </a:p>
      </dsp:txBody>
      <dsp:txXfrm>
        <a:off x="3770437" y="2225625"/>
        <a:ext cx="1603125" cy="641250"/>
      </dsp:txXfrm>
    </dsp:sp>
    <dsp:sp modelId="{0B6F0D44-3816-429E-9C7B-40F19A8E8226}">
      <dsp:nvSpPr>
        <dsp:cNvPr id="0" name=""/>
        <dsp:cNvSpPr/>
      </dsp:nvSpPr>
      <dsp:spPr>
        <a:xfrm>
          <a:off x="5966718" y="943124"/>
          <a:ext cx="977906" cy="97790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8ED0B-7313-46C4-9F58-810FC8EAD098}">
      <dsp:nvSpPr>
        <dsp:cNvPr id="0" name=""/>
        <dsp:cNvSpPr/>
      </dsp:nvSpPr>
      <dsp:spPr>
        <a:xfrm>
          <a:off x="6175125" y="1151531"/>
          <a:ext cx="561093" cy="5610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36208-A8E9-42EA-834A-449B44C8F2A2}">
      <dsp:nvSpPr>
        <dsp:cNvPr id="0" name=""/>
        <dsp:cNvSpPr/>
      </dsp:nvSpPr>
      <dsp:spPr>
        <a:xfrm>
          <a:off x="5654109" y="2225625"/>
          <a:ext cx="1603125" cy="64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300" kern="1200"/>
            <a:t>Videos </a:t>
          </a:r>
          <a:endParaRPr lang="en-US" sz="2300" kern="1200"/>
        </a:p>
      </dsp:txBody>
      <dsp:txXfrm>
        <a:off x="5654109" y="2225625"/>
        <a:ext cx="1603125" cy="641250"/>
      </dsp:txXfrm>
    </dsp:sp>
    <dsp:sp modelId="{4F7CCB0D-8949-488B-B2F7-F37AB9CE3F9D}">
      <dsp:nvSpPr>
        <dsp:cNvPr id="0" name=""/>
        <dsp:cNvSpPr/>
      </dsp:nvSpPr>
      <dsp:spPr>
        <a:xfrm>
          <a:off x="7850390" y="943124"/>
          <a:ext cx="977906" cy="977906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65C8A-D336-4825-90BA-D3FBA30E84C4}">
      <dsp:nvSpPr>
        <dsp:cNvPr id="0" name=""/>
        <dsp:cNvSpPr/>
      </dsp:nvSpPr>
      <dsp:spPr>
        <a:xfrm>
          <a:off x="8058796" y="1151531"/>
          <a:ext cx="561093" cy="5610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78302-F592-4E61-A89E-5131CA44E409}">
      <dsp:nvSpPr>
        <dsp:cNvPr id="0" name=""/>
        <dsp:cNvSpPr/>
      </dsp:nvSpPr>
      <dsp:spPr>
        <a:xfrm>
          <a:off x="7537781" y="2225625"/>
          <a:ext cx="1603125" cy="64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300" kern="1200"/>
            <a:t>Tests </a:t>
          </a:r>
          <a:endParaRPr lang="en-US" sz="2300" kern="1200"/>
        </a:p>
      </dsp:txBody>
      <dsp:txXfrm>
        <a:off x="7537781" y="2225625"/>
        <a:ext cx="1603125" cy="641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3/11/21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9078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9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1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2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6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9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0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6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3/11/21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9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6F0E44-B074-074E-9AAB-140E5644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1" y="4869930"/>
            <a:ext cx="6267813" cy="1292078"/>
          </a:xfrm>
        </p:spPr>
        <p:txBody>
          <a:bodyPr anchor="ctr">
            <a:normAutofit/>
          </a:bodyPr>
          <a:lstStyle/>
          <a:p>
            <a:pPr algn="l"/>
            <a:r>
              <a:rPr lang="es-CL" sz="4400"/>
              <a:t>English Freshmen year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117D9F-7CEB-4F4B-9EBC-A254C1279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1815" y="4869930"/>
            <a:ext cx="3638184" cy="1292078"/>
          </a:xfrm>
        </p:spPr>
        <p:txBody>
          <a:bodyPr anchor="ctr">
            <a:normAutofit/>
          </a:bodyPr>
          <a:lstStyle/>
          <a:p>
            <a:pPr algn="l"/>
            <a:r>
              <a:rPr lang="es-CL" sz="2200"/>
              <a:t>Teacher Daniela Valenzuela Reyes </a:t>
            </a:r>
          </a:p>
          <a:p>
            <a:pPr algn="l"/>
            <a:r>
              <a:rPr lang="es-CL" sz="2200"/>
              <a:t>dvalenzuela@emmanuel.cl</a:t>
            </a:r>
          </a:p>
        </p:txBody>
      </p:sp>
      <p:pic>
        <p:nvPicPr>
          <p:cNvPr id="1026" name="Picture 2" descr="ENGLISH for you - Reviews | Facebook">
            <a:extLst>
              <a:ext uri="{FF2B5EF4-FFF2-40B4-BE49-F238E27FC236}">
                <a16:creationId xmlns:a16="http://schemas.microsoft.com/office/drawing/2014/main" id="{8D6A4DB0-687F-704A-9351-B8B04D55E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9" b="2"/>
          <a:stretch/>
        </p:blipFill>
        <p:spPr bwMode="auto">
          <a:xfrm>
            <a:off x="20" y="3"/>
            <a:ext cx="7534635" cy="45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AF78AC-9FDB-4D7C-8EE3-965DFBA9C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70" r="5856" b="-1"/>
          <a:stretch/>
        </p:blipFill>
        <p:spPr>
          <a:xfrm>
            <a:off x="7527517" y="-4"/>
            <a:ext cx="4664483" cy="45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75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F0FA9-4A54-7748-80E1-A8BC03E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43FFB6-6813-0640-A5D0-126DA67E1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219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C8900-31A5-4947-AFDB-885CDB62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79ECA88-56F2-DC41-B8EC-C208CF1EA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54605" cy="6858000"/>
          </a:xfrm>
        </p:spPr>
      </p:pic>
    </p:spTree>
    <p:extLst>
      <p:ext uri="{BB962C8B-B14F-4D97-AF65-F5344CB8AC3E}">
        <p14:creationId xmlns:p14="http://schemas.microsoft.com/office/powerpoint/2010/main" val="112833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96ECD-CEE5-1648-9540-461471AA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D2D55FA-170F-464C-96FD-40DA54C74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12127860" cy="5162660"/>
          </a:xfrm>
        </p:spPr>
      </p:pic>
    </p:spTree>
    <p:extLst>
      <p:ext uri="{BB962C8B-B14F-4D97-AF65-F5344CB8AC3E}">
        <p14:creationId xmlns:p14="http://schemas.microsoft.com/office/powerpoint/2010/main" val="3752199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FED7-A8B8-9B44-90A3-E1DBC8C54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9DFB97B-C1D2-554C-9925-1B6DD5517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0"/>
            <a:ext cx="6797040" cy="6858000"/>
          </a:xfrm>
        </p:spPr>
      </p:pic>
    </p:spTree>
    <p:extLst>
      <p:ext uri="{BB962C8B-B14F-4D97-AF65-F5344CB8AC3E}">
        <p14:creationId xmlns:p14="http://schemas.microsoft.com/office/powerpoint/2010/main" val="142130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B348B-2063-EB46-B8DF-AE2437AD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599C924-1DBF-6E4A-8F5F-5C8CC5D47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685" y="0"/>
            <a:ext cx="7181392" cy="6858000"/>
          </a:xfrm>
        </p:spPr>
      </p:pic>
    </p:spTree>
    <p:extLst>
      <p:ext uri="{BB962C8B-B14F-4D97-AF65-F5344CB8AC3E}">
        <p14:creationId xmlns:p14="http://schemas.microsoft.com/office/powerpoint/2010/main" val="1470198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48163-34D4-334C-BF9B-64EFD953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CC74A22-9CBE-1940-AD55-734483BB5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193" y="-1"/>
            <a:ext cx="8462690" cy="6492875"/>
          </a:xfrm>
        </p:spPr>
      </p:pic>
    </p:spTree>
    <p:extLst>
      <p:ext uri="{BB962C8B-B14F-4D97-AF65-F5344CB8AC3E}">
        <p14:creationId xmlns:p14="http://schemas.microsoft.com/office/powerpoint/2010/main" val="1304892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5AC74-E728-034B-BA7E-1BE27023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A1EC559-05A8-9B46-A2A3-1854E6278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882" y="365125"/>
            <a:ext cx="9759918" cy="5998779"/>
          </a:xfrm>
        </p:spPr>
      </p:pic>
    </p:spTree>
    <p:extLst>
      <p:ext uri="{BB962C8B-B14F-4D97-AF65-F5344CB8AC3E}">
        <p14:creationId xmlns:p14="http://schemas.microsoft.com/office/powerpoint/2010/main" val="713245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C56C1-67A3-F245-B6FA-094AF063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B66BC0-5CDD-5642-8C47-8AE36929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73E82EA5-8909-684B-AF90-C5D5BF4EF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514" y="0"/>
            <a:ext cx="6846362" cy="6818833"/>
          </a:xfrm>
        </p:spPr>
      </p:pic>
    </p:spTree>
    <p:extLst>
      <p:ext uri="{BB962C8B-B14F-4D97-AF65-F5344CB8AC3E}">
        <p14:creationId xmlns:p14="http://schemas.microsoft.com/office/powerpoint/2010/main" val="1948143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318DB-6888-6A4C-997E-6030C736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51C0F3A7-CACC-254E-8DBC-3F4157983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8986" y="0"/>
            <a:ext cx="6853483" cy="6858000"/>
          </a:xfrm>
        </p:spPr>
      </p:pic>
    </p:spTree>
    <p:extLst>
      <p:ext uri="{BB962C8B-B14F-4D97-AF65-F5344CB8AC3E}">
        <p14:creationId xmlns:p14="http://schemas.microsoft.com/office/powerpoint/2010/main" val="1425149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28C3D-9235-F743-B95B-EC9E1002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27C9FCF-668C-4F48-994C-54DE5A50E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407" y="0"/>
            <a:ext cx="6471752" cy="6858000"/>
          </a:xfrm>
        </p:spPr>
      </p:pic>
    </p:spTree>
    <p:extLst>
      <p:ext uri="{BB962C8B-B14F-4D97-AF65-F5344CB8AC3E}">
        <p14:creationId xmlns:p14="http://schemas.microsoft.com/office/powerpoint/2010/main" val="354782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5B4E53-9376-014E-828D-1A8C696D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980" y="1030406"/>
            <a:ext cx="5068121" cy="35068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Units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C33735E-2860-DC49-B5B5-FF393138A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67" r="2" b="2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7760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C6605-1333-3E41-842B-BCD63741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DCD0366-AF06-2C47-8085-C78E43E17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004" y="0"/>
            <a:ext cx="6525651" cy="6858000"/>
          </a:xfrm>
        </p:spPr>
      </p:pic>
    </p:spTree>
    <p:extLst>
      <p:ext uri="{BB962C8B-B14F-4D97-AF65-F5344CB8AC3E}">
        <p14:creationId xmlns:p14="http://schemas.microsoft.com/office/powerpoint/2010/main" val="192861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687A483-D495-6142-AAC8-D68D5263A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578" y="742950"/>
            <a:ext cx="10612422" cy="5910214"/>
          </a:xfrm>
        </p:spPr>
      </p:pic>
    </p:spTree>
    <p:extLst>
      <p:ext uri="{BB962C8B-B14F-4D97-AF65-F5344CB8AC3E}">
        <p14:creationId xmlns:p14="http://schemas.microsoft.com/office/powerpoint/2010/main" val="160136496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8B6E23-8493-4A0F-9409-1BB1B3567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9238EC-3EDA-4FF6-9F43-081294A93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105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993D4D-98B3-40A7-986E-15AB6E631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ABD6E2-DB3E-9340-8488-2ED4A5CB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33183"/>
            <a:ext cx="9144000" cy="924218"/>
          </a:xfrm>
        </p:spPr>
        <p:txBody>
          <a:bodyPr anchor="ctr">
            <a:normAutofit/>
          </a:bodyPr>
          <a:lstStyle/>
          <a:p>
            <a:pPr algn="ctr"/>
            <a:r>
              <a:rPr lang="es-CL" dirty="0"/>
              <a:t>Evaluations </a:t>
            </a:r>
            <a:endParaRPr lang="es-CL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E6B1B36-B945-4F29-AB88-E25F37F889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580141"/>
              </p:ext>
            </p:extLst>
          </p:nvPr>
        </p:nvGraphicFramePr>
        <p:xfrm>
          <a:off x="1524000" y="2286000"/>
          <a:ext cx="9144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519190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58F0BF-E8A1-084D-9934-8EFC9342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870" y="229928"/>
            <a:ext cx="5068121" cy="114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Activity 01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D191D8A-7679-B349-9086-12BA1E897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06"/>
          <a:stretch/>
        </p:blipFill>
        <p:spPr>
          <a:xfrm>
            <a:off x="6096000" y="1800225"/>
            <a:ext cx="5406396" cy="2400300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71074FC-F3AA-8041-A2C1-B1230607E6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5" r="-2" b="7007"/>
          <a:stretch/>
        </p:blipFill>
        <p:spPr>
          <a:xfrm>
            <a:off x="369580" y="1218142"/>
            <a:ext cx="5068121" cy="507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7707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43B56B-DD63-40AB-85E1-E18901E1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9344E4-CB02-427C-9FF0-E06375167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9D496B0-B1A3-E84D-B756-C53223EE8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19919"/>
            <a:ext cx="5719573" cy="57712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24A9FA-1318-F64A-8534-8A9214941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694" y="219918"/>
            <a:ext cx="6173164" cy="567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5266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EF37EE88-E359-4E69-A072-9959A84E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1" cy="6168789"/>
          </a:xfrm>
          <a:custGeom>
            <a:avLst/>
            <a:gdLst>
              <a:gd name="connsiteX0" fmla="*/ 0 w 11430001"/>
              <a:gd name="connsiteY0" fmla="*/ 0 h 6168789"/>
              <a:gd name="connsiteX1" fmla="*/ 5334002 w 11430001"/>
              <a:gd name="connsiteY1" fmla="*/ 0 h 6168789"/>
              <a:gd name="connsiteX2" fmla="*/ 5334002 w 11430001"/>
              <a:gd name="connsiteY2" fmla="*/ 771523 h 6168789"/>
              <a:gd name="connsiteX3" fmla="*/ 11430001 w 11430001"/>
              <a:gd name="connsiteY3" fmla="*/ 771523 h 6168789"/>
              <a:gd name="connsiteX4" fmla="*/ 11430001 w 11430001"/>
              <a:gd name="connsiteY4" fmla="*/ 6168789 h 6168789"/>
              <a:gd name="connsiteX5" fmla="*/ 0 w 11430001"/>
              <a:gd name="connsiteY5" fmla="*/ 6168789 h 616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1" h="6168789">
                <a:moveTo>
                  <a:pt x="0" y="0"/>
                </a:moveTo>
                <a:lnTo>
                  <a:pt x="5334002" y="0"/>
                </a:lnTo>
                <a:lnTo>
                  <a:pt x="5334002" y="771523"/>
                </a:lnTo>
                <a:lnTo>
                  <a:pt x="11430001" y="771523"/>
                </a:lnTo>
                <a:lnTo>
                  <a:pt x="11430001" y="6168789"/>
                </a:lnTo>
                <a:lnTo>
                  <a:pt x="0" y="6168789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B8041E-521D-1B41-AD4F-D18D35BA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17650"/>
            <a:ext cx="4565650" cy="1344613"/>
          </a:xfrm>
        </p:spPr>
        <p:txBody>
          <a:bodyPr>
            <a:normAutofit/>
          </a:bodyPr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4F9BDC7-0DDF-7E46-8DE1-7CAF68C5F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66"/>
          <a:stretch/>
        </p:blipFill>
        <p:spPr>
          <a:xfrm>
            <a:off x="266718" y="337460"/>
            <a:ext cx="5829280" cy="583132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688F6E-110E-44EE-98B8-69457A8EF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2970213"/>
            <a:ext cx="4565651" cy="3125787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157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1F1661B-762B-1140-B6A0-F0A0D88AF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998" y="228599"/>
            <a:ext cx="11532190" cy="6310213"/>
          </a:xfrm>
        </p:spPr>
      </p:pic>
    </p:spTree>
    <p:extLst>
      <p:ext uri="{BB962C8B-B14F-4D97-AF65-F5344CB8AC3E}">
        <p14:creationId xmlns:p14="http://schemas.microsoft.com/office/powerpoint/2010/main" val="1385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F2161AA-814C-B04B-8F70-73E2ECDE7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44" y="385762"/>
            <a:ext cx="11594455" cy="5972176"/>
          </a:xfrm>
        </p:spPr>
      </p:pic>
    </p:spTree>
    <p:extLst>
      <p:ext uri="{BB962C8B-B14F-4D97-AF65-F5344CB8AC3E}">
        <p14:creationId xmlns:p14="http://schemas.microsoft.com/office/powerpoint/2010/main" val="18002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PrismaticVTI">
  <a:themeElements>
    <a:clrScheme name="AnalogousFromLightSeedLeftStep">
      <a:dk1>
        <a:srgbClr val="000000"/>
      </a:dk1>
      <a:lt1>
        <a:srgbClr val="FFFFFF"/>
      </a:lt1>
      <a:dk2>
        <a:srgbClr val="412430"/>
      </a:dk2>
      <a:lt2>
        <a:srgbClr val="E2E3E8"/>
      </a:lt2>
      <a:accent1>
        <a:srgbClr val="B1A147"/>
      </a:accent1>
      <a:accent2>
        <a:srgbClr val="E68A45"/>
      </a:accent2>
      <a:accent3>
        <a:srgbClr val="EC7271"/>
      </a:accent3>
      <a:accent4>
        <a:srgbClr val="E8518E"/>
      </a:accent4>
      <a:accent5>
        <a:srgbClr val="EC71D6"/>
      </a:accent5>
      <a:accent6>
        <a:srgbClr val="C451E8"/>
      </a:accent6>
      <a:hlink>
        <a:srgbClr val="6974AE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133</TotalTime>
  <Words>23</Words>
  <Application>Microsoft Macintosh PowerPoint</Application>
  <PresentationFormat>Panorámica</PresentationFormat>
  <Paragraphs>11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Aharoni</vt:lpstr>
      <vt:lpstr>Arial</vt:lpstr>
      <vt:lpstr>Avenir Next LT Pro</vt:lpstr>
      <vt:lpstr>PrismaticVTI</vt:lpstr>
      <vt:lpstr>English Freshmen year</vt:lpstr>
      <vt:lpstr>Units </vt:lpstr>
      <vt:lpstr>Presentación de PowerPoint</vt:lpstr>
      <vt:lpstr>Evaluations </vt:lpstr>
      <vt:lpstr>Activity 01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Freshmen year</dc:title>
  <dc:creator>DANIELA VALENZUELA</dc:creator>
  <cp:lastModifiedBy>DANIELA VALENZUELA</cp:lastModifiedBy>
  <cp:revision>9</cp:revision>
  <dcterms:created xsi:type="dcterms:W3CDTF">2021-03-01T20:17:58Z</dcterms:created>
  <dcterms:modified xsi:type="dcterms:W3CDTF">2021-03-11T20:49:42Z</dcterms:modified>
</cp:coreProperties>
</file>