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BC4E2-3C66-D144-AF12-188812D9AABB}" v="5" dt="2021-03-11T01:31:06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95794"/>
  </p:normalViewPr>
  <p:slideViewPr>
    <p:cSldViewPr snapToGrid="0" snapToObjects="1">
      <p:cViewPr varScale="1">
        <p:scale>
          <a:sx n="111" d="100"/>
          <a:sy n="111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3541E-84AF-4904-A073-91DC02D65D5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9E6DCFA-2502-4B6D-82A3-DD2651FFCD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L"/>
            <a:t>TESTS</a:t>
          </a:r>
          <a:endParaRPr lang="en-US"/>
        </a:p>
      </dgm:t>
    </dgm:pt>
    <dgm:pt modelId="{E08C1882-B55F-456F-8E80-A7F89BB88A55}" type="parTrans" cxnId="{04F22C0D-B741-431A-B79E-C99A28762937}">
      <dgm:prSet/>
      <dgm:spPr/>
      <dgm:t>
        <a:bodyPr/>
        <a:lstStyle/>
        <a:p>
          <a:endParaRPr lang="en-US"/>
        </a:p>
      </dgm:t>
    </dgm:pt>
    <dgm:pt modelId="{A63604E7-4FAF-49EB-A44C-DA8D5B9C4ADD}" type="sibTrans" cxnId="{04F22C0D-B741-431A-B79E-C99A28762937}">
      <dgm:prSet/>
      <dgm:spPr/>
      <dgm:t>
        <a:bodyPr/>
        <a:lstStyle/>
        <a:p>
          <a:endParaRPr lang="en-US"/>
        </a:p>
      </dgm:t>
    </dgm:pt>
    <dgm:pt modelId="{487D2166-F181-4AB5-BC3C-978E2BC4AA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L"/>
            <a:t>WORK IN CLASS </a:t>
          </a:r>
          <a:endParaRPr lang="en-US"/>
        </a:p>
      </dgm:t>
    </dgm:pt>
    <dgm:pt modelId="{E27E78B5-1FA0-47AD-BE3C-43D99964B41B}" type="parTrans" cxnId="{5FA8B703-68BE-4174-8A77-7CFDA4BC1EB0}">
      <dgm:prSet/>
      <dgm:spPr/>
      <dgm:t>
        <a:bodyPr/>
        <a:lstStyle/>
        <a:p>
          <a:endParaRPr lang="en-US"/>
        </a:p>
      </dgm:t>
    </dgm:pt>
    <dgm:pt modelId="{F6FA2820-A6D4-4B43-9F35-065B3802B506}" type="sibTrans" cxnId="{5FA8B703-68BE-4174-8A77-7CFDA4BC1EB0}">
      <dgm:prSet/>
      <dgm:spPr/>
      <dgm:t>
        <a:bodyPr/>
        <a:lstStyle/>
        <a:p>
          <a:endParaRPr lang="en-US"/>
        </a:p>
      </dgm:t>
    </dgm:pt>
    <dgm:pt modelId="{69C28E64-31E0-4830-949A-F4C6D221E7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L"/>
            <a:t>READINGS </a:t>
          </a:r>
          <a:endParaRPr lang="en-US"/>
        </a:p>
      </dgm:t>
    </dgm:pt>
    <dgm:pt modelId="{0CBBAB7C-F2FE-4EEC-ABB5-84BE681FF1C1}" type="parTrans" cxnId="{D67E9A80-7CB3-48E0-8BD8-451DA50CCD68}">
      <dgm:prSet/>
      <dgm:spPr/>
      <dgm:t>
        <a:bodyPr/>
        <a:lstStyle/>
        <a:p>
          <a:endParaRPr lang="en-US"/>
        </a:p>
      </dgm:t>
    </dgm:pt>
    <dgm:pt modelId="{FC61FF89-79A8-4687-981C-36A76A589855}" type="sibTrans" cxnId="{D67E9A80-7CB3-48E0-8BD8-451DA50CCD68}">
      <dgm:prSet/>
      <dgm:spPr/>
      <dgm:t>
        <a:bodyPr/>
        <a:lstStyle/>
        <a:p>
          <a:endParaRPr lang="en-US"/>
        </a:p>
      </dgm:t>
    </dgm:pt>
    <dgm:pt modelId="{331700C3-D347-4B8A-BAF2-B71CE586C3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L" dirty="0"/>
            <a:t>QUIZZES </a:t>
          </a:r>
          <a:endParaRPr lang="en-US" dirty="0"/>
        </a:p>
      </dgm:t>
    </dgm:pt>
    <dgm:pt modelId="{A674AC65-5DEC-4022-B48E-E4A4139AF2C0}" type="parTrans" cxnId="{20A139C0-BF8C-46B7-82D4-89D054CD069B}">
      <dgm:prSet/>
      <dgm:spPr/>
      <dgm:t>
        <a:bodyPr/>
        <a:lstStyle/>
        <a:p>
          <a:endParaRPr lang="en-US"/>
        </a:p>
      </dgm:t>
    </dgm:pt>
    <dgm:pt modelId="{EC7C21D6-983D-4150-ADF9-AC15E17FB347}" type="sibTrans" cxnId="{20A139C0-BF8C-46B7-82D4-89D054CD069B}">
      <dgm:prSet/>
      <dgm:spPr/>
      <dgm:t>
        <a:bodyPr/>
        <a:lstStyle/>
        <a:p>
          <a:endParaRPr lang="en-US"/>
        </a:p>
      </dgm:t>
    </dgm:pt>
    <dgm:pt modelId="{24E05AE4-6C93-AB45-AF0C-BC58A77971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ORAL VIDEOS</a:t>
          </a:r>
        </a:p>
      </dgm:t>
    </dgm:pt>
    <dgm:pt modelId="{7586A074-D1C7-5D42-8879-D4BB3E86218E}" type="parTrans" cxnId="{5B1B3AE7-0E64-D942-A294-921DAEB43C52}">
      <dgm:prSet/>
      <dgm:spPr/>
      <dgm:t>
        <a:bodyPr/>
        <a:lstStyle/>
        <a:p>
          <a:endParaRPr lang="es-MX"/>
        </a:p>
      </dgm:t>
    </dgm:pt>
    <dgm:pt modelId="{1B4298AB-E27A-DC46-B948-7A0C28B8B574}" type="sibTrans" cxnId="{5B1B3AE7-0E64-D942-A294-921DAEB43C52}">
      <dgm:prSet/>
      <dgm:spPr/>
      <dgm:t>
        <a:bodyPr/>
        <a:lstStyle/>
        <a:p>
          <a:endParaRPr lang="es-MX"/>
        </a:p>
      </dgm:t>
    </dgm:pt>
    <dgm:pt modelId="{ADF6788A-EB75-48DC-9496-39B964F15207}" type="pres">
      <dgm:prSet presAssocID="{7F03541E-84AF-4904-A073-91DC02D65D57}" presName="root" presStyleCnt="0">
        <dgm:presLayoutVars>
          <dgm:dir/>
          <dgm:resizeHandles val="exact"/>
        </dgm:presLayoutVars>
      </dgm:prSet>
      <dgm:spPr/>
    </dgm:pt>
    <dgm:pt modelId="{ABCBD827-5500-42C7-B27C-67EA8306AE2D}" type="pres">
      <dgm:prSet presAssocID="{29E6DCFA-2502-4B6D-82A3-DD2651FFCD74}" presName="compNode" presStyleCnt="0"/>
      <dgm:spPr/>
    </dgm:pt>
    <dgm:pt modelId="{1C69A6E1-8B70-40CF-9CC4-1C64AC0CBD42}" type="pres">
      <dgm:prSet presAssocID="{29E6DCFA-2502-4B6D-82A3-DD2651FFCD74}" presName="iconBgRect" presStyleLbl="bgShp" presStyleIdx="0" presStyleCnt="5"/>
      <dgm:spPr/>
    </dgm:pt>
    <dgm:pt modelId="{CA8C3B25-B117-4771-9E62-D29413A0A07F}" type="pres">
      <dgm:prSet presAssocID="{29E6DCFA-2502-4B6D-82A3-DD2651FFCD7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08696F0F-3F25-4119-9E44-EE66820BF19C}" type="pres">
      <dgm:prSet presAssocID="{29E6DCFA-2502-4B6D-82A3-DD2651FFCD74}" presName="spaceRect" presStyleCnt="0"/>
      <dgm:spPr/>
    </dgm:pt>
    <dgm:pt modelId="{2FFC6A9B-CD5B-448B-8F95-7BB5E0C7FCD4}" type="pres">
      <dgm:prSet presAssocID="{29E6DCFA-2502-4B6D-82A3-DD2651FFCD74}" presName="textRect" presStyleLbl="revTx" presStyleIdx="0" presStyleCnt="5">
        <dgm:presLayoutVars>
          <dgm:chMax val="1"/>
          <dgm:chPref val="1"/>
        </dgm:presLayoutVars>
      </dgm:prSet>
      <dgm:spPr/>
    </dgm:pt>
    <dgm:pt modelId="{1DAD4616-B503-42A1-83AF-8EDE4E02B9AB}" type="pres">
      <dgm:prSet presAssocID="{A63604E7-4FAF-49EB-A44C-DA8D5B9C4ADD}" presName="sibTrans" presStyleCnt="0"/>
      <dgm:spPr/>
    </dgm:pt>
    <dgm:pt modelId="{3E1E34B3-D015-4856-9144-4BC50F453108}" type="pres">
      <dgm:prSet presAssocID="{487D2166-F181-4AB5-BC3C-978E2BC4AAB2}" presName="compNode" presStyleCnt="0"/>
      <dgm:spPr/>
    </dgm:pt>
    <dgm:pt modelId="{8A47CFA7-83E9-487A-B9D9-9929F22E2CEF}" type="pres">
      <dgm:prSet presAssocID="{487D2166-F181-4AB5-BC3C-978E2BC4AAB2}" presName="iconBgRect" presStyleLbl="bgShp" presStyleIdx="1" presStyleCnt="5"/>
      <dgm:spPr/>
    </dgm:pt>
    <dgm:pt modelId="{3EA51865-EFDC-4D29-A1B8-516EB75971A1}" type="pres">
      <dgm:prSet presAssocID="{487D2166-F181-4AB5-BC3C-978E2BC4AAB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0B99D91F-D891-4D55-BFF1-28FDD99CC0F4}" type="pres">
      <dgm:prSet presAssocID="{487D2166-F181-4AB5-BC3C-978E2BC4AAB2}" presName="spaceRect" presStyleCnt="0"/>
      <dgm:spPr/>
    </dgm:pt>
    <dgm:pt modelId="{9363283A-1A33-4D21-8448-6A84B59EABA7}" type="pres">
      <dgm:prSet presAssocID="{487D2166-F181-4AB5-BC3C-978E2BC4AAB2}" presName="textRect" presStyleLbl="revTx" presStyleIdx="1" presStyleCnt="5">
        <dgm:presLayoutVars>
          <dgm:chMax val="1"/>
          <dgm:chPref val="1"/>
        </dgm:presLayoutVars>
      </dgm:prSet>
      <dgm:spPr/>
    </dgm:pt>
    <dgm:pt modelId="{79C10C7E-A26F-4432-85F6-E410654EE4FD}" type="pres">
      <dgm:prSet presAssocID="{F6FA2820-A6D4-4B43-9F35-065B3802B506}" presName="sibTrans" presStyleCnt="0"/>
      <dgm:spPr/>
    </dgm:pt>
    <dgm:pt modelId="{75AA4D69-4B7D-4512-85C1-E14FC243A570}" type="pres">
      <dgm:prSet presAssocID="{69C28E64-31E0-4830-949A-F4C6D221E73B}" presName="compNode" presStyleCnt="0"/>
      <dgm:spPr/>
    </dgm:pt>
    <dgm:pt modelId="{7503B20A-983B-49A7-84C8-42CFA7EBBB47}" type="pres">
      <dgm:prSet presAssocID="{69C28E64-31E0-4830-949A-F4C6D221E73B}" presName="iconBgRect" presStyleLbl="bgShp" presStyleIdx="2" presStyleCnt="5"/>
      <dgm:spPr/>
    </dgm:pt>
    <dgm:pt modelId="{CF5EDF44-53C9-44D5-B20C-673B9A4927AC}" type="pres">
      <dgm:prSet presAssocID="{69C28E64-31E0-4830-949A-F4C6D221E73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63C2DCE-6E6A-403B-A415-9A78435E3407}" type="pres">
      <dgm:prSet presAssocID="{69C28E64-31E0-4830-949A-F4C6D221E73B}" presName="spaceRect" presStyleCnt="0"/>
      <dgm:spPr/>
    </dgm:pt>
    <dgm:pt modelId="{79782CE2-812F-4858-B038-FDA9A0536322}" type="pres">
      <dgm:prSet presAssocID="{69C28E64-31E0-4830-949A-F4C6D221E73B}" presName="textRect" presStyleLbl="revTx" presStyleIdx="2" presStyleCnt="5">
        <dgm:presLayoutVars>
          <dgm:chMax val="1"/>
          <dgm:chPref val="1"/>
        </dgm:presLayoutVars>
      </dgm:prSet>
      <dgm:spPr/>
    </dgm:pt>
    <dgm:pt modelId="{6D55580A-18FC-4BDE-8385-E567F6002077}" type="pres">
      <dgm:prSet presAssocID="{FC61FF89-79A8-4687-981C-36A76A589855}" presName="sibTrans" presStyleCnt="0"/>
      <dgm:spPr/>
    </dgm:pt>
    <dgm:pt modelId="{E14620F0-469F-4757-AE9C-7F66357182F3}" type="pres">
      <dgm:prSet presAssocID="{331700C3-D347-4B8A-BAF2-B71CE586C361}" presName="compNode" presStyleCnt="0"/>
      <dgm:spPr/>
    </dgm:pt>
    <dgm:pt modelId="{7F7B3536-455D-4F79-A41C-55B91C60F1D5}" type="pres">
      <dgm:prSet presAssocID="{331700C3-D347-4B8A-BAF2-B71CE586C361}" presName="iconBgRect" presStyleLbl="bgShp" presStyleIdx="3" presStyleCnt="5"/>
      <dgm:spPr/>
    </dgm:pt>
    <dgm:pt modelId="{F8E10B3D-FAED-4E6F-B6C6-0B2009542E64}" type="pres">
      <dgm:prSet presAssocID="{331700C3-D347-4B8A-BAF2-B71CE586C36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F24DFED-9B14-45D1-A2CC-5FE01E1AC0EE}" type="pres">
      <dgm:prSet presAssocID="{331700C3-D347-4B8A-BAF2-B71CE586C361}" presName="spaceRect" presStyleCnt="0"/>
      <dgm:spPr/>
    </dgm:pt>
    <dgm:pt modelId="{B4016FB2-EEE9-474C-A2DF-B8E38FA3D7E5}" type="pres">
      <dgm:prSet presAssocID="{331700C3-D347-4B8A-BAF2-B71CE586C361}" presName="textRect" presStyleLbl="revTx" presStyleIdx="3" presStyleCnt="5">
        <dgm:presLayoutVars>
          <dgm:chMax val="1"/>
          <dgm:chPref val="1"/>
        </dgm:presLayoutVars>
      </dgm:prSet>
      <dgm:spPr/>
    </dgm:pt>
    <dgm:pt modelId="{5C699105-D971-CD4D-9174-3CF728649D60}" type="pres">
      <dgm:prSet presAssocID="{EC7C21D6-983D-4150-ADF9-AC15E17FB347}" presName="sibTrans" presStyleCnt="0"/>
      <dgm:spPr/>
    </dgm:pt>
    <dgm:pt modelId="{CE7E15E6-A973-9B40-9562-D147ABD9C479}" type="pres">
      <dgm:prSet presAssocID="{24E05AE4-6C93-AB45-AF0C-BC58A7797199}" presName="compNode" presStyleCnt="0"/>
      <dgm:spPr/>
    </dgm:pt>
    <dgm:pt modelId="{857FAB0E-EFB8-BE4C-A298-B1959AA1A086}" type="pres">
      <dgm:prSet presAssocID="{24E05AE4-6C93-AB45-AF0C-BC58A7797199}" presName="iconBgRect" presStyleLbl="bgShp" presStyleIdx="4" presStyleCnt="5"/>
      <dgm:spPr/>
    </dgm:pt>
    <dgm:pt modelId="{1DFD5261-8528-E341-B8F0-413A56BCCA69}" type="pres">
      <dgm:prSet presAssocID="{24E05AE4-6C93-AB45-AF0C-BC58A7797199}" presName="iconRect" presStyleLbl="node1" presStyleIdx="4" presStyleCnt="5"/>
      <dgm:spPr/>
    </dgm:pt>
    <dgm:pt modelId="{3D57AB86-6A52-014C-B576-6A01ACF41721}" type="pres">
      <dgm:prSet presAssocID="{24E05AE4-6C93-AB45-AF0C-BC58A7797199}" presName="spaceRect" presStyleCnt="0"/>
      <dgm:spPr/>
    </dgm:pt>
    <dgm:pt modelId="{A57005D1-8937-994F-BBC7-A3A1C727B3BE}" type="pres">
      <dgm:prSet presAssocID="{24E05AE4-6C93-AB45-AF0C-BC58A779719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74D5B03-DC09-4594-AD15-C455F8418237}" type="presOf" srcId="{69C28E64-31E0-4830-949A-F4C6D221E73B}" destId="{79782CE2-812F-4858-B038-FDA9A0536322}" srcOrd="0" destOrd="0" presId="urn:microsoft.com/office/officeart/2018/5/layout/IconCircleLabelList"/>
    <dgm:cxn modelId="{5FA8B703-68BE-4174-8A77-7CFDA4BC1EB0}" srcId="{7F03541E-84AF-4904-A073-91DC02D65D57}" destId="{487D2166-F181-4AB5-BC3C-978E2BC4AAB2}" srcOrd="1" destOrd="0" parTransId="{E27E78B5-1FA0-47AD-BE3C-43D99964B41B}" sibTransId="{F6FA2820-A6D4-4B43-9F35-065B3802B506}"/>
    <dgm:cxn modelId="{04F22C0D-B741-431A-B79E-C99A28762937}" srcId="{7F03541E-84AF-4904-A073-91DC02D65D57}" destId="{29E6DCFA-2502-4B6D-82A3-DD2651FFCD74}" srcOrd="0" destOrd="0" parTransId="{E08C1882-B55F-456F-8E80-A7F89BB88A55}" sibTransId="{A63604E7-4FAF-49EB-A44C-DA8D5B9C4ADD}"/>
    <dgm:cxn modelId="{2100A549-FC9D-4CFC-9D9B-603EFF3731FF}" type="presOf" srcId="{7F03541E-84AF-4904-A073-91DC02D65D57}" destId="{ADF6788A-EB75-48DC-9496-39B964F15207}" srcOrd="0" destOrd="0" presId="urn:microsoft.com/office/officeart/2018/5/layout/IconCircleLabelList"/>
    <dgm:cxn modelId="{7543E471-ADA3-D240-A53E-EF7BB0894085}" type="presOf" srcId="{24E05AE4-6C93-AB45-AF0C-BC58A7797199}" destId="{A57005D1-8937-994F-BBC7-A3A1C727B3BE}" srcOrd="0" destOrd="0" presId="urn:microsoft.com/office/officeart/2018/5/layout/IconCircleLabelList"/>
    <dgm:cxn modelId="{D67E9A80-7CB3-48E0-8BD8-451DA50CCD68}" srcId="{7F03541E-84AF-4904-A073-91DC02D65D57}" destId="{69C28E64-31E0-4830-949A-F4C6D221E73B}" srcOrd="2" destOrd="0" parTransId="{0CBBAB7C-F2FE-4EEC-ABB5-84BE681FF1C1}" sibTransId="{FC61FF89-79A8-4687-981C-36A76A589855}"/>
    <dgm:cxn modelId="{1B381895-C1F7-4B23-B0E0-24AB69B72F82}" type="presOf" srcId="{29E6DCFA-2502-4B6D-82A3-DD2651FFCD74}" destId="{2FFC6A9B-CD5B-448B-8F95-7BB5E0C7FCD4}" srcOrd="0" destOrd="0" presId="urn:microsoft.com/office/officeart/2018/5/layout/IconCircleLabelList"/>
    <dgm:cxn modelId="{20A139C0-BF8C-46B7-82D4-89D054CD069B}" srcId="{7F03541E-84AF-4904-A073-91DC02D65D57}" destId="{331700C3-D347-4B8A-BAF2-B71CE586C361}" srcOrd="3" destOrd="0" parTransId="{A674AC65-5DEC-4022-B48E-E4A4139AF2C0}" sibTransId="{EC7C21D6-983D-4150-ADF9-AC15E17FB347}"/>
    <dgm:cxn modelId="{5B1B3AE7-0E64-D942-A294-921DAEB43C52}" srcId="{7F03541E-84AF-4904-A073-91DC02D65D57}" destId="{24E05AE4-6C93-AB45-AF0C-BC58A7797199}" srcOrd="4" destOrd="0" parTransId="{7586A074-D1C7-5D42-8879-D4BB3E86218E}" sibTransId="{1B4298AB-E27A-DC46-B948-7A0C28B8B574}"/>
    <dgm:cxn modelId="{A5A693FE-5E38-41AC-9FC6-90F9F6C193AE}" type="presOf" srcId="{331700C3-D347-4B8A-BAF2-B71CE586C361}" destId="{B4016FB2-EEE9-474C-A2DF-B8E38FA3D7E5}" srcOrd="0" destOrd="0" presId="urn:microsoft.com/office/officeart/2018/5/layout/IconCircleLabelList"/>
    <dgm:cxn modelId="{A5EE38FF-CCDD-466B-A717-F2F93FA9AAB7}" type="presOf" srcId="{487D2166-F181-4AB5-BC3C-978E2BC4AAB2}" destId="{9363283A-1A33-4D21-8448-6A84B59EABA7}" srcOrd="0" destOrd="0" presId="urn:microsoft.com/office/officeart/2018/5/layout/IconCircleLabelList"/>
    <dgm:cxn modelId="{DA31857B-FCBD-4E91-A9F5-BA3395C57FF3}" type="presParOf" srcId="{ADF6788A-EB75-48DC-9496-39B964F15207}" destId="{ABCBD827-5500-42C7-B27C-67EA8306AE2D}" srcOrd="0" destOrd="0" presId="urn:microsoft.com/office/officeart/2018/5/layout/IconCircleLabelList"/>
    <dgm:cxn modelId="{4121D6C8-EE44-41AC-AED6-DF03812C2169}" type="presParOf" srcId="{ABCBD827-5500-42C7-B27C-67EA8306AE2D}" destId="{1C69A6E1-8B70-40CF-9CC4-1C64AC0CBD42}" srcOrd="0" destOrd="0" presId="urn:microsoft.com/office/officeart/2018/5/layout/IconCircleLabelList"/>
    <dgm:cxn modelId="{C76EB629-45BB-4A38-85BA-16B216F007AB}" type="presParOf" srcId="{ABCBD827-5500-42C7-B27C-67EA8306AE2D}" destId="{CA8C3B25-B117-4771-9E62-D29413A0A07F}" srcOrd="1" destOrd="0" presId="urn:microsoft.com/office/officeart/2018/5/layout/IconCircleLabelList"/>
    <dgm:cxn modelId="{D5A73A7E-13B5-407D-8557-B416AE93FA37}" type="presParOf" srcId="{ABCBD827-5500-42C7-B27C-67EA8306AE2D}" destId="{08696F0F-3F25-4119-9E44-EE66820BF19C}" srcOrd="2" destOrd="0" presId="urn:microsoft.com/office/officeart/2018/5/layout/IconCircleLabelList"/>
    <dgm:cxn modelId="{5068175C-FE41-4AE0-9A31-64430F407B2E}" type="presParOf" srcId="{ABCBD827-5500-42C7-B27C-67EA8306AE2D}" destId="{2FFC6A9B-CD5B-448B-8F95-7BB5E0C7FCD4}" srcOrd="3" destOrd="0" presId="urn:microsoft.com/office/officeart/2018/5/layout/IconCircleLabelList"/>
    <dgm:cxn modelId="{67731B73-A182-4528-9C85-0F071D4BC615}" type="presParOf" srcId="{ADF6788A-EB75-48DC-9496-39B964F15207}" destId="{1DAD4616-B503-42A1-83AF-8EDE4E02B9AB}" srcOrd="1" destOrd="0" presId="urn:microsoft.com/office/officeart/2018/5/layout/IconCircleLabelList"/>
    <dgm:cxn modelId="{9BF852A1-E39D-4CBC-B26B-C1AF4D46AF70}" type="presParOf" srcId="{ADF6788A-EB75-48DC-9496-39B964F15207}" destId="{3E1E34B3-D015-4856-9144-4BC50F453108}" srcOrd="2" destOrd="0" presId="urn:microsoft.com/office/officeart/2018/5/layout/IconCircleLabelList"/>
    <dgm:cxn modelId="{E7C548EC-6249-43F3-BA0F-4D838D11FAFE}" type="presParOf" srcId="{3E1E34B3-D015-4856-9144-4BC50F453108}" destId="{8A47CFA7-83E9-487A-B9D9-9929F22E2CEF}" srcOrd="0" destOrd="0" presId="urn:microsoft.com/office/officeart/2018/5/layout/IconCircleLabelList"/>
    <dgm:cxn modelId="{82A8304A-2E7A-4239-AD4D-7CC4E295CF2E}" type="presParOf" srcId="{3E1E34B3-D015-4856-9144-4BC50F453108}" destId="{3EA51865-EFDC-4D29-A1B8-516EB75971A1}" srcOrd="1" destOrd="0" presId="urn:microsoft.com/office/officeart/2018/5/layout/IconCircleLabelList"/>
    <dgm:cxn modelId="{8CEA9898-9866-40AF-A6D5-EA81A695AF3F}" type="presParOf" srcId="{3E1E34B3-D015-4856-9144-4BC50F453108}" destId="{0B99D91F-D891-4D55-BFF1-28FDD99CC0F4}" srcOrd="2" destOrd="0" presId="urn:microsoft.com/office/officeart/2018/5/layout/IconCircleLabelList"/>
    <dgm:cxn modelId="{32ADCA21-FD3F-4D85-846C-7E88B4D15800}" type="presParOf" srcId="{3E1E34B3-D015-4856-9144-4BC50F453108}" destId="{9363283A-1A33-4D21-8448-6A84B59EABA7}" srcOrd="3" destOrd="0" presId="urn:microsoft.com/office/officeart/2018/5/layout/IconCircleLabelList"/>
    <dgm:cxn modelId="{632086CD-D34E-46EC-99E4-148C2A9711E7}" type="presParOf" srcId="{ADF6788A-EB75-48DC-9496-39B964F15207}" destId="{79C10C7E-A26F-4432-85F6-E410654EE4FD}" srcOrd="3" destOrd="0" presId="urn:microsoft.com/office/officeart/2018/5/layout/IconCircleLabelList"/>
    <dgm:cxn modelId="{1CD04850-377E-47EA-BDBB-74AC1D4E64AA}" type="presParOf" srcId="{ADF6788A-EB75-48DC-9496-39B964F15207}" destId="{75AA4D69-4B7D-4512-85C1-E14FC243A570}" srcOrd="4" destOrd="0" presId="urn:microsoft.com/office/officeart/2018/5/layout/IconCircleLabelList"/>
    <dgm:cxn modelId="{61D34797-E2AE-4886-BD40-BA5F0508967F}" type="presParOf" srcId="{75AA4D69-4B7D-4512-85C1-E14FC243A570}" destId="{7503B20A-983B-49A7-84C8-42CFA7EBBB47}" srcOrd="0" destOrd="0" presId="urn:microsoft.com/office/officeart/2018/5/layout/IconCircleLabelList"/>
    <dgm:cxn modelId="{38F76C44-4BE9-4B58-BDCA-E66DFC82EAA8}" type="presParOf" srcId="{75AA4D69-4B7D-4512-85C1-E14FC243A570}" destId="{CF5EDF44-53C9-44D5-B20C-673B9A4927AC}" srcOrd="1" destOrd="0" presId="urn:microsoft.com/office/officeart/2018/5/layout/IconCircleLabelList"/>
    <dgm:cxn modelId="{D7B177DA-642F-4077-8080-C566ADB2C258}" type="presParOf" srcId="{75AA4D69-4B7D-4512-85C1-E14FC243A570}" destId="{263C2DCE-6E6A-403B-A415-9A78435E3407}" srcOrd="2" destOrd="0" presId="urn:microsoft.com/office/officeart/2018/5/layout/IconCircleLabelList"/>
    <dgm:cxn modelId="{48518CAF-C307-4F03-9CBB-6934BCEE202A}" type="presParOf" srcId="{75AA4D69-4B7D-4512-85C1-E14FC243A570}" destId="{79782CE2-812F-4858-B038-FDA9A0536322}" srcOrd="3" destOrd="0" presId="urn:microsoft.com/office/officeart/2018/5/layout/IconCircleLabelList"/>
    <dgm:cxn modelId="{B63AFD9C-7D14-40C6-AF22-2BA66D2F6548}" type="presParOf" srcId="{ADF6788A-EB75-48DC-9496-39B964F15207}" destId="{6D55580A-18FC-4BDE-8385-E567F6002077}" srcOrd="5" destOrd="0" presId="urn:microsoft.com/office/officeart/2018/5/layout/IconCircleLabelList"/>
    <dgm:cxn modelId="{425C8536-2491-4173-A86A-6946A4E5A5C0}" type="presParOf" srcId="{ADF6788A-EB75-48DC-9496-39B964F15207}" destId="{E14620F0-469F-4757-AE9C-7F66357182F3}" srcOrd="6" destOrd="0" presId="urn:microsoft.com/office/officeart/2018/5/layout/IconCircleLabelList"/>
    <dgm:cxn modelId="{A51E72E8-C5B9-4966-8B35-704ECD484005}" type="presParOf" srcId="{E14620F0-469F-4757-AE9C-7F66357182F3}" destId="{7F7B3536-455D-4F79-A41C-55B91C60F1D5}" srcOrd="0" destOrd="0" presId="urn:microsoft.com/office/officeart/2018/5/layout/IconCircleLabelList"/>
    <dgm:cxn modelId="{5AB44B20-3B74-42D1-A207-269CD25E88D5}" type="presParOf" srcId="{E14620F0-469F-4757-AE9C-7F66357182F3}" destId="{F8E10B3D-FAED-4E6F-B6C6-0B2009542E64}" srcOrd="1" destOrd="0" presId="urn:microsoft.com/office/officeart/2018/5/layout/IconCircleLabelList"/>
    <dgm:cxn modelId="{E2003C7E-3F09-4F82-AA7D-ABD46DA1EAB2}" type="presParOf" srcId="{E14620F0-469F-4757-AE9C-7F66357182F3}" destId="{0F24DFED-9B14-45D1-A2CC-5FE01E1AC0EE}" srcOrd="2" destOrd="0" presId="urn:microsoft.com/office/officeart/2018/5/layout/IconCircleLabelList"/>
    <dgm:cxn modelId="{BADED0A2-93CE-4F20-B433-4947FCDBCC0A}" type="presParOf" srcId="{E14620F0-469F-4757-AE9C-7F66357182F3}" destId="{B4016FB2-EEE9-474C-A2DF-B8E38FA3D7E5}" srcOrd="3" destOrd="0" presId="urn:microsoft.com/office/officeart/2018/5/layout/IconCircleLabelList"/>
    <dgm:cxn modelId="{61BD788F-03A4-3A45-BBB7-850A42002106}" type="presParOf" srcId="{ADF6788A-EB75-48DC-9496-39B964F15207}" destId="{5C699105-D971-CD4D-9174-3CF728649D60}" srcOrd="7" destOrd="0" presId="urn:microsoft.com/office/officeart/2018/5/layout/IconCircleLabelList"/>
    <dgm:cxn modelId="{9C938E44-F4D9-B149-9964-2EC8F37BDA6A}" type="presParOf" srcId="{ADF6788A-EB75-48DC-9496-39B964F15207}" destId="{CE7E15E6-A973-9B40-9562-D147ABD9C479}" srcOrd="8" destOrd="0" presId="urn:microsoft.com/office/officeart/2018/5/layout/IconCircleLabelList"/>
    <dgm:cxn modelId="{E4816F41-9832-8947-8519-02BCC41275DE}" type="presParOf" srcId="{CE7E15E6-A973-9B40-9562-D147ABD9C479}" destId="{857FAB0E-EFB8-BE4C-A298-B1959AA1A086}" srcOrd="0" destOrd="0" presId="urn:microsoft.com/office/officeart/2018/5/layout/IconCircleLabelList"/>
    <dgm:cxn modelId="{FA5A0CC1-E8A5-4E47-AA9A-4AE1100AD1DD}" type="presParOf" srcId="{CE7E15E6-A973-9B40-9562-D147ABD9C479}" destId="{1DFD5261-8528-E341-B8F0-413A56BCCA69}" srcOrd="1" destOrd="0" presId="urn:microsoft.com/office/officeart/2018/5/layout/IconCircleLabelList"/>
    <dgm:cxn modelId="{EFFD85FB-05D9-E949-BE51-DED176F2CF6C}" type="presParOf" srcId="{CE7E15E6-A973-9B40-9562-D147ABD9C479}" destId="{3D57AB86-6A52-014C-B576-6A01ACF41721}" srcOrd="2" destOrd="0" presId="urn:microsoft.com/office/officeart/2018/5/layout/IconCircleLabelList"/>
    <dgm:cxn modelId="{D24205DE-ABD5-CD43-BCB0-0F2E189A612A}" type="presParOf" srcId="{CE7E15E6-A973-9B40-9562-D147ABD9C479}" destId="{A57005D1-8937-994F-BBC7-A3A1C727B3B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9A6E1-8B70-40CF-9CC4-1C64AC0CBD42}">
      <dsp:nvSpPr>
        <dsp:cNvPr id="0" name=""/>
        <dsp:cNvSpPr/>
      </dsp:nvSpPr>
      <dsp:spPr>
        <a:xfrm>
          <a:off x="509279" y="100773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C3B25-B117-4771-9E62-D29413A0A07F}">
      <dsp:nvSpPr>
        <dsp:cNvPr id="0" name=""/>
        <dsp:cNvSpPr/>
      </dsp:nvSpPr>
      <dsp:spPr>
        <a:xfrm>
          <a:off x="743279" y="124173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C6A9B-CD5B-448B-8F95-7BB5E0C7FCD4}">
      <dsp:nvSpPr>
        <dsp:cNvPr id="0" name=""/>
        <dsp:cNvSpPr/>
      </dsp:nvSpPr>
      <dsp:spPr>
        <a:xfrm>
          <a:off x="158279" y="24477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kern="1200"/>
            <a:t>TESTS</a:t>
          </a:r>
          <a:endParaRPr lang="en-US" sz="2400" kern="1200"/>
        </a:p>
      </dsp:txBody>
      <dsp:txXfrm>
        <a:off x="158279" y="2447734"/>
        <a:ext cx="1800000" cy="720000"/>
      </dsp:txXfrm>
    </dsp:sp>
    <dsp:sp modelId="{8A47CFA7-83E9-487A-B9D9-9929F22E2CEF}">
      <dsp:nvSpPr>
        <dsp:cNvPr id="0" name=""/>
        <dsp:cNvSpPr/>
      </dsp:nvSpPr>
      <dsp:spPr>
        <a:xfrm>
          <a:off x="2624279" y="1007733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51865-EFDC-4D29-A1B8-516EB75971A1}">
      <dsp:nvSpPr>
        <dsp:cNvPr id="0" name=""/>
        <dsp:cNvSpPr/>
      </dsp:nvSpPr>
      <dsp:spPr>
        <a:xfrm>
          <a:off x="2858279" y="124173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3283A-1A33-4D21-8448-6A84B59EABA7}">
      <dsp:nvSpPr>
        <dsp:cNvPr id="0" name=""/>
        <dsp:cNvSpPr/>
      </dsp:nvSpPr>
      <dsp:spPr>
        <a:xfrm>
          <a:off x="2273279" y="24477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kern="1200"/>
            <a:t>WORK IN CLASS </a:t>
          </a:r>
          <a:endParaRPr lang="en-US" sz="2400" kern="1200"/>
        </a:p>
      </dsp:txBody>
      <dsp:txXfrm>
        <a:off x="2273279" y="2447734"/>
        <a:ext cx="1800000" cy="720000"/>
      </dsp:txXfrm>
    </dsp:sp>
    <dsp:sp modelId="{7503B20A-983B-49A7-84C8-42CFA7EBBB47}">
      <dsp:nvSpPr>
        <dsp:cNvPr id="0" name=""/>
        <dsp:cNvSpPr/>
      </dsp:nvSpPr>
      <dsp:spPr>
        <a:xfrm>
          <a:off x="4739279" y="1007733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EDF44-53C9-44D5-B20C-673B9A4927AC}">
      <dsp:nvSpPr>
        <dsp:cNvPr id="0" name=""/>
        <dsp:cNvSpPr/>
      </dsp:nvSpPr>
      <dsp:spPr>
        <a:xfrm>
          <a:off x="4973279" y="124173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82CE2-812F-4858-B038-FDA9A0536322}">
      <dsp:nvSpPr>
        <dsp:cNvPr id="0" name=""/>
        <dsp:cNvSpPr/>
      </dsp:nvSpPr>
      <dsp:spPr>
        <a:xfrm>
          <a:off x="4388279" y="24477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kern="1200"/>
            <a:t>READINGS </a:t>
          </a:r>
          <a:endParaRPr lang="en-US" sz="2400" kern="1200"/>
        </a:p>
      </dsp:txBody>
      <dsp:txXfrm>
        <a:off x="4388279" y="2447734"/>
        <a:ext cx="1800000" cy="720000"/>
      </dsp:txXfrm>
    </dsp:sp>
    <dsp:sp modelId="{7F7B3536-455D-4F79-A41C-55B91C60F1D5}">
      <dsp:nvSpPr>
        <dsp:cNvPr id="0" name=""/>
        <dsp:cNvSpPr/>
      </dsp:nvSpPr>
      <dsp:spPr>
        <a:xfrm>
          <a:off x="6854279" y="1007733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10B3D-FAED-4E6F-B6C6-0B2009542E64}">
      <dsp:nvSpPr>
        <dsp:cNvPr id="0" name=""/>
        <dsp:cNvSpPr/>
      </dsp:nvSpPr>
      <dsp:spPr>
        <a:xfrm>
          <a:off x="7088279" y="124173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16FB2-EEE9-474C-A2DF-B8E38FA3D7E5}">
      <dsp:nvSpPr>
        <dsp:cNvPr id="0" name=""/>
        <dsp:cNvSpPr/>
      </dsp:nvSpPr>
      <dsp:spPr>
        <a:xfrm>
          <a:off x="6503279" y="24477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400" kern="1200" dirty="0"/>
            <a:t>QUIZZES </a:t>
          </a:r>
          <a:endParaRPr lang="en-US" sz="2400" kern="1200" dirty="0"/>
        </a:p>
      </dsp:txBody>
      <dsp:txXfrm>
        <a:off x="6503279" y="2447734"/>
        <a:ext cx="1800000" cy="720000"/>
      </dsp:txXfrm>
    </dsp:sp>
    <dsp:sp modelId="{857FAB0E-EFB8-BE4C-A298-B1959AA1A086}">
      <dsp:nvSpPr>
        <dsp:cNvPr id="0" name=""/>
        <dsp:cNvSpPr/>
      </dsp:nvSpPr>
      <dsp:spPr>
        <a:xfrm>
          <a:off x="8969279" y="1007733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D5261-8528-E341-B8F0-413A56BCCA69}">
      <dsp:nvSpPr>
        <dsp:cNvPr id="0" name=""/>
        <dsp:cNvSpPr/>
      </dsp:nvSpPr>
      <dsp:spPr>
        <a:xfrm>
          <a:off x="9203279" y="1241733"/>
          <a:ext cx="630000" cy="63000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005D1-8937-994F-BBC7-A3A1C727B3BE}">
      <dsp:nvSpPr>
        <dsp:cNvPr id="0" name=""/>
        <dsp:cNvSpPr/>
      </dsp:nvSpPr>
      <dsp:spPr>
        <a:xfrm>
          <a:off x="8618279" y="24477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ORAL VIDEOS</a:t>
          </a:r>
        </a:p>
      </dsp:txBody>
      <dsp:txXfrm>
        <a:off x="8618279" y="2447734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3192BE-D23E-184A-95B5-BE3721D35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s-CL" sz="4800"/>
              <a:t>English Senior Year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71E64D-18A5-E34F-BC12-5D2DF3FBF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es-CL" sz="2000"/>
              <a:t>Teacher Daniela Valenzuela Reyes </a:t>
            </a:r>
          </a:p>
        </p:txBody>
      </p:sp>
    </p:spTree>
    <p:extLst>
      <p:ext uri="{BB962C8B-B14F-4D97-AF65-F5344CB8AC3E}">
        <p14:creationId xmlns:p14="http://schemas.microsoft.com/office/powerpoint/2010/main" val="16767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5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9092816-D110-9541-B2DC-91ADB5CEA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82040"/>
            <a:ext cx="10905066" cy="43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61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9F32C-DB0B-0941-AB4E-F0F42207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F7BD99A-0223-F84C-B234-D45848A40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4461" y="0"/>
            <a:ext cx="12287691" cy="6858000"/>
          </a:xfrm>
        </p:spPr>
      </p:pic>
    </p:spTree>
    <p:extLst>
      <p:ext uri="{BB962C8B-B14F-4D97-AF65-F5344CB8AC3E}">
        <p14:creationId xmlns:p14="http://schemas.microsoft.com/office/powerpoint/2010/main" val="1919663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6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50F5DE5-C6D5-B64F-9489-7D9D928CA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7" y="2338387"/>
            <a:ext cx="12468232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0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163C953-FAD8-4245-B6C6-6E9F19A61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39" y="938318"/>
            <a:ext cx="11473414" cy="49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981218F-EC1C-3F49-AF27-1F371288D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86" y="643467"/>
            <a:ext cx="76842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3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54C057-3446-2B41-87A4-67B4CC72C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376FE6E-3875-4BA3-BFD3-1C83AE03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F80DFC-0DAA-4D9C-8708-26E7744A4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7E93B5CF-DC1B-4064-90CA-0640ACCBB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487309AD-9F54-464C-9D5C-F9150E22C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6BC9C62A-C653-4416-B29F-2B8637B75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8E22D742-5156-4D69-B462-2E99F39FF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D61B1907-60B8-4FC1-98EA-DEB3F1DAC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F14EF8A0-ED07-4B22-8F80-7513143E7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550E6AEB-8B09-481B-B233-A8D35A88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BC1C3702-CA3C-4D58-AA87-0A1981493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2B883B1C-B586-4A3F-9E1B-EF85AF6A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9297B2A8-7568-46B9-ACCF-30568CF4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5C254FE3-EC1A-44F0-B752-2354791B6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E16AC1BB-5503-4804-99EE-E958D42C3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60687E84-3245-4B30-9488-74D33E9E5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EDF0E227-412B-4AFB-952B-21EE1EC50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D0D51459-1816-4501-BFB8-11D89FCE7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EEF2FE98-05EB-4725-ACCF-C52D5DF97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36AE0C8D-3882-4E4C-8B0A-D2BF187A0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26FB5F9D-B512-421F-8071-88C35995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C6E4F7F4-DB5A-47A2-8745-C154D0E93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65AB87A9-8B9A-4793-87D4-AE126DAD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67490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B596899-6D97-1145-8BB3-0478116B9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2" r="3691"/>
          <a:stretch/>
        </p:blipFill>
        <p:spPr>
          <a:xfrm>
            <a:off x="1267866" y="323648"/>
            <a:ext cx="4212348" cy="6223456"/>
          </a:xfrm>
          <a:prstGeom prst="rect">
            <a:avLst/>
          </a:prstGeom>
          <a:ln w="9525">
            <a:noFill/>
          </a:ln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737607C9-4B59-4CB6-AE2D-C25102D55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458B88-1946-4006-9355-59CDC73C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39">
              <a:extLst>
                <a:ext uri="{FF2B5EF4-FFF2-40B4-BE49-F238E27FC236}">
                  <a16:creationId xmlns:a16="http://schemas.microsoft.com/office/drawing/2014/main" id="{E93D5CDB-D8FE-4E91-A168-F8A5603DC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1EE5B02-AD0B-4340-AD50-196911128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9A1379E-F45F-6D48-B5C6-8D7CE7CC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3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Link it 4 B </a:t>
            </a:r>
          </a:p>
        </p:txBody>
      </p:sp>
    </p:spTree>
    <p:extLst>
      <p:ext uri="{BB962C8B-B14F-4D97-AF65-F5344CB8AC3E}">
        <p14:creationId xmlns:p14="http://schemas.microsoft.com/office/powerpoint/2010/main" val="6059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4B043B9-BF28-9F4C-8496-73D8B183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368" y="5872765"/>
            <a:ext cx="9435152" cy="789673"/>
          </a:xfrm>
        </p:spPr>
        <p:txBody>
          <a:bodyPr anchor="ctr">
            <a:normAutofit/>
          </a:bodyPr>
          <a:lstStyle/>
          <a:p>
            <a:r>
              <a:rPr lang="es-CL" sz="4000" dirty="0">
                <a:solidFill>
                  <a:schemeClr val="bg1"/>
                </a:solidFill>
              </a:rPr>
              <a:t>UNITS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022B6-7828-4517-8051-4F1C024E3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36" b="18801"/>
          <a:stretch/>
        </p:blipFill>
        <p:spPr>
          <a:xfrm>
            <a:off x="20" y="10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C8E065-C54A-6746-B7DB-FE76F4FC7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2" y="298600"/>
            <a:ext cx="11514838" cy="55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0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3223986-DA0A-574E-8CFB-0AB9F9A3E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444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F40229C-88F5-D347-8127-0796E570F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tx1"/>
                </a:solidFill>
              </a:rPr>
              <a:t>EVALUATIONS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89A012D-9A78-4BA2-AC0E-D5DB2E76E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657582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33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0D175-2E0A-DD44-B883-F28CF4B0B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946E8F-9523-784A-A5C5-37CAC42A8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579B54-82D7-124F-B934-29237E8F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50" y="18363"/>
            <a:ext cx="4064000" cy="1003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6FA141-CCBA-7849-BE59-92C5AD3A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1181194"/>
            <a:ext cx="6972299" cy="50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9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DD805B-2A7B-4ADA-9C4D-E0C9F192D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A566-6D08-4E84-9708-4916A200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71B622B-6E58-4933-88EC-99F28705F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E9A4681-AC1B-4ABC-9A1C-C7E7F08A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1EEAF4B-DA1A-4CC9-9CE4-587A9E2E1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591EF24-12A6-499B-8074-7E3DFBE6E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6866784-2E4F-4C28-BE67-875B71B7C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52279D8-59CC-4821-B591-79994164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B4FBA9C-1D3E-4B35-8A79-25478153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428A193-740A-43D2-B875-80CB90AD9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2B2EFF8-5790-427A-ABED-1680FD13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82C5932-1596-43AA-BD7E-0F94FB8A9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FC81310-1590-4DBE-BF0B-DADBCF9F8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68BA84E-DD0E-4FCD-8EDA-76DF8E09F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D3D7541-A0D9-4993-B691-D2D5B8B3E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FB31D01-8168-4494-8C2F-727E555A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C455EEB-FD40-414D-A542-FB35DEB73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08F1FC1-956F-4494-BAFD-D504E9307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EEDE1AA-8DCD-43D3-BC15-574840314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E36CDA69-ED79-4DCF-9761-0B6134FA6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F812C02-CFCB-47F4-B493-7753519F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3678BA-0A50-4D51-9E9E-08BB66F83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A8F65D-5E8F-4CA5-9240-1357120F9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9">
              <a:extLst>
                <a:ext uri="{FF2B5EF4-FFF2-40B4-BE49-F238E27FC236}">
                  <a16:creationId xmlns:a16="http://schemas.microsoft.com/office/drawing/2014/main" id="{2A4731E5-DE5F-4215-9525-99426B3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78866D-C5E9-4968-BEF7-B1F030808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831CFAC-BC8C-A646-BE6F-FD135B22D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5" y="2075504"/>
            <a:ext cx="3654569" cy="2042725"/>
          </a:xfrm>
        </p:spPr>
        <p:txBody>
          <a:bodyPr>
            <a:normAutofit/>
          </a:bodyPr>
          <a:lstStyle/>
          <a:p>
            <a:r>
              <a:rPr lang="es-CL" dirty="0"/>
              <a:t>Activity 2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A9ADEB-3857-3E4E-A95B-B30734F17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7" y="4202728"/>
            <a:ext cx="3654568" cy="1026125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F6EDB4-B4ED-4900-9E38-A7AE0EEEE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8B5279-0E08-4246-89AC-BD9BA19B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262" y="373413"/>
            <a:ext cx="6120318" cy="612031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9838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BA398-0CC9-294A-814B-FC20D90B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Activity 3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BFF347A-D1C9-E841-820D-AA8D4A43A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215" y="614576"/>
            <a:ext cx="7007489" cy="4914687"/>
          </a:xfrm>
        </p:spPr>
      </p:pic>
      <p:pic>
        <p:nvPicPr>
          <p:cNvPr id="7" name="Gráfico 6" descr="3d Glasses con relleno sólido">
            <a:extLst>
              <a:ext uri="{FF2B5EF4-FFF2-40B4-BE49-F238E27FC236}">
                <a16:creationId xmlns:a16="http://schemas.microsoft.com/office/drawing/2014/main" id="{79F60104-CDF0-F847-9436-B3A9ED12D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0" y="5529263"/>
            <a:ext cx="14620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1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DF0E5-C735-6F46-9A7D-D5868EE6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Activity 4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9F58F6-4377-134D-9B66-DC1DC7329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361201"/>
            <a:ext cx="7213840" cy="6394877"/>
          </a:xfrm>
        </p:spPr>
      </p:pic>
    </p:spTree>
    <p:extLst>
      <p:ext uri="{BB962C8B-B14F-4D97-AF65-F5344CB8AC3E}">
        <p14:creationId xmlns:p14="http://schemas.microsoft.com/office/powerpoint/2010/main" val="142381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505</TotalTime>
  <Words>27</Words>
  <Application>Microsoft Macintosh PowerPoint</Application>
  <PresentationFormat>Panorámica</PresentationFormat>
  <Paragraphs>13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Calibri Light</vt:lpstr>
      <vt:lpstr>Rockwell</vt:lpstr>
      <vt:lpstr>Wingdings</vt:lpstr>
      <vt:lpstr>Atlas</vt:lpstr>
      <vt:lpstr>English Senior Year</vt:lpstr>
      <vt:lpstr>Link it 4 B </vt:lpstr>
      <vt:lpstr>UNITS </vt:lpstr>
      <vt:lpstr>Presentación de PowerPoint</vt:lpstr>
      <vt:lpstr>EVALUATIONS </vt:lpstr>
      <vt:lpstr>Presentación de PowerPoint</vt:lpstr>
      <vt:lpstr>Activity 2 </vt:lpstr>
      <vt:lpstr>Activity 3 </vt:lpstr>
      <vt:lpstr>Activity 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Senior Year</dc:title>
  <dc:creator>DANIELA VALENZUELA</dc:creator>
  <cp:lastModifiedBy>DANIELA VALENZUELA</cp:lastModifiedBy>
  <cp:revision>11</cp:revision>
  <dcterms:created xsi:type="dcterms:W3CDTF">2021-03-01T12:37:22Z</dcterms:created>
  <dcterms:modified xsi:type="dcterms:W3CDTF">2021-03-11T01:32:30Z</dcterms:modified>
</cp:coreProperties>
</file>