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AA47B-5108-4B4F-B535-B8CB3CF75CB7}" v="339" dt="2021-03-02T13:26:45.582"/>
    <p1510:client id="{E3F02530-ED27-40BA-A03E-C791A5643967}" v="9" dt="2021-03-02T13:29:49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48" autoAdjust="0"/>
  </p:normalViewPr>
  <p:slideViewPr>
    <p:cSldViewPr snapToGrid="0">
      <p:cViewPr varScale="1">
        <p:scale>
          <a:sx n="88" d="100"/>
          <a:sy n="88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41683-E315-418E-8225-CB9F8FAB0AC0}" type="datetimeFigureOut">
              <a:rPr lang="es-ES" smtClean="0"/>
              <a:t>9/3/21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EF533-4CA2-4C50-A214-BE6FE0E7A8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32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E8E01-3860-4455-9CBD-120B4D8079B3}" type="datetimeFigureOut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1837C-F021-49A7-A794-5C66F054916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62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837C-F021-49A7-A794-5C66F054916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041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1837C-F021-49A7-A794-5C66F0549164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80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20" name="Marcador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37DDE13-C952-4BA4-8E4A-B94A5AABC0CA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A5D493-4475-431C-BC8A-7787534CB2A9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842C1-29A4-4F13-8FF7-DF2AA0DAC1F9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CBEB4C-99CB-4A6F-8784-6A17A8C8E48B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B84DFB69-F81B-43E5-B764-5C6EE2E663F3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F78AF-6305-47D6-AE96-BEF62EFE738F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62BABD-37B5-4141-A386-E7421FEABBD2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E4EBF3-1FAA-430B-9359-AAAD373C63A7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5DE58-1DC4-4942-BD43-6A91650AE7C8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A8777D8-35A4-43EF-95B4-830B4F91A9C3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9085823-416B-4C1F-85F8-F28074214400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D263793-6100-4C8F-B4A6-188BCE1258D3}" type="datetime1">
              <a:rPr lang="es-ES" noProof="0" smtClean="0"/>
              <a:t>9/3/21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valenzuela@emmanuel.c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abstracta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67" name="Rectangle 69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es-ES"/>
              <a:t>English 7th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400" dirty="0" err="1"/>
              <a:t>Teacher</a:t>
            </a:r>
            <a:r>
              <a:rPr lang="es-ES" sz="2400" dirty="0"/>
              <a:t> Daniela Valenzuela Reyes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Dvalenzuela@emmanuel.cl</a:t>
            </a:r>
            <a:r>
              <a:rPr lang="es-ES" sz="2400" dirty="0"/>
              <a:t> </a:t>
            </a:r>
          </a:p>
        </p:txBody>
      </p:sp>
      <p:sp>
        <p:nvSpPr>
          <p:cNvPr id="69" name="Rectangle 73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" name="Straight Connector 75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7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D923C63-E1DF-4798-82A8-97A7A2073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2793400" y="861229"/>
            <a:ext cx="6605200" cy="51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B6A1AA-5DE3-9E45-8F79-94F8984FC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42" y="645106"/>
            <a:ext cx="8414308" cy="32292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0856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4278E3-2B1B-824F-8A56-9ED5B7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9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5D1D7A-B236-3D42-BDE4-751B5514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21543C-6801-2A4B-BC97-91EB7BE80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3773" y="429088"/>
            <a:ext cx="4973537" cy="5999824"/>
          </a:xfrm>
        </p:spPr>
      </p:pic>
    </p:spTree>
    <p:extLst>
      <p:ext uri="{BB962C8B-B14F-4D97-AF65-F5344CB8AC3E}">
        <p14:creationId xmlns:p14="http://schemas.microsoft.com/office/powerpoint/2010/main" val="1886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499C7-6EBE-8340-950B-0C39D264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1A5AB6-7937-654D-993C-0987274A2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87" y="0"/>
            <a:ext cx="6937226" cy="6663404"/>
          </a:xfrm>
        </p:spPr>
      </p:pic>
    </p:spTree>
    <p:extLst>
      <p:ext uri="{BB962C8B-B14F-4D97-AF65-F5344CB8AC3E}">
        <p14:creationId xmlns:p14="http://schemas.microsoft.com/office/powerpoint/2010/main" val="244714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0280C8-6670-6F40-97AB-54200EA83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128" y="1339896"/>
            <a:ext cx="10577744" cy="41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AD816-7D2A-AF46-AC84-0C2A3109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C26AFA-0453-AA44-A4FA-C485FDD37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350" y="404818"/>
            <a:ext cx="6493299" cy="6048363"/>
          </a:xfrm>
        </p:spPr>
      </p:pic>
    </p:spTree>
    <p:extLst>
      <p:ext uri="{BB962C8B-B14F-4D97-AF65-F5344CB8AC3E}">
        <p14:creationId xmlns:p14="http://schemas.microsoft.com/office/powerpoint/2010/main" val="225749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abstracta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r="21146"/>
          <a:stretch/>
        </p:blipFill>
        <p:spPr>
          <a:xfrm>
            <a:off x="4657349" y="-1"/>
            <a:ext cx="7534651" cy="6857999"/>
          </a:xfrm>
          <a:prstGeom prst="rect">
            <a:avLst/>
          </a:prstGeom>
        </p:spPr>
      </p:pic>
      <p:pic>
        <p:nvPicPr>
          <p:cNvPr id="68" name="Picture 6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58DA415-8390-43FB-8815-3EEF2936C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33"/>
          <a:stretch/>
        </p:blipFill>
        <p:spPr>
          <a:xfrm>
            <a:off x="20" y="10"/>
            <a:ext cx="4683647" cy="6857987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04" y="1050247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Evaluations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9D9C50-217E-4A8A-BC19-0F6E9AA979D9}"/>
              </a:ext>
            </a:extLst>
          </p:cNvPr>
          <p:cNvSpPr txBox="1"/>
          <p:nvPr/>
        </p:nvSpPr>
        <p:spPr>
          <a:xfrm>
            <a:off x="6654304" y="2605741"/>
            <a:ext cx="4472922" cy="31316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Work in class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Tests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Quizzes </a:t>
            </a:r>
            <a:endParaRPr lang="en-US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Recorded evaluations (</a:t>
            </a:r>
            <a:r>
              <a:rPr lang="en-US"/>
              <a:t>grabaciones</a:t>
            </a:r>
            <a:r>
              <a:rPr lang="en-US" dirty="0"/>
              <a:t>)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1AF5B-15A6-44CB-ADB9-35FADCB7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Units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441E28D-ACAA-4072-B4AF-FB1A1646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BE901477-BF83-4799-8433-A1E1F833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93" y="469482"/>
            <a:ext cx="7925535" cy="59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8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6DF-4BE8-47AA-B18E-44E129E8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56" y="261594"/>
            <a:ext cx="2317596" cy="786161"/>
          </a:xfrm>
        </p:spPr>
        <p:txBody>
          <a:bodyPr/>
          <a:lstStyle/>
          <a:p>
            <a:r>
              <a:rPr lang="en-US"/>
              <a:t>Activities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B317813-2201-4EAC-9C14-30148DBD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06" y="892001"/>
            <a:ext cx="8813179" cy="5574912"/>
          </a:xfrm>
        </p:spPr>
      </p:pic>
    </p:spTree>
    <p:extLst>
      <p:ext uri="{BB962C8B-B14F-4D97-AF65-F5344CB8AC3E}">
        <p14:creationId xmlns:p14="http://schemas.microsoft.com/office/powerpoint/2010/main" val="247810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75F581-A31F-4F3F-A25E-955C6CE50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539" y="1470049"/>
            <a:ext cx="10588922" cy="39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5F97E1-0AC1-46E2-BA87-7C29E8611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539" y="808242"/>
            <a:ext cx="10588922" cy="52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3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DC29EFF-EC4F-460B-AB5A-BC77C81B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470" y="403089"/>
            <a:ext cx="7652059" cy="6162442"/>
          </a:xfrm>
        </p:spPr>
      </p:pic>
    </p:spTree>
    <p:extLst>
      <p:ext uri="{BB962C8B-B14F-4D97-AF65-F5344CB8AC3E}">
        <p14:creationId xmlns:p14="http://schemas.microsoft.com/office/powerpoint/2010/main" val="82624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915A840-E29D-4E13-BF24-A0A9F49EF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A4CE7-BDC9-4E5D-9B05-C169E3689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9096"/>
            <a:ext cx="10058400" cy="44536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  <a:p>
            <a:pPr>
              <a:buClr>
                <a:srgbClr val="262626"/>
              </a:buClr>
            </a:pPr>
            <a:endParaRPr lang="en-US"/>
          </a:p>
        </p:txBody>
      </p:sp>
      <p:pic>
        <p:nvPicPr>
          <p:cNvPr id="2" name="Picture 3" descr="A picture containing dish&#10;&#10;Description automatically generated">
            <a:extLst>
              <a:ext uri="{FF2B5EF4-FFF2-40B4-BE49-F238E27FC236}">
                <a16:creationId xmlns:a16="http://schemas.microsoft.com/office/drawing/2014/main" id="{CE74D78A-681B-4F97-B922-9E8499404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465898"/>
            <a:ext cx="11110822" cy="57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4B9AE-80F6-4678-85A4-880061DED1A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D3B4769-201C-40A7-9F3E-7228E894F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92CA1C-6A19-4552-92F5-FFD773A3A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tf56410444</Template>
  <TotalTime>25</TotalTime>
  <Words>27</Words>
  <Application>Microsoft Macintosh PowerPoint</Application>
  <PresentationFormat>Panorámica</PresentationFormat>
  <Paragraphs>23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Avenir Next LT Pro</vt:lpstr>
      <vt:lpstr>Avenir Next LT Pro Light</vt:lpstr>
      <vt:lpstr>Calibri</vt:lpstr>
      <vt:lpstr>Garamond</vt:lpstr>
      <vt:lpstr>SavonVTI</vt:lpstr>
      <vt:lpstr>English 7th grade</vt:lpstr>
      <vt:lpstr>Evaluations</vt:lpstr>
      <vt:lpstr>Units </vt:lpstr>
      <vt:lpstr>Activities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/>
  <cp:lastModifiedBy>DANIELA VALENZUELA</cp:lastModifiedBy>
  <cp:revision>99</cp:revision>
  <dcterms:created xsi:type="dcterms:W3CDTF">2021-03-02T12:07:03Z</dcterms:created>
  <dcterms:modified xsi:type="dcterms:W3CDTF">2021-03-09T17:06:38Z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