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8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10-03-21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marzo 10,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marzo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03989" y="572227"/>
            <a:ext cx="2963379" cy="866475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chemeClr val="bg1">
                    <a:lumMod val="85000"/>
                  </a:schemeClr>
                </a:solidFill>
              </a:rPr>
              <a:t>1º BÁSICO</a:t>
            </a:r>
            <a:endParaRPr lang="es-ES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9896" y="861669"/>
            <a:ext cx="5120640" cy="2304288"/>
          </a:xfrm>
        </p:spPr>
        <p:txBody>
          <a:bodyPr>
            <a:normAutofit fontScale="90000"/>
          </a:bodyPr>
          <a:lstStyle/>
          <a:p>
            <a:pPr algn="ctr"/>
            <a:r>
              <a:rPr lang="es-ES" u="sng" dirty="0" smtClean="0"/>
              <a:t>RUTA DE TRABAJO</a:t>
            </a:r>
            <a:br>
              <a:rPr lang="es-ES" u="sng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HISTORIA, GEOGRAFÍA Y CIENCIAS SOLICIALES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" name="Imagen 6" descr="niños-infancia-tr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03" y="2911871"/>
            <a:ext cx="5282933" cy="292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0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9784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MI IDENTIDAD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dirty="0" smtClean="0"/>
              <a:t>    TODAS LAS PERSONAS SOMOS DISTINTAS A LOS DEMÁS, NO TAN SOLO FÍSICAMENTE (NUESTRO GÉNERO, COLOR DE PIEL, ESTATURA), SINO TAMBIÉN EN NUESTROS GUSTOS, NUESTRA FORMA DE PENSAR, NUESTRAS HABILIDADES, LA FAMILIA, Y MUCHAS OTRAS CARACTERÍSTICAS.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Imagen 3" descr="cc97667a18d7104980d8dda9326ec9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61" y="3431022"/>
            <a:ext cx="3125394" cy="312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25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4991569" y="60634"/>
            <a:ext cx="2627058" cy="21212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¿DÓNDE VIVO?</a:t>
            </a:r>
            <a:endParaRPr lang="es-ES" sz="3200" dirty="0"/>
          </a:p>
        </p:txBody>
      </p:sp>
      <p:sp>
        <p:nvSpPr>
          <p:cNvPr id="5" name="Llamada ovalada 4"/>
          <p:cNvSpPr/>
          <p:nvPr/>
        </p:nvSpPr>
        <p:spPr>
          <a:xfrm flipH="1">
            <a:off x="2043755" y="60634"/>
            <a:ext cx="2473675" cy="2121200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¿EN QUÉ LUGAR NACÍ?</a:t>
            </a:r>
            <a:endParaRPr lang="es-ES" sz="3200" dirty="0"/>
          </a:p>
        </p:txBody>
      </p:sp>
      <p:sp>
        <p:nvSpPr>
          <p:cNvPr id="6" name="Llamada ovalada 5"/>
          <p:cNvSpPr/>
          <p:nvPr/>
        </p:nvSpPr>
        <p:spPr>
          <a:xfrm rot="3144738">
            <a:off x="6564499" y="2425877"/>
            <a:ext cx="2619185" cy="2419128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¿C</a:t>
            </a:r>
            <a:r>
              <a:rPr lang="is-IS" sz="2400" dirty="0" smtClean="0"/>
              <a:t>Ó</a:t>
            </a:r>
            <a:r>
              <a:rPr lang="es-ES" sz="2400" dirty="0" smtClean="0"/>
              <a:t>MO SE LLAMAN MIS PADRES?</a:t>
            </a:r>
            <a:endParaRPr lang="es-ES" sz="2400" dirty="0"/>
          </a:p>
        </p:txBody>
      </p:sp>
      <p:sp>
        <p:nvSpPr>
          <p:cNvPr id="7" name="Llamada ovalada 6"/>
          <p:cNvSpPr/>
          <p:nvPr/>
        </p:nvSpPr>
        <p:spPr>
          <a:xfrm rot="8379819" flipV="1">
            <a:off x="199641" y="1773914"/>
            <a:ext cx="2406364" cy="2600386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¿C</a:t>
            </a:r>
            <a:r>
              <a:rPr lang="is-I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 ME LLAMO?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agen 7" descr="depositphotos_57468281-stock-illustration-boy-thinking-with-question-mar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39" y="2967611"/>
            <a:ext cx="3143559" cy="355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0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Captura de pantalla 2021-03-07 a la(s) 20.02.22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24201" r="52097" b="17189"/>
          <a:stretch/>
        </p:blipFill>
        <p:spPr>
          <a:xfrm>
            <a:off x="4535368" y="229196"/>
            <a:ext cx="4312089" cy="6316522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190" y="921147"/>
            <a:ext cx="4172539" cy="51500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s-ES" sz="4400" u="sng" dirty="0" smtClean="0"/>
              <a:t>ACTIVIDAD: </a:t>
            </a:r>
            <a:r>
              <a:rPr lang="es-ES" sz="4400" dirty="0" smtClean="0"/>
              <a:t>IMPRIMIR O ESCRIBIR EN EL CUADERNO LA SIGUIENTE GU</a:t>
            </a:r>
            <a:r>
              <a:rPr lang="es-ES" sz="4400" dirty="0" smtClean="0"/>
              <a:t>ÍA RESPONDIENDO  CADA UNA DE LAS PREGUNTAS.</a:t>
            </a:r>
            <a:r>
              <a:rPr lang="es-ES" sz="4400" dirty="0" smtClean="0"/>
              <a:t> 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31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6324652" cy="1066801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BUZÓN  </a:t>
            </a:r>
            <a:endParaRPr lang="es-ES" sz="4400" dirty="0"/>
          </a:p>
        </p:txBody>
      </p:sp>
      <p:pic>
        <p:nvPicPr>
          <p:cNvPr id="4" name="Marcador de contenido 3" descr="depositphotos_5472363-stock-photo-mail-box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 t="6209" r="18484" b="13551"/>
          <a:stretch/>
        </p:blipFill>
        <p:spPr>
          <a:xfrm rot="371630">
            <a:off x="5000264" y="228600"/>
            <a:ext cx="925974" cy="1414385"/>
          </a:xfr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76225" y="1984472"/>
            <a:ext cx="5187026" cy="425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s-ES" dirty="0" smtClean="0"/>
              <a:t>   </a:t>
            </a:r>
            <a:r>
              <a:rPr lang="es-ES" dirty="0"/>
              <a:t>*</a:t>
            </a:r>
            <a:r>
              <a:rPr lang="es-ES" dirty="0" smtClean="0"/>
              <a:t>PUBLICAR EN EL BUZÓN DE TRABAJO, UNA FOTOGRAFÍA  EN DONDE APAREZCA EL NIÑO Ó NIÑA, JUNTO A SU FAMILIA (MAMÁ, PAPÁ, HERMANOS) REALIZANDO UNA ACTIVIDAD FAMILIAR QUE SEA DE SU AGRADO.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es-ES" dirty="0"/>
              <a:t> </a:t>
            </a:r>
            <a:r>
              <a:rPr lang="es-ES" dirty="0" smtClean="0"/>
              <a:t>*ADEMÁS MENCIONAR QUIENES APARECEN EN LA IMAGEN.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s-ES" dirty="0" smtClean="0"/>
          </a:p>
          <a:p>
            <a:pPr marL="0" indent="0" algn="just">
              <a:buFont typeface="Arial" pitchFamily="34" charset="0"/>
              <a:buNone/>
            </a:pPr>
            <a:endParaRPr lang="es-ES" dirty="0"/>
          </a:p>
        </p:txBody>
      </p:sp>
      <p:pic>
        <p:nvPicPr>
          <p:cNvPr id="7" name="Imagen 6" descr="vinilos-familia-jugando-en-el-parque.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03" y="2275525"/>
            <a:ext cx="3020977" cy="42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-vectores-eps_csp2807003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r="582" b="10409"/>
          <a:stretch/>
        </p:blipFill>
        <p:spPr>
          <a:xfrm>
            <a:off x="1214082" y="2107940"/>
            <a:ext cx="7089130" cy="4423821"/>
          </a:xfrm>
        </p:spPr>
      </p:pic>
      <p:sp>
        <p:nvSpPr>
          <p:cNvPr id="5" name="Rectángulo 4"/>
          <p:cNvSpPr/>
          <p:nvPr/>
        </p:nvSpPr>
        <p:spPr>
          <a:xfrm>
            <a:off x="1004757" y="186132"/>
            <a:ext cx="756359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VEMOS </a:t>
            </a:r>
          </a:p>
          <a:p>
            <a:pPr algn="ctr"/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PR</a:t>
            </a: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ÓXIMA SEMANA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770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79</TotalTime>
  <Words>150</Words>
  <Application>Microsoft Macintosh PowerPoint</Application>
  <PresentationFormat>Presentación en pantalla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SOHO</vt:lpstr>
      <vt:lpstr>RUTA DE TRABAJO  HISTORIA, GEOGRAFÍA Y CIENCIAS SOLICIALES </vt:lpstr>
      <vt:lpstr>MI IDENTIDAD</vt:lpstr>
      <vt:lpstr>Presentación de PowerPoint</vt:lpstr>
      <vt:lpstr>ACTIVIDAD: IMPRIMIR O ESCRIBIR EN EL CUADERNO LA SIGUIENTE GUÍA RESPONDIENDO  CADA UNA DE LAS PREGUNTAS. </vt:lpstr>
      <vt:lpstr>BUZÓN 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</dc:title>
  <dc:creator>Camila astudillo</dc:creator>
  <cp:lastModifiedBy>Camila astudillo</cp:lastModifiedBy>
  <cp:revision>10</cp:revision>
  <dcterms:created xsi:type="dcterms:W3CDTF">2021-03-07T21:49:57Z</dcterms:created>
  <dcterms:modified xsi:type="dcterms:W3CDTF">2021-03-10T03:51:47Z</dcterms:modified>
</cp:coreProperties>
</file>