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56" r:id="rId2"/>
    <p:sldId id="257" r:id="rId3"/>
    <p:sldId id="260" r:id="rId4"/>
    <p:sldId id="259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20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08-03-21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08-03-21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08-03-21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08-03-21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08-03-21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08-03-21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08-03-21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08-03-21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08-03-21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08-03-21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08-03-21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08-03-21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DF66AD8-BC4A-4004-9882-414398D930CA}" type="datetimeFigureOut">
              <a:rPr lang="en-US" smtClean="0"/>
              <a:t>08-03-21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sers/camilasilvaastudillo/Desktop/articles-145383_textoescolar_descarga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8015" y="1456097"/>
            <a:ext cx="6111434" cy="1914144"/>
          </a:xfrm>
        </p:spPr>
        <p:txBody>
          <a:bodyPr/>
          <a:lstStyle/>
          <a:p>
            <a:pPr algn="r"/>
            <a:r>
              <a:rPr lang="es-ES" dirty="0" smtClean="0"/>
              <a:t>RUTA DE TRABAJO</a:t>
            </a:r>
            <a:br>
              <a:rPr lang="es-ES" dirty="0" smtClean="0"/>
            </a:br>
            <a:r>
              <a:rPr lang="es-ES" sz="2800" dirty="0" smtClean="0"/>
              <a:t>LENGUAJE Y COMUNICACIONES</a:t>
            </a:r>
            <a:endParaRPr lang="es-ES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05064" y="3838066"/>
            <a:ext cx="1586696" cy="552805"/>
          </a:xfrm>
        </p:spPr>
        <p:txBody>
          <a:bodyPr/>
          <a:lstStyle/>
          <a:p>
            <a:r>
              <a:rPr lang="es-ES" dirty="0" smtClean="0"/>
              <a:t>2º BÁSICO</a:t>
            </a:r>
            <a:endParaRPr lang="es-ES" dirty="0"/>
          </a:p>
        </p:txBody>
      </p:sp>
      <p:pic>
        <p:nvPicPr>
          <p:cNvPr id="4" name="Imagen 3" descr="Solamente-unos-libros-acceden-a-la-lista-de-los-mas-vendidos-de-la-histori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75"/>
          <a:stretch/>
        </p:blipFill>
        <p:spPr>
          <a:xfrm>
            <a:off x="0" y="4537823"/>
            <a:ext cx="9144000" cy="2320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0375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6677" y="-130561"/>
            <a:ext cx="8042276" cy="1336956"/>
          </a:xfrm>
        </p:spPr>
        <p:txBody>
          <a:bodyPr/>
          <a:lstStyle/>
          <a:p>
            <a:r>
              <a:rPr lang="es-ES" dirty="0" smtClean="0"/>
              <a:t>OBJETIVOS DE LA CLASE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1411" y="1878027"/>
            <a:ext cx="3942006" cy="3374206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s-ES" dirty="0" smtClean="0"/>
              <a:t>ESCRIBIR FRECUENTEMENTE, PARA DESARROLLAR LA CREATIVIDAD Y EXPRESAR SUS IDEAS, TEXTOS COMO POEMAS, DIARIOS DE VIDA, ANÉCDOTAS, CARTAS, RECADOS, ETC.</a:t>
            </a:r>
            <a:endParaRPr lang="es-ES" dirty="0"/>
          </a:p>
        </p:txBody>
      </p:sp>
      <p:pic>
        <p:nvPicPr>
          <p:cNvPr id="4" name="Imagen 3" descr="Captura de pantalla 2021-03-08 a la(s) 02.00.4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4" t="19399" r="47631" b="10458"/>
          <a:stretch/>
        </p:blipFill>
        <p:spPr>
          <a:xfrm rot="179032">
            <a:off x="5130495" y="1599314"/>
            <a:ext cx="3521656" cy="4465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99597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LEO PRIMERO 2º BÁSICO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        PUEDES ENCONTRAR TU LIBRO ONLINE</a:t>
            </a:r>
          </a:p>
          <a:p>
            <a:pPr marL="0" indent="0">
              <a:buNone/>
            </a:pPr>
            <a:r>
              <a:rPr lang="es-ES" dirty="0"/>
              <a:t> </a:t>
            </a:r>
            <a:endParaRPr lang="es-ES" dirty="0" smtClean="0"/>
          </a:p>
          <a:p>
            <a:pPr marL="0" indent="0" algn="ctr">
              <a:buNone/>
            </a:pPr>
            <a:r>
              <a:rPr lang="es-ES" dirty="0" smtClean="0">
                <a:hlinkClick r:id="rId2" action="ppaction://hlinkfile"/>
              </a:rPr>
              <a:t>AQUI</a:t>
            </a:r>
            <a:endParaRPr lang="es-ES" dirty="0"/>
          </a:p>
        </p:txBody>
      </p:sp>
      <p:sp>
        <p:nvSpPr>
          <p:cNvPr id="4" name="Flecha curva 3"/>
          <p:cNvSpPr/>
          <p:nvPr/>
        </p:nvSpPr>
        <p:spPr>
          <a:xfrm flipV="1">
            <a:off x="2209110" y="3452979"/>
            <a:ext cx="1494789" cy="1243602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260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757826"/>
          </a:xfrm>
        </p:spPr>
        <p:txBody>
          <a:bodyPr/>
          <a:lstStyle/>
          <a:p>
            <a:r>
              <a:rPr lang="es-ES" dirty="0" smtClean="0"/>
              <a:t>¿CU</a:t>
            </a:r>
            <a:r>
              <a:rPr lang="is-IS" dirty="0" smtClean="0"/>
              <a:t>Á</a:t>
            </a:r>
            <a:r>
              <a:rPr lang="es-ES" dirty="0" smtClean="0"/>
              <a:t>LES SON LAS PARTES DE UNA CARTA?</a:t>
            </a:r>
            <a:endParaRPr lang="es-ES" dirty="0"/>
          </a:p>
        </p:txBody>
      </p:sp>
      <p:pic>
        <p:nvPicPr>
          <p:cNvPr id="4" name="Imagen 3" descr="Captura de pantalla 2021-03-08 a la(s) 02.12.5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1" t="25650" r="31429" b="14625"/>
          <a:stretch/>
        </p:blipFill>
        <p:spPr>
          <a:xfrm>
            <a:off x="1878405" y="1958011"/>
            <a:ext cx="5210172" cy="451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07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Captura de pantalla 2021-03-08 a la(s) 02.05.4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7" t="34180" r="41365" b="33973"/>
          <a:stretch/>
        </p:blipFill>
        <p:spPr>
          <a:xfrm>
            <a:off x="264565" y="912853"/>
            <a:ext cx="8638020" cy="5000869"/>
          </a:xfrm>
        </p:spPr>
      </p:pic>
      <p:pic>
        <p:nvPicPr>
          <p:cNvPr id="6" name="Imagen 5" descr="72258852-dibujo-a-mano-ilustración-de-la-carta-del-amor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1" t="23894" r="9146" b="20347"/>
          <a:stretch/>
        </p:blipFill>
        <p:spPr>
          <a:xfrm>
            <a:off x="5936297" y="211676"/>
            <a:ext cx="2966287" cy="199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76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a">
  <a:themeElements>
    <a:clrScheme name="Brisa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a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isa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Brisa.thmx</Template>
  <TotalTime>19</TotalTime>
  <Words>58</Words>
  <Application>Microsoft Macintosh PowerPoint</Application>
  <PresentationFormat>Presentación en pantalla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Brisa</vt:lpstr>
      <vt:lpstr>RUTA DE TRABAJO LENGUAJE Y COMUNICACIONES</vt:lpstr>
      <vt:lpstr>OBJETIVOS DE LA CLASE</vt:lpstr>
      <vt:lpstr>LEO PRIMERO 2º BÁSICO</vt:lpstr>
      <vt:lpstr>¿CUÁLES SON LAS PARTES DE UNA CARTA?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RUTA DE TRABAJO LENGUAJE Y COMUNICACIONES</dc:title>
  <dc:creator>Camila astudillo</dc:creator>
  <cp:lastModifiedBy>Camila astudillo</cp:lastModifiedBy>
  <cp:revision>3</cp:revision>
  <dcterms:created xsi:type="dcterms:W3CDTF">2021-03-08T04:55:22Z</dcterms:created>
  <dcterms:modified xsi:type="dcterms:W3CDTF">2021-03-08T11:40:55Z</dcterms:modified>
</cp:coreProperties>
</file>