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3" r:id="rId2"/>
    <p:sldId id="264" r:id="rId3"/>
    <p:sldId id="262" r:id="rId4"/>
    <p:sldId id="266" r:id="rId5"/>
    <p:sldId id="267" r:id="rId6"/>
    <p:sldId id="268" r:id="rId7"/>
    <p:sldId id="269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09-03-21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7312" y="2767736"/>
            <a:ext cx="7551601" cy="2251083"/>
          </a:xfrm>
        </p:spPr>
        <p:txBody>
          <a:bodyPr/>
          <a:lstStyle/>
          <a:p>
            <a:pPr algn="ctr"/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dirty="0" smtClean="0"/>
              <a:t>        </a:t>
            </a:r>
            <a:r>
              <a:rPr lang="es-ES" sz="2800" dirty="0" smtClean="0"/>
              <a:t>LENGUAJE Y COMUNICACIONES</a:t>
            </a:r>
            <a:br>
              <a:rPr lang="es-ES" sz="2800" dirty="0" smtClean="0"/>
            </a:br>
            <a:r>
              <a:rPr lang="es-ES" sz="2000" dirty="0" smtClean="0"/>
              <a:t>(SEMANA 08 AL 12 DE MARZO 2021)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42453" y="5349901"/>
            <a:ext cx="3058354" cy="914400"/>
          </a:xfrm>
        </p:spPr>
        <p:txBody>
          <a:bodyPr/>
          <a:lstStyle/>
          <a:p>
            <a:r>
              <a:rPr lang="es-ES" sz="3200" dirty="0" smtClean="0"/>
              <a:t>1º BÁSICO 2021</a:t>
            </a:r>
            <a:endParaRPr lang="es-ES" sz="3200" dirty="0"/>
          </a:p>
        </p:txBody>
      </p:sp>
      <p:pic>
        <p:nvPicPr>
          <p:cNvPr id="4" name="Imagen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2" y="113362"/>
            <a:ext cx="7506394" cy="265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0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0780" y="2989936"/>
            <a:ext cx="7557355" cy="2731943"/>
          </a:xfrm>
        </p:spPr>
        <p:txBody>
          <a:bodyPr/>
          <a:lstStyle/>
          <a:p>
            <a:pPr algn="ctr"/>
            <a:r>
              <a:rPr lang="es-ES" sz="3200" dirty="0" smtClean="0"/>
              <a:t>¿C</a:t>
            </a:r>
            <a:r>
              <a:rPr lang="is-IS" sz="3200" dirty="0" smtClean="0"/>
              <a:t>Ó</a:t>
            </a:r>
            <a:r>
              <a:rPr lang="es-ES" sz="3200" dirty="0" smtClean="0"/>
              <a:t>MO ESTÁN LOS NIÑOS Y NIÑAS DEL 1º BÁSICO?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BIENVENIDOS A ESTA NUEVA AVENTURA!!!</a:t>
            </a:r>
            <a:endParaRPr lang="es-ES" sz="3200" dirty="0"/>
          </a:p>
        </p:txBody>
      </p:sp>
      <p:pic>
        <p:nvPicPr>
          <p:cNvPr id="2" name="Imagen 1" descr="abecedario-alfabeto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 b="11661"/>
          <a:stretch/>
        </p:blipFill>
        <p:spPr>
          <a:xfrm>
            <a:off x="740780" y="227210"/>
            <a:ext cx="7876020" cy="22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04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UNIDAD 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571" y="1647492"/>
            <a:ext cx="7612064" cy="4182035"/>
          </a:xfrm>
        </p:spPr>
        <p:txBody>
          <a:bodyPr/>
          <a:lstStyle/>
          <a:p>
            <a:r>
              <a:rPr lang="es-ES" dirty="0" smtClean="0"/>
              <a:t>REFORZAR UNIDADES TRABAJADAS EN KINDER (VOCALES Y CONSONANTES</a:t>
            </a:r>
            <a:r>
              <a:rPr lang="es-ES" dirty="0" smtClean="0"/>
              <a:t>)</a:t>
            </a:r>
          </a:p>
          <a:p>
            <a:r>
              <a:rPr lang="es-ES" dirty="0" smtClean="0"/>
              <a:t>DESCOMPOSICI</a:t>
            </a:r>
            <a:r>
              <a:rPr lang="es-ES" dirty="0" smtClean="0"/>
              <a:t>ÓN DE PALABRAS</a:t>
            </a:r>
            <a:endParaRPr lang="es-ES" dirty="0" smtClean="0"/>
          </a:p>
          <a:p>
            <a:r>
              <a:rPr lang="es-ES" dirty="0" smtClean="0"/>
              <a:t>EVALUACIÓN DIAGNÓSTICA </a:t>
            </a:r>
            <a:endParaRPr lang="es-ES" dirty="0"/>
          </a:p>
        </p:txBody>
      </p:sp>
      <p:pic>
        <p:nvPicPr>
          <p:cNvPr id="4" name="Imagen 3" descr="diseno-alfabeto-vectorial-ninos_1096-12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1" y="3828376"/>
            <a:ext cx="8175034" cy="28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VOCALES</a:t>
            </a:r>
            <a:endParaRPr lang="es-ES" dirty="0"/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97106"/>
            <a:ext cx="8310758" cy="41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VOCALES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 LAS VOCALES LAS TRABAJAREMOS DE DISTINTAS FORMAS, CON </a:t>
            </a:r>
            <a:r>
              <a:rPr lang="es-ES" dirty="0" smtClean="0"/>
              <a:t>CANCIONES, COMO TAMBIÉN DE FORMA ESCRITA.</a:t>
            </a:r>
          </a:p>
          <a:p>
            <a:pPr algn="just"/>
            <a:r>
              <a:rPr lang="es-ES" dirty="0" smtClean="0"/>
              <a:t>RECORDAREMOS DISTINTOS OBJETOS QUE ENCONTRAMOS EN NUESTRO ENTORNO, LOS CUALES DEBEN COMENZAR CON CADA UNA DE LAS VOCALES.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49066" y="5191912"/>
            <a:ext cx="1451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/>
              <a:t>A</a:t>
            </a:r>
            <a:endParaRPr lang="es-ES" sz="8800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>
            <a:off x="3600385" y="5915187"/>
            <a:ext cx="12559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descarga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5" y="5184107"/>
            <a:ext cx="2046870" cy="145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940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DESCOMPOSICI</a:t>
            </a:r>
            <a:r>
              <a:rPr lang="es-ES" dirty="0" smtClean="0"/>
              <a:t>ÓN</a:t>
            </a:r>
            <a:br>
              <a:rPr lang="es-ES" dirty="0" smtClean="0"/>
            </a:br>
            <a:r>
              <a:rPr lang="es-ES" dirty="0" smtClean="0"/>
              <a:t> DE PALABRAS</a:t>
            </a:r>
            <a:endParaRPr lang="es-ES" dirty="0"/>
          </a:p>
        </p:txBody>
      </p:sp>
      <p:pic>
        <p:nvPicPr>
          <p:cNvPr id="4" name="Imagen 3" descr="526183555376745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15467" r="3361" b="11880"/>
          <a:stretch/>
        </p:blipFill>
        <p:spPr>
          <a:xfrm>
            <a:off x="2274662" y="1771137"/>
            <a:ext cx="5023792" cy="46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DESCOMPOSICI</a:t>
            </a:r>
            <a:r>
              <a:rPr lang="es-ES" dirty="0" smtClean="0"/>
              <a:t>ÓN</a:t>
            </a:r>
            <a:br>
              <a:rPr lang="es-ES" dirty="0" smtClean="0"/>
            </a:br>
            <a:r>
              <a:rPr lang="es-ES" dirty="0" smtClean="0"/>
              <a:t>DE PALABRAS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5" y="2070846"/>
            <a:ext cx="3616688" cy="41820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dirty="0" smtClean="0"/>
              <a:t>CON AYUDA DE NUESTRAS MANITOS, REALIZAREMOS LA DESCOMPOSICI</a:t>
            </a:r>
            <a:r>
              <a:rPr lang="es-ES" dirty="0" smtClean="0"/>
              <a:t>ÓN DE LAS PALABRAS EN SÍLABAS.</a:t>
            </a:r>
            <a:endParaRPr lang="es-ES" dirty="0"/>
          </a:p>
        </p:txBody>
      </p:sp>
      <p:pic>
        <p:nvPicPr>
          <p:cNvPr id="4" name="Imagen 3" descr="65b9108374101dc2ff06e6259cea77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r="11901" b="19860"/>
          <a:stretch/>
        </p:blipFill>
        <p:spPr>
          <a:xfrm>
            <a:off x="5205208" y="1721927"/>
            <a:ext cx="3042186" cy="400676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828423" y="5889750"/>
            <a:ext cx="795434" cy="697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776257" y="5889750"/>
            <a:ext cx="795434" cy="697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6725195" y="5903962"/>
            <a:ext cx="795434" cy="697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7849677" y="5903962"/>
            <a:ext cx="795434" cy="6978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ultiplicación 8"/>
          <p:cNvSpPr/>
          <p:nvPr/>
        </p:nvSpPr>
        <p:spPr>
          <a:xfrm>
            <a:off x="4775918" y="5795681"/>
            <a:ext cx="914400" cy="914400"/>
          </a:xfrm>
          <a:prstGeom prst="mathMultiply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ultiplicación 9"/>
          <p:cNvSpPr/>
          <p:nvPr/>
        </p:nvSpPr>
        <p:spPr>
          <a:xfrm>
            <a:off x="5720437" y="5795681"/>
            <a:ext cx="914400" cy="914400"/>
          </a:xfrm>
          <a:prstGeom prst="mathMultiply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91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5" y="2540121"/>
            <a:ext cx="7612064" cy="3712759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dirty="0" smtClean="0"/>
              <a:t>QUERIDOS APODERADOS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dirty="0" smtClean="0"/>
              <a:t>ES DE SUMA IMPORTANCIA EL TRABAJO QUE REALIZAREMOS DIA A DIA, ES POR ESTO QUE LE AGRADECEMOS  LA RESPONSABILIDAD Y COMPROMISO QUE TENDRÁN USTEDES.</a:t>
            </a:r>
            <a:endParaRPr lang="es-ES" dirty="0"/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4180"/>
          <a:stretch/>
        </p:blipFill>
        <p:spPr>
          <a:xfrm>
            <a:off x="765175" y="171986"/>
            <a:ext cx="7859618" cy="189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0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andicapped-children-playing-other-kids-260nw-25795038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" b="6413"/>
          <a:stretch/>
        </p:blipFill>
        <p:spPr>
          <a:xfrm>
            <a:off x="315416" y="3042572"/>
            <a:ext cx="8552879" cy="3680496"/>
          </a:xfrm>
        </p:spPr>
      </p:pic>
      <p:sp>
        <p:nvSpPr>
          <p:cNvPr id="5" name="Rectángulo 4"/>
          <p:cNvSpPr/>
          <p:nvPr/>
        </p:nvSpPr>
        <p:spPr>
          <a:xfrm>
            <a:off x="498151" y="680605"/>
            <a:ext cx="814770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</a:t>
            </a:r>
          </a:p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PR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ÓXIMA SEMANA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667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ábitat">
  <a:themeElements>
    <a:clrScheme name="Há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á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á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Hábitat.thmx</Template>
  <TotalTime>132</TotalTime>
  <Words>136</Words>
  <Application>Microsoft Macintosh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Hábitat</vt:lpstr>
      <vt:lpstr>RUTA DE TRABAJO         LENGUAJE Y COMUNICACIONES (SEMANA 08 AL 12 DE MARZO 2021)</vt:lpstr>
      <vt:lpstr>Presentación de PowerPoint</vt:lpstr>
      <vt:lpstr> UNIDAD 0</vt:lpstr>
      <vt:lpstr>LAS VOCALES</vt:lpstr>
      <vt:lpstr>LAS VOCALES</vt:lpstr>
      <vt:lpstr>DESCOMPOSICIÓN  DE PALABRAS</vt:lpstr>
      <vt:lpstr>DESCOMPOSICIÓN DE PALABRAS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        LENGUAJE Y COMUNICACIONES</dc:title>
  <dc:creator>Camila astudillo</dc:creator>
  <cp:lastModifiedBy>Camila astudillo</cp:lastModifiedBy>
  <cp:revision>12</cp:revision>
  <dcterms:created xsi:type="dcterms:W3CDTF">2021-03-08T03:31:11Z</dcterms:created>
  <dcterms:modified xsi:type="dcterms:W3CDTF">2021-03-10T03:23:46Z</dcterms:modified>
</cp:coreProperties>
</file>