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00"/>
    <p:restoredTop sz="95807"/>
  </p:normalViewPr>
  <p:slideViewPr>
    <p:cSldViewPr snapToGrid="0" snapToObjects="1">
      <p:cViewPr varScale="1">
        <p:scale>
          <a:sx n="102" d="100"/>
          <a:sy n="102" d="100"/>
        </p:scale>
        <p:origin x="208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3/7/21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valenzuela@emmanuel.c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B899AC-3126-1348-865E-E777EEB75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2" y="639097"/>
            <a:ext cx="4961534" cy="3781101"/>
          </a:xfrm>
        </p:spPr>
        <p:txBody>
          <a:bodyPr>
            <a:normAutofit/>
          </a:bodyPr>
          <a:lstStyle/>
          <a:p>
            <a:r>
              <a:rPr lang="es-CL" dirty="0"/>
              <a:t>8th grade English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9369AD-64BD-D540-A531-30FBA6041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4961535" cy="7856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L" sz="1700"/>
              <a:t>Teacher: DANIELA VALENZUELA</a:t>
            </a:r>
          </a:p>
          <a:p>
            <a:pPr>
              <a:lnSpc>
                <a:spcPct val="90000"/>
              </a:lnSpc>
            </a:pPr>
            <a:r>
              <a:rPr lang="es-CL" sz="1700">
                <a:hlinkClick r:id="rId2"/>
              </a:rPr>
              <a:t>dvalenzuela@emmanuel.cl</a:t>
            </a:r>
            <a:r>
              <a:rPr lang="es-CL" sz="1700"/>
              <a:t> </a:t>
            </a:r>
          </a:p>
          <a:p>
            <a:pPr>
              <a:lnSpc>
                <a:spcPct val="90000"/>
              </a:lnSpc>
            </a:pPr>
            <a:endParaRPr lang="es-CL" sz="17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F03B5BA-0594-2640-9F35-A0CC2494FB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74" r="-1" b="13341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5C589-01D0-7544-93D8-1715ED356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4E172F3-E646-9742-8A9F-727E1418C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0166" y="72025"/>
            <a:ext cx="6915499" cy="6713950"/>
          </a:xfrm>
        </p:spPr>
      </p:pic>
    </p:spTree>
    <p:extLst>
      <p:ext uri="{BB962C8B-B14F-4D97-AF65-F5344CB8AC3E}">
        <p14:creationId xmlns:p14="http://schemas.microsoft.com/office/powerpoint/2010/main" val="2872269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96595E-B818-A940-A590-C5ADA36F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639097"/>
            <a:ext cx="3211392" cy="378110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74F1F8-962D-4FF5-B378-D9D2FFDFD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896681"/>
            <a:ext cx="12188952" cy="1961319"/>
          </a:xfrm>
          <a:custGeom>
            <a:avLst/>
            <a:gdLst>
              <a:gd name="connsiteX0" fmla="*/ 0 w 12188952"/>
              <a:gd name="connsiteY0" fmla="*/ 0 h 1961319"/>
              <a:gd name="connsiteX1" fmla="*/ 1996017 w 12188952"/>
              <a:gd name="connsiteY1" fmla="*/ 0 h 1961319"/>
              <a:gd name="connsiteX2" fmla="*/ 2377017 w 12188952"/>
              <a:gd name="connsiteY2" fmla="*/ 263783 h 1961319"/>
              <a:gd name="connsiteX3" fmla="*/ 2385484 w 12188952"/>
              <a:gd name="connsiteY3" fmla="*/ 266713 h 1961319"/>
              <a:gd name="connsiteX4" fmla="*/ 2398184 w 12188952"/>
              <a:gd name="connsiteY4" fmla="*/ 271110 h 1961319"/>
              <a:gd name="connsiteX5" fmla="*/ 2410883 w 12188952"/>
              <a:gd name="connsiteY5" fmla="*/ 275506 h 1961319"/>
              <a:gd name="connsiteX6" fmla="*/ 2421467 w 12188952"/>
              <a:gd name="connsiteY6" fmla="*/ 275506 h 1961319"/>
              <a:gd name="connsiteX7" fmla="*/ 2434167 w 12188952"/>
              <a:gd name="connsiteY7" fmla="*/ 275506 h 1961319"/>
              <a:gd name="connsiteX8" fmla="*/ 2444750 w 12188952"/>
              <a:gd name="connsiteY8" fmla="*/ 271110 h 1961319"/>
              <a:gd name="connsiteX9" fmla="*/ 2457450 w 12188952"/>
              <a:gd name="connsiteY9" fmla="*/ 266713 h 1961319"/>
              <a:gd name="connsiteX10" fmla="*/ 2465917 w 12188952"/>
              <a:gd name="connsiteY10" fmla="*/ 263783 h 1961319"/>
              <a:gd name="connsiteX11" fmla="*/ 2846917 w 12188952"/>
              <a:gd name="connsiteY11" fmla="*/ 0 h 1961319"/>
              <a:gd name="connsiteX12" fmla="*/ 12188952 w 12188952"/>
              <a:gd name="connsiteY12" fmla="*/ 0 h 1961319"/>
              <a:gd name="connsiteX13" fmla="*/ 12188952 w 12188952"/>
              <a:gd name="connsiteY13" fmla="*/ 1264506 h 1961319"/>
              <a:gd name="connsiteX14" fmla="*/ 12188952 w 12188952"/>
              <a:gd name="connsiteY14" fmla="*/ 1917775 h 1961319"/>
              <a:gd name="connsiteX15" fmla="*/ 12188952 w 12188952"/>
              <a:gd name="connsiteY15" fmla="*/ 1961319 h 1961319"/>
              <a:gd name="connsiteX16" fmla="*/ 0 w 12188952"/>
              <a:gd name="connsiteY16" fmla="*/ 1961319 h 1961319"/>
              <a:gd name="connsiteX17" fmla="*/ 0 w 12188952"/>
              <a:gd name="connsiteY17" fmla="*/ 1917775 h 1961319"/>
              <a:gd name="connsiteX18" fmla="*/ 0 w 12188952"/>
              <a:gd name="connsiteY18" fmla="*/ 1264506 h 196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88952" h="1961319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88952" y="0"/>
                </a:lnTo>
                <a:lnTo>
                  <a:pt x="12188952" y="1264506"/>
                </a:lnTo>
                <a:lnTo>
                  <a:pt x="12188952" y="1917775"/>
                </a:lnTo>
                <a:lnTo>
                  <a:pt x="12188952" y="1961319"/>
                </a:lnTo>
                <a:lnTo>
                  <a:pt x="0" y="1961319"/>
                </a:lnTo>
                <a:lnTo>
                  <a:pt x="0" y="1917775"/>
                </a:lnTo>
                <a:lnTo>
                  <a:pt x="0" y="1264506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01CDB4-05E2-481A-9165-2455B6FE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3C43E0F-EC0A-4928-BA40-42313C099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F639E3F-A03A-3D42-A216-96A2700B2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2118" y="1605366"/>
            <a:ext cx="5630441" cy="36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5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2C1F7-72A3-4748-B12F-A61827FE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387E0A4-EBEA-9440-A26F-F43D83C3EF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784" y="78564"/>
            <a:ext cx="7365304" cy="6700871"/>
          </a:xfrm>
        </p:spPr>
      </p:pic>
    </p:spTree>
    <p:extLst>
      <p:ext uri="{BB962C8B-B14F-4D97-AF65-F5344CB8AC3E}">
        <p14:creationId xmlns:p14="http://schemas.microsoft.com/office/powerpoint/2010/main" val="152764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6FA27-AE73-F248-BEB4-3C788CFF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FD9D1D1C-C056-6E41-845A-4480CFAF0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52" y="59498"/>
            <a:ext cx="5650063" cy="6739003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B06282A-085F-BE44-BC99-B3EBE8318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914" y="59497"/>
            <a:ext cx="6042387" cy="67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60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78DAC4-BC65-D64D-9789-C387D15F1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E1716E-292D-3246-A374-81504E210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871" y="230860"/>
            <a:ext cx="11483328" cy="6179951"/>
          </a:xfrm>
        </p:spPr>
      </p:pic>
    </p:spTree>
    <p:extLst>
      <p:ext uri="{BB962C8B-B14F-4D97-AF65-F5344CB8AC3E}">
        <p14:creationId xmlns:p14="http://schemas.microsoft.com/office/powerpoint/2010/main" val="50401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DABF1-08A3-5144-907E-7F7344DE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87B1F0-479B-304A-A788-02BB01D9C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5776" y="0"/>
            <a:ext cx="7564942" cy="7455759"/>
          </a:xfrm>
        </p:spPr>
      </p:pic>
    </p:spTree>
    <p:extLst>
      <p:ext uri="{BB962C8B-B14F-4D97-AF65-F5344CB8AC3E}">
        <p14:creationId xmlns:p14="http://schemas.microsoft.com/office/powerpoint/2010/main" val="2342870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4C9FD-1EA1-2640-A684-ACEE6E130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C8CA1EB-5808-8943-892D-DE4258F4D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725" y="331069"/>
            <a:ext cx="11035880" cy="5794157"/>
          </a:xfrm>
        </p:spPr>
      </p:pic>
    </p:spTree>
    <p:extLst>
      <p:ext uri="{BB962C8B-B14F-4D97-AF65-F5344CB8AC3E}">
        <p14:creationId xmlns:p14="http://schemas.microsoft.com/office/powerpoint/2010/main" val="64350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1294B-A4D6-924A-B844-941BE1AC7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Units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AB0679D-0954-FB40-BAA9-4DDDB93CF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001" y="1496315"/>
            <a:ext cx="10074254" cy="4662438"/>
          </a:xfrm>
        </p:spPr>
      </p:pic>
    </p:spTree>
    <p:extLst>
      <p:ext uri="{BB962C8B-B14F-4D97-AF65-F5344CB8AC3E}">
        <p14:creationId xmlns:p14="http://schemas.microsoft.com/office/powerpoint/2010/main" val="1458436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1FDBD-8178-0940-BC67-C35622B11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C1B34A6-9577-C049-9AE9-48CD07B4A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4865" y="932412"/>
            <a:ext cx="10957863" cy="727292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DCC9655-2006-0D43-800F-290A74B94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41" y="1902862"/>
            <a:ext cx="10891687" cy="450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61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A1BF2-30E6-974C-9972-06B47098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11" y="0"/>
            <a:ext cx="3116541" cy="551349"/>
          </a:xfrm>
        </p:spPr>
        <p:txBody>
          <a:bodyPr/>
          <a:lstStyle/>
          <a:p>
            <a:r>
              <a:rPr lang="es-CL" dirty="0"/>
              <a:t>Activities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F9F21B1-8275-8248-85E5-2E5D985F9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210" y="764292"/>
            <a:ext cx="10781365" cy="5555826"/>
          </a:xfrm>
        </p:spPr>
      </p:pic>
    </p:spTree>
    <p:extLst>
      <p:ext uri="{BB962C8B-B14F-4D97-AF65-F5344CB8AC3E}">
        <p14:creationId xmlns:p14="http://schemas.microsoft.com/office/powerpoint/2010/main" val="386000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FC141B3-1C7F-F749-B48F-5CC871606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609" y="825866"/>
            <a:ext cx="8954643" cy="4189311"/>
          </a:xfrm>
        </p:spPr>
      </p:pic>
    </p:spTree>
    <p:extLst>
      <p:ext uri="{BB962C8B-B14F-4D97-AF65-F5344CB8AC3E}">
        <p14:creationId xmlns:p14="http://schemas.microsoft.com/office/powerpoint/2010/main" val="35665130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EF3212-ED73-4F03-A620-B59A87847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D149B77-97C7-2147-B0F4-EDB1B6B9DA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736601"/>
            <a:ext cx="5130798" cy="53847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22AE07-56C5-9E41-B41A-C4893318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3" y="736601"/>
            <a:ext cx="5130798" cy="51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2818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277119-B941-4A45-9322-FA2BC135D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DFDB457D-F372-428B-A10D-41080EF93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C959B2-9599-184F-91E5-BB931E45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49" y="1819275"/>
            <a:ext cx="3606137" cy="42220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/>
              <a:t>Sports activities 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08A8FCF1-8FE9-EF44-9D3F-C0311B8B9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0745" y="165562"/>
            <a:ext cx="5089847" cy="6533361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67C7B62-DEB9-4540-BB6B-C44A2ED8B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0500" y="5086187"/>
            <a:ext cx="45974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0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A62207D-86A9-0942-AC5F-995B181F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29B7A162-B3E9-9A4C-9202-2C11B6F33A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10646" y="0"/>
            <a:ext cx="7960488" cy="6858000"/>
          </a:xfr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ECE18AA-5FA1-6546-A340-760FA36138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616976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A233DC4-0FF2-5F48-9DBC-D25F67747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23" y="0"/>
            <a:ext cx="6787174" cy="6679686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064F4F-8B00-FE44-8B5C-CAE9DCD2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997" y="1641258"/>
            <a:ext cx="5219700" cy="36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7809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Citable</Template>
  <TotalTime>78</TotalTime>
  <Words>16</Words>
  <Application>Microsoft Macintosh PowerPoint</Application>
  <PresentationFormat>Panorámica</PresentationFormat>
  <Paragraphs>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Century Gothic</vt:lpstr>
      <vt:lpstr>Wingdings 2</vt:lpstr>
      <vt:lpstr>Citable</vt:lpstr>
      <vt:lpstr>8th grade English </vt:lpstr>
      <vt:lpstr>Units </vt:lpstr>
      <vt:lpstr>Presentación de PowerPoint</vt:lpstr>
      <vt:lpstr>Activities </vt:lpstr>
      <vt:lpstr>Presentación de PowerPoint</vt:lpstr>
      <vt:lpstr>Presentación de PowerPoint</vt:lpstr>
      <vt:lpstr>Sports activities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8th grade English </dc:title>
  <dc:creator>DANIELA VALENZUELA</dc:creator>
  <cp:lastModifiedBy>DANIELA VALENZUELA</cp:lastModifiedBy>
  <cp:revision>8</cp:revision>
  <dcterms:created xsi:type="dcterms:W3CDTF">2021-02-28T22:14:18Z</dcterms:created>
  <dcterms:modified xsi:type="dcterms:W3CDTF">2021-03-07T21:26:32Z</dcterms:modified>
</cp:coreProperties>
</file>