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5F388-5802-2F4E-9EC4-EB09C211D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6th grade english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A7FD6A-7E2F-6B4D-88DF-3F81028D00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Teacher Daniela valenzuela reyes </a:t>
            </a:r>
          </a:p>
          <a:p>
            <a:r>
              <a:rPr lang="es-CL" dirty="0"/>
              <a:t>DVALENZUELA@emmanuel.cl </a:t>
            </a:r>
          </a:p>
        </p:txBody>
      </p:sp>
    </p:spTree>
    <p:extLst>
      <p:ext uri="{BB962C8B-B14F-4D97-AF65-F5344CB8AC3E}">
        <p14:creationId xmlns:p14="http://schemas.microsoft.com/office/powerpoint/2010/main" val="10718827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D3BD5-BE08-3349-8DA6-CF00BA96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What do you remember?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B013A4-8C46-4E4E-9BBB-92EB2C37D0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Emotions </a:t>
            </a:r>
          </a:p>
          <a:p>
            <a:r>
              <a:rPr lang="es-CL" dirty="0"/>
              <a:t>Members of the family</a:t>
            </a:r>
          </a:p>
          <a:p>
            <a:r>
              <a:rPr lang="es-CL" dirty="0"/>
              <a:t>Parts of the house  </a:t>
            </a:r>
          </a:p>
          <a:p>
            <a:r>
              <a:rPr lang="es-CL" dirty="0"/>
              <a:t>Elements of the house </a:t>
            </a:r>
          </a:p>
          <a:p>
            <a:r>
              <a:rPr lang="es-CL" dirty="0"/>
              <a:t>Places of the city</a:t>
            </a:r>
          </a:p>
          <a:p>
            <a:r>
              <a:rPr lang="es-CL" dirty="0"/>
              <a:t>Nature 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0139512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D8695-E82C-5E4E-BDBB-43C28F55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Units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C1AF73-7534-144E-8855-E0B7F7D13B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225703" y="100013"/>
            <a:ext cx="2280496" cy="314325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C131DA-54EB-A54C-AB9B-54CB3E36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1671638"/>
            <a:ext cx="8229601" cy="480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9C747B7-DA4E-4E47-ABBB-BBE5E252D7A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85487" y="365332"/>
            <a:ext cx="11115963" cy="58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E5E4D-E348-3B43-A9D2-08664964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089" y="91053"/>
            <a:ext cx="4908592" cy="709047"/>
          </a:xfrm>
        </p:spPr>
        <p:txBody>
          <a:bodyPr>
            <a:normAutofit fontScale="90000"/>
          </a:bodyPr>
          <a:lstStyle/>
          <a:p>
            <a:r>
              <a:rPr lang="es-CL" dirty="0"/>
              <a:t>Telling the time </a:t>
            </a:r>
          </a:p>
        </p:txBody>
      </p:sp>
      <p:pic>
        <p:nvPicPr>
          <p:cNvPr id="5" name="Picture 4" descr="Stopwatch">
            <a:extLst>
              <a:ext uri="{FF2B5EF4-FFF2-40B4-BE49-F238E27FC236}">
                <a16:creationId xmlns:a16="http://schemas.microsoft.com/office/drawing/2014/main" id="{5823162B-9140-4D54-A8C9-A2C3FFB8D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09" r="18719"/>
          <a:stretch/>
        </p:blipFill>
        <p:spPr>
          <a:xfrm>
            <a:off x="535442" y="188124"/>
            <a:ext cx="531266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BE470D-9584-864D-962C-18F1646664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4089" y="2142066"/>
            <a:ext cx="4908593" cy="3232519"/>
          </a:xfrm>
        </p:spPr>
        <p:txBody>
          <a:bodyPr>
            <a:normAutofit/>
          </a:bodyPr>
          <a:lstStyle/>
          <a:p>
            <a:r>
              <a:rPr lang="es-CL" dirty="0"/>
              <a:t>Numbers!!! 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5E081C-C75B-5247-80A2-787F65CCC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00100"/>
            <a:ext cx="5312664" cy="60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7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DC00951-9A97-A646-ACDD-9116BC5BAE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584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113</TotalTime>
  <Words>41</Words>
  <Application>Microsoft Office PowerPoint</Application>
  <PresentationFormat>Panorámica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Impact</vt:lpstr>
      <vt:lpstr>Evento principal</vt:lpstr>
      <vt:lpstr>6th grade english </vt:lpstr>
      <vt:lpstr>What do you remember? </vt:lpstr>
      <vt:lpstr>Units </vt:lpstr>
      <vt:lpstr>Presentación de PowerPoint</vt:lpstr>
      <vt:lpstr>Telling the time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grade english </dc:title>
  <dc:creator>DANIELA VALENZUELA</dc:creator>
  <cp:lastModifiedBy>Enlaces</cp:lastModifiedBy>
  <cp:revision>9</cp:revision>
  <dcterms:created xsi:type="dcterms:W3CDTF">2021-02-28T23:10:51Z</dcterms:created>
  <dcterms:modified xsi:type="dcterms:W3CDTF">2021-03-03T16:06:47Z</dcterms:modified>
</cp:coreProperties>
</file>