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/>
    <p:restoredTop sz="95840"/>
  </p:normalViewPr>
  <p:slideViewPr>
    <p:cSldViewPr snapToGrid="0" snapToObjects="1">
      <p:cViewPr varScale="1">
        <p:scale>
          <a:sx n="91" d="100"/>
          <a:sy n="91" d="100"/>
        </p:scale>
        <p:origin x="20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082BF7-5791-7C4F-89A6-B2C34303F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454" y="640080"/>
            <a:ext cx="4208656" cy="3034857"/>
          </a:xfrm>
        </p:spPr>
        <p:txBody>
          <a:bodyPr anchor="b">
            <a:normAutofit/>
          </a:bodyPr>
          <a:lstStyle/>
          <a:p>
            <a:pPr algn="l"/>
            <a:r>
              <a:rPr lang="es-CL" sz="4400">
                <a:solidFill>
                  <a:srgbClr val="FFFFFF"/>
                </a:solidFill>
              </a:rPr>
              <a:t>5th grade English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E76542-54E8-FF4C-B924-2F1AB8996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9099" y="3849539"/>
            <a:ext cx="4204012" cy="2359417"/>
          </a:xfrm>
        </p:spPr>
        <p:txBody>
          <a:bodyPr anchor="t">
            <a:normAutofit/>
          </a:bodyPr>
          <a:lstStyle/>
          <a:p>
            <a:r>
              <a:rPr lang="es-CL" sz="1600">
                <a:solidFill>
                  <a:srgbClr val="FFFFFF"/>
                </a:solidFill>
              </a:rPr>
              <a:t>Teacher: Daniela Valenzuela</a:t>
            </a:r>
          </a:p>
          <a:p>
            <a:r>
              <a:rPr lang="es-CL" sz="1600">
                <a:solidFill>
                  <a:srgbClr val="FFFFFF"/>
                </a:solidFill>
              </a:rPr>
              <a:t>E-mail dvalenzuela@emmanuel.cl</a:t>
            </a:r>
          </a:p>
        </p:txBody>
      </p:sp>
      <p:pic>
        <p:nvPicPr>
          <p:cNvPr id="1026" name="Picture 2" descr="English Time Team - Photos | Facebook">
            <a:extLst>
              <a:ext uri="{FF2B5EF4-FFF2-40B4-BE49-F238E27FC236}">
                <a16:creationId xmlns:a16="http://schemas.microsoft.com/office/drawing/2014/main" id="{0586C434-E4B5-2B4F-93D9-2415F299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99753"/>
            <a:ext cx="5459470" cy="54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60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47622-014C-5D48-92DF-E3D2C955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F672C8-2195-8F41-88EA-6AAC5BBB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325" y="1320385"/>
            <a:ext cx="8886297" cy="2829584"/>
          </a:xfrm>
        </p:spPr>
      </p:pic>
    </p:spTree>
    <p:extLst>
      <p:ext uri="{BB962C8B-B14F-4D97-AF65-F5344CB8AC3E}">
        <p14:creationId xmlns:p14="http://schemas.microsoft.com/office/powerpoint/2010/main" val="2678653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1D833-7CB6-5748-8564-C094FE35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EBCEE2F-1653-B04F-A4F3-025677CD9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599" y="80889"/>
            <a:ext cx="7416801" cy="6696222"/>
          </a:xfrm>
        </p:spPr>
      </p:pic>
    </p:spTree>
    <p:extLst>
      <p:ext uri="{BB962C8B-B14F-4D97-AF65-F5344CB8AC3E}">
        <p14:creationId xmlns:p14="http://schemas.microsoft.com/office/powerpoint/2010/main" val="1097090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6AD6C-438B-B044-8173-A1D85446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14" y="177514"/>
            <a:ext cx="2519172" cy="743522"/>
          </a:xfrm>
        </p:spPr>
        <p:txBody>
          <a:bodyPr/>
          <a:lstStyle/>
          <a:p>
            <a:r>
              <a:rPr lang="es-CL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747126-3295-D647-BC24-10EA784C4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025" y="860424"/>
            <a:ext cx="10083938" cy="5553817"/>
          </a:xfrm>
        </p:spPr>
      </p:pic>
    </p:spTree>
    <p:extLst>
      <p:ext uri="{BB962C8B-B14F-4D97-AF65-F5344CB8AC3E}">
        <p14:creationId xmlns:p14="http://schemas.microsoft.com/office/powerpoint/2010/main" val="32483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35FEF90-18F3-E04F-A9E9-687B35BA9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916" y="257175"/>
            <a:ext cx="10799947" cy="6169617"/>
          </a:xfrm>
        </p:spPr>
      </p:pic>
    </p:spTree>
    <p:extLst>
      <p:ext uri="{BB962C8B-B14F-4D97-AF65-F5344CB8AC3E}">
        <p14:creationId xmlns:p14="http://schemas.microsoft.com/office/powerpoint/2010/main" val="21091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olorful ink in water">
            <a:extLst>
              <a:ext uri="{FF2B5EF4-FFF2-40B4-BE49-F238E27FC236}">
                <a16:creationId xmlns:a16="http://schemas.microsoft.com/office/drawing/2014/main" id="{B1D55CD8-0131-394B-940F-C59D3C0FF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77" r="9091" b="9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07F10B-939A-0D44-AD17-C5CA562B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000000"/>
                </a:solidFill>
              </a:rPr>
              <a:t>Classroom language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A4CB9-B09B-304A-AAF2-353B47A4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000000"/>
                </a:solidFill>
              </a:rPr>
              <a:t>Good morning, good afternoon </a:t>
            </a:r>
          </a:p>
          <a:p>
            <a:r>
              <a:rPr lang="es-CL">
                <a:solidFill>
                  <a:srgbClr val="000000"/>
                </a:solidFill>
              </a:rPr>
              <a:t>Hello, Hi,</a:t>
            </a:r>
          </a:p>
          <a:p>
            <a:r>
              <a:rPr lang="es-CL">
                <a:solidFill>
                  <a:srgbClr val="000000"/>
                </a:solidFill>
              </a:rPr>
              <a:t>Please </a:t>
            </a:r>
          </a:p>
          <a:p>
            <a:r>
              <a:rPr lang="es-CL">
                <a:solidFill>
                  <a:srgbClr val="000000"/>
                </a:solidFill>
              </a:rPr>
              <a:t>How are you? </a:t>
            </a:r>
          </a:p>
          <a:p>
            <a:r>
              <a:rPr lang="es-CL">
                <a:solidFill>
                  <a:srgbClr val="000000"/>
                </a:solidFill>
              </a:rPr>
              <a:t>I have a questions, teacher</a:t>
            </a:r>
          </a:p>
          <a:p>
            <a:r>
              <a:rPr lang="es-CL">
                <a:solidFill>
                  <a:srgbClr val="000000"/>
                </a:solidFill>
              </a:rPr>
              <a:t>I need help </a:t>
            </a:r>
          </a:p>
          <a:p>
            <a:pPr marL="0" indent="0">
              <a:buNone/>
            </a:pPr>
            <a:r>
              <a:rPr lang="es-CL">
                <a:solidFill>
                  <a:srgbClr val="000000"/>
                </a:solidFill>
              </a:rPr>
              <a:t>Can I go to the toilet, please? </a:t>
            </a:r>
          </a:p>
          <a:p>
            <a:pPr marL="0" indent="0">
              <a:buNone/>
            </a:pPr>
            <a:r>
              <a:rPr lang="es-CL">
                <a:solidFill>
                  <a:srgbClr val="000000"/>
                </a:solidFill>
              </a:rPr>
              <a:t>Good bye, Bye, Bye bye </a:t>
            </a:r>
          </a:p>
          <a:p>
            <a:endParaRPr 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E5E8E-63A4-BC45-BB69-E10399F4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6" y="118739"/>
            <a:ext cx="4488776" cy="461706"/>
          </a:xfrm>
        </p:spPr>
        <p:txBody>
          <a:bodyPr>
            <a:normAutofit fontScale="90000"/>
          </a:bodyPr>
          <a:lstStyle/>
          <a:p>
            <a:r>
              <a:rPr lang="es-CL" dirty="0"/>
              <a:t>Class instructions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F74C4-ED46-6046-B46A-58CE2EEE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580445"/>
            <a:ext cx="10033001" cy="6019138"/>
          </a:xfrm>
        </p:spPr>
        <p:txBody>
          <a:bodyPr>
            <a:normAutofit fontScale="70000" lnSpcReduction="20000"/>
          </a:bodyPr>
          <a:lstStyle/>
          <a:p>
            <a:r>
              <a:rPr lang="es-CL" sz="3400" dirty="0"/>
              <a:t>Open your book</a:t>
            </a:r>
          </a:p>
          <a:p>
            <a:r>
              <a:rPr lang="es-CL" sz="3400" dirty="0"/>
              <a:t>Read</a:t>
            </a:r>
          </a:p>
          <a:p>
            <a:r>
              <a:rPr lang="es-CL" sz="3400" dirty="0"/>
              <a:t>Look </a:t>
            </a:r>
          </a:p>
          <a:p>
            <a:r>
              <a:rPr lang="es-CL" sz="3400" dirty="0"/>
              <a:t>Listen </a:t>
            </a:r>
          </a:p>
          <a:p>
            <a:r>
              <a:rPr lang="es-CL" sz="3400" dirty="0"/>
              <a:t>Sit down</a:t>
            </a:r>
          </a:p>
          <a:p>
            <a:r>
              <a:rPr lang="es-CL" sz="3400" dirty="0"/>
              <a:t>Talk </a:t>
            </a:r>
          </a:p>
          <a:p>
            <a:r>
              <a:rPr lang="es-CL" sz="3400" dirty="0"/>
              <a:t>Write</a:t>
            </a:r>
          </a:p>
          <a:p>
            <a:r>
              <a:rPr lang="es-CL" sz="3400" dirty="0"/>
              <a:t>Listen </a:t>
            </a:r>
          </a:p>
          <a:p>
            <a:r>
              <a:rPr lang="es-CL" sz="3400" dirty="0"/>
              <a:t>Can i ….?</a:t>
            </a:r>
          </a:p>
          <a:p>
            <a:r>
              <a:rPr lang="es-CL" sz="3400" dirty="0"/>
              <a:t>Talk to my partner</a:t>
            </a:r>
          </a:p>
          <a:p>
            <a:r>
              <a:rPr lang="es-CL" sz="3400" dirty="0"/>
              <a:t>Go to the board </a:t>
            </a:r>
          </a:p>
          <a:p>
            <a:r>
              <a:rPr lang="es-CL" sz="3400" dirty="0"/>
              <a:t>Use a red pen </a:t>
            </a:r>
          </a:p>
          <a:p>
            <a:r>
              <a:rPr lang="es-CL" sz="3400" dirty="0"/>
              <a:t>Go to the restroom </a:t>
            </a:r>
          </a:p>
          <a:p>
            <a:r>
              <a:rPr lang="es-CL" dirty="0"/>
              <a:t> </a:t>
            </a:r>
          </a:p>
        </p:txBody>
      </p:sp>
      <p:pic>
        <p:nvPicPr>
          <p:cNvPr id="2050" name="Picture 2" descr="The Complete ACT Instructions: Expert Guide and Tips">
            <a:extLst>
              <a:ext uri="{FF2B5EF4-FFF2-40B4-BE49-F238E27FC236}">
                <a16:creationId xmlns:a16="http://schemas.microsoft.com/office/drawing/2014/main" id="{55054C33-31BF-A345-ADCA-C9138EDA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09" y="656314"/>
            <a:ext cx="2514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A6A59-3B86-B94F-852B-D07F5C5A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0" y="321731"/>
            <a:ext cx="2366122" cy="885775"/>
          </a:xfrm>
        </p:spPr>
        <p:txBody>
          <a:bodyPr>
            <a:normAutofit/>
          </a:bodyPr>
          <a:lstStyle/>
          <a:p>
            <a:r>
              <a:rPr lang="es-CL" dirty="0"/>
              <a:t>aCTIVITIES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9B18746-0B31-47BA-8FDE-419936966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431EF2-5A31-4C05-AA3E-4580F5534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678399-6817-4845-9B59-E82951B0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5765A5-8742-5340-89B6-4E14F8EE0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19" y="1207505"/>
            <a:ext cx="4656236" cy="51526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044E73A-9DB7-46CD-9B4D-9DE9FB5E6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057F48-2FD4-4DD3-B887-FEE2B447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4469D8-5936-48B8-AF0C-37FF2AEE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2D056DD-4276-174E-919E-61FEEEF43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008" y="1373272"/>
            <a:ext cx="5350217" cy="34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34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7E6CF-D041-5946-B816-542755AB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625" y="5504719"/>
            <a:ext cx="2553959" cy="1031549"/>
          </a:xfrm>
        </p:spPr>
        <p:txBody>
          <a:bodyPr>
            <a:normAutofit/>
          </a:bodyPr>
          <a:lstStyle/>
          <a:p>
            <a:r>
              <a:rPr lang="es-CL" dirty="0"/>
              <a:t>Activities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31EF2-5A31-4C05-AA3E-4580F5534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78399-6817-4845-9B59-E82951B0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44E73A-9DB7-46CD-9B4D-9DE9FB5E6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57F48-2FD4-4DD3-B887-FEE2B447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4469D8-5936-48B8-AF0C-37FF2AEE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464E2D-9A1A-EF4B-933E-EB22E146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275" y="563198"/>
            <a:ext cx="6105450" cy="5082787"/>
          </a:xfrm>
          <a:prstGeom prst="rect">
            <a:avLst/>
          </a:prstGeom>
        </p:spPr>
      </p:pic>
      <p:pic>
        <p:nvPicPr>
          <p:cNvPr id="15" name="Marcador de contenido 4">
            <a:extLst>
              <a:ext uri="{FF2B5EF4-FFF2-40B4-BE49-F238E27FC236}">
                <a16:creationId xmlns:a16="http://schemas.microsoft.com/office/drawing/2014/main" id="{8E4AC48F-C5CE-3344-9161-741090D71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923" y="0"/>
            <a:ext cx="573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967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ED83B-BA3B-2340-A46A-E401F1C2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iNTRODUCING YOURSELF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834B6-9FC1-A742-AAFE-3AEAC289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Hello everyone, My name is Daniela, I am 30 years old. I  live in Pudahuel with my family. My favourite colours are purple and emerald green. I love music, books and movies. I have a dog, his name is Chester.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Nice to meet you all </a:t>
            </a:r>
          </a:p>
        </p:txBody>
      </p:sp>
    </p:spTree>
    <p:extLst>
      <p:ext uri="{BB962C8B-B14F-4D97-AF65-F5344CB8AC3E}">
        <p14:creationId xmlns:p14="http://schemas.microsoft.com/office/powerpoint/2010/main" val="27807627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CA22E3-17CC-AE4C-8422-13E910CD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endParaRPr lang="es-CL" sz="4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C060F9-C7BA-46F7-A955-944A98BA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544A57-A7BC-A448-AE92-19A74C756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6285"/>
          <a:stretch/>
        </p:blipFill>
        <p:spPr>
          <a:xfrm>
            <a:off x="2658794" y="-22399"/>
            <a:ext cx="5824024" cy="68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73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</TotalTime>
  <Words>146</Words>
  <Application>Microsoft Macintosh PowerPoint</Application>
  <PresentationFormat>Panorámica</PresentationFormat>
  <Paragraphs>34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5th grade English </vt:lpstr>
      <vt:lpstr>Units </vt:lpstr>
      <vt:lpstr>Presentación de PowerPoint</vt:lpstr>
      <vt:lpstr>Classroom language </vt:lpstr>
      <vt:lpstr>Class instructions </vt:lpstr>
      <vt:lpstr>aCTIVITIES </vt:lpstr>
      <vt:lpstr>Activities </vt:lpstr>
      <vt:lpstr>iNTRODUCING YOURSELF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English </dc:title>
  <dc:creator>DANIELA VALENZUELA</dc:creator>
  <cp:lastModifiedBy>DANIELA VALENZUELA</cp:lastModifiedBy>
  <cp:revision>7</cp:revision>
  <dcterms:created xsi:type="dcterms:W3CDTF">2021-02-28T21:12:07Z</dcterms:created>
  <dcterms:modified xsi:type="dcterms:W3CDTF">2021-03-07T21:35:20Z</dcterms:modified>
</cp:coreProperties>
</file>