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59" r:id="rId6"/>
    <p:sldId id="266" r:id="rId7"/>
    <p:sldId id="260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1E837-F562-4D52-B8BB-8BFED2F2A7B2}" v="5" dt="2021-03-03T12:16:13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4FFF78-99C8-450F-9021-F459250A6772}" type="datetimeFigureOut">
              <a:rPr lang="es-CL" smtClean="0"/>
              <a:t>03-03-2021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62C79B-10E7-4218-9862-C44DE77E7C39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NM2</a:t>
            </a:r>
          </a:p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  <a:p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713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sd mundo de la música icono, globo con auriculares | Archivo PSD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255305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1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624357" cy="4536504"/>
          </a:xfrm>
        </p:spPr>
        <p:txBody>
          <a:bodyPr>
            <a:normAutofit fontScale="92500"/>
          </a:bodyPr>
          <a:lstStyle/>
          <a:p>
            <a:r>
              <a:rPr lang="es-CL" dirty="0"/>
              <a:t>Contesta las siguientes preguntas relacionadas con la contaminación acústica: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1.- ¿Existe contaminación acústica en tu hogar? ¿Cuáles?</a:t>
            </a:r>
          </a:p>
          <a:p>
            <a:pPr marL="0" indent="0">
              <a:buNone/>
            </a:pPr>
            <a:r>
              <a:rPr lang="es-CL" dirty="0"/>
              <a:t>2.- ¿Existen fuentes de contaminación acústica que perturbe tu hogar de manera persistente?</a:t>
            </a:r>
          </a:p>
          <a:p>
            <a:pPr marL="0" indent="0">
              <a:buNone/>
            </a:pPr>
            <a:r>
              <a:rPr lang="es-CL" dirty="0"/>
              <a:t>3.- ¿Escuchas bien los sonidos del entorno?</a:t>
            </a:r>
          </a:p>
          <a:p>
            <a:pPr marL="0" indent="0">
              <a:buNone/>
            </a:pPr>
            <a:r>
              <a:rPr lang="es-CL" dirty="0"/>
              <a:t>4.- ¿Cómo crees que la contaminación acústica afecta tu salud?</a:t>
            </a:r>
          </a:p>
          <a:p>
            <a:pPr marL="0" indent="0">
              <a:buNone/>
            </a:pPr>
            <a:r>
              <a:rPr lang="es-CL" dirty="0"/>
              <a:t>5.- ¿Te expones a sitios en dónde el ruido es fuerte?</a:t>
            </a:r>
          </a:p>
          <a:p>
            <a:pPr marL="0" indent="0">
              <a:buNone/>
            </a:pPr>
            <a:r>
              <a:rPr lang="es-CL" dirty="0"/>
              <a:t>6.- ¿Crees que existe contaminación acústica en el colegio?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de trabajo</a:t>
            </a:r>
          </a:p>
        </p:txBody>
      </p:sp>
    </p:spTree>
    <p:extLst>
      <p:ext uri="{BB962C8B-B14F-4D97-AF65-F5344CB8AC3E}">
        <p14:creationId xmlns:p14="http://schemas.microsoft.com/office/powerpoint/2010/main" val="159628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es-CL" dirty="0"/>
              <a:t>Contaminación Acústica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>
            <a:normAutofit/>
          </a:bodyPr>
          <a:lstStyle/>
          <a:p>
            <a:r>
              <a:rPr lang="es-ES" dirty="0"/>
              <a:t>La contaminación acústica es característica de las sociedades industrializadas, sobre todo en los grandes núcleos urbanos, donde el tráfico vehicular es intenso.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EDAECE-3B87-4E16-A28B-DF130FE5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7" r="8005" b="3"/>
          <a:stretch/>
        </p:blipFill>
        <p:spPr>
          <a:xfrm>
            <a:off x="4645152" y="2679192"/>
            <a:ext cx="3822192" cy="344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15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9C085FF-1D37-4971-AA63-F4C5DB6A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es-CL" dirty="0"/>
              <a:t>Contaminación…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66810D-809E-4250-98BA-BA16AC481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1" r="-1" b="-1"/>
          <a:stretch/>
        </p:blipFill>
        <p:spPr>
          <a:xfrm>
            <a:off x="676655" y="2679192"/>
            <a:ext cx="3822192" cy="3447288"/>
          </a:xfrm>
          <a:prstGeom prst="rect">
            <a:avLst/>
          </a:prstGeom>
          <a:noFill/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E7F98B3-F100-42DA-A326-6A25B41E76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>
            <a:normAutofit/>
          </a:bodyPr>
          <a:lstStyle/>
          <a:p>
            <a:r>
              <a:rPr lang="es-ES" dirty="0"/>
              <a:t>Según recientes estadísticas unos 300 millones de personas residen en zonas donde los ruidos ambientales superan los 65 dB, sobrepasando el nivel máximo de ruido admisible.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518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7A0E98-904A-48E8-971A-41188AE2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es-CL" dirty="0"/>
              <a:t>Contaminación…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C2D217-43AE-4EB9-A356-24CD9CC169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Entre los jóvenes aumentan los problemas acústicos derivados de la utilización de audífonos para escuchar música y también del elevado nivel de ruido existente en sus lugares de diversión (fiestas, discotecas, recitales). </a:t>
            </a:r>
            <a:endParaRPr lang="es-ES"/>
          </a:p>
          <a:p>
            <a:pPr>
              <a:lnSpc>
                <a:spcPct val="90000"/>
              </a:lnSpc>
            </a:pP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1DFEA5-1CA2-48EF-9A98-67A205D5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04" y="2679192"/>
            <a:ext cx="3447288" cy="344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66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es-CL" dirty="0"/>
              <a:t>Contaminación …</a:t>
            </a:r>
          </a:p>
        </p:txBody>
      </p:sp>
      <p:pic>
        <p:nvPicPr>
          <p:cNvPr id="4" name="Imagen 3" descr="Un dibujo de una niña&#10;&#10;Descripción generada automáticamente con confianza baja">
            <a:extLst>
              <a:ext uri="{FF2B5EF4-FFF2-40B4-BE49-F238E27FC236}">
                <a16:creationId xmlns:a16="http://schemas.microsoft.com/office/drawing/2014/main" id="{73F05A8B-AC1C-47A4-A5B5-0396ABB2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25" y="2679192"/>
            <a:ext cx="3366851" cy="344728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La intensidad de los distintos ruidos se mide en decibeles (dB), unidad de medida de la intensidad del sonido. El umbral de audición está en 0 dB (mínima intensidad del estímulo) y el umbral de dolor está en 120 dB. </a:t>
            </a:r>
            <a:endParaRPr lang="es-ES"/>
          </a:p>
          <a:p>
            <a:pPr>
              <a:lnSpc>
                <a:spcPct val="90000"/>
              </a:lnSpc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471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4C0F2250-A536-4CD8-9D2F-2BAB30C3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/>
          <a:p>
            <a:r>
              <a:rPr lang="es-CL" dirty="0"/>
              <a:t>Observar este video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DEDAF9-330F-4D37-8552-CDC453987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8734" y="2924944"/>
            <a:ext cx="3818467" cy="2421467"/>
          </a:xfrm>
        </p:spPr>
        <p:txBody>
          <a:bodyPr>
            <a:normAutofit/>
          </a:bodyPr>
          <a:lstStyle/>
          <a:p>
            <a:r>
              <a:rPr lang="en-US" dirty="0"/>
              <a:t>https://youtu.be/DPJfYfVTyZU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A99173-1B9D-4853-BABE-6FF17F0D6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9" r="7448" b="-1"/>
          <a:stretch/>
        </p:blipFill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225695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enesia de pabellón y conductos auditivos.: La tabla de son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0701"/>
            <a:ext cx="5616624" cy="54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7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el ruido y la contaminación acú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0" y="548680"/>
            <a:ext cx="85195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0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seño De La Contaminación Acústica, Ejemplo Gráfico Del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7309"/>
            <a:ext cx="6085667" cy="63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65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251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Candara</vt:lpstr>
      <vt:lpstr>Symbol</vt:lpstr>
      <vt:lpstr>Forma de onda</vt:lpstr>
      <vt:lpstr>Clase Música</vt:lpstr>
      <vt:lpstr>Contaminación Acústica</vt:lpstr>
      <vt:lpstr>Contaminación…</vt:lpstr>
      <vt:lpstr>Contaminación…</vt:lpstr>
      <vt:lpstr>Contaminación …</vt:lpstr>
      <vt:lpstr>Observar este video</vt:lpstr>
      <vt:lpstr>Presentación de PowerPoint</vt:lpstr>
      <vt:lpstr>Presentación de PowerPoint</vt:lpstr>
      <vt:lpstr>Presentación de PowerPoint</vt:lpstr>
      <vt:lpstr>Actividad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Música</dc:title>
  <dc:creator>Sala Enlace</dc:creator>
  <cp:lastModifiedBy>Enlaces</cp:lastModifiedBy>
  <cp:revision>11</cp:revision>
  <dcterms:created xsi:type="dcterms:W3CDTF">2020-04-23T21:12:20Z</dcterms:created>
  <dcterms:modified xsi:type="dcterms:W3CDTF">2021-03-03T16:05:42Z</dcterms:modified>
</cp:coreProperties>
</file>