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71" r:id="rId3"/>
    <p:sldId id="283" r:id="rId4"/>
    <p:sldId id="282" r:id="rId5"/>
    <p:sldId id="257" r:id="rId6"/>
    <p:sldId id="258" r:id="rId7"/>
    <p:sldId id="285" r:id="rId8"/>
    <p:sldId id="284" r:id="rId9"/>
    <p:sldId id="267" r:id="rId10"/>
    <p:sldId id="259" r:id="rId11"/>
    <p:sldId id="260" r:id="rId12"/>
    <p:sldId id="268" r:id="rId13"/>
    <p:sldId id="261" r:id="rId14"/>
    <p:sldId id="266" r:id="rId15"/>
    <p:sldId id="264" r:id="rId16"/>
    <p:sldId id="269" r:id="rId17"/>
    <p:sldId id="270" r:id="rId18"/>
    <p:sldId id="265" r:id="rId1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B64966-B902-4FA5-9F43-57A7D7772EED}" v="11" dt="2021-03-04T00:03:52.0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5BC827DE-3AFB-4864-BE5F-14E76954B58B}"/>
    <pc:docChg chg="undo custSel modSld">
      <pc:chgData name="Claudia Coñuecar" userId="40a48c7a74c5fee3" providerId="LiveId" clId="{5BC827DE-3AFB-4864-BE5F-14E76954B58B}" dt="2020-08-24T20:43:48.381" v="14" actId="14100"/>
      <pc:docMkLst>
        <pc:docMk/>
      </pc:docMkLst>
      <pc:sldChg chg="addSp modSp mod">
        <pc:chgData name="Claudia Coñuecar" userId="40a48c7a74c5fee3" providerId="LiveId" clId="{5BC827DE-3AFB-4864-BE5F-14E76954B58B}" dt="2020-08-24T20:43:48.381" v="14" actId="14100"/>
        <pc:sldMkLst>
          <pc:docMk/>
          <pc:sldMk cId="3670903426" sldId="264"/>
        </pc:sldMkLst>
        <pc:cxnChg chg="add mod">
          <ac:chgData name="Claudia Coñuecar" userId="40a48c7a74c5fee3" providerId="LiveId" clId="{5BC827DE-3AFB-4864-BE5F-14E76954B58B}" dt="2020-08-24T20:43:48.381" v="14" actId="14100"/>
          <ac:cxnSpMkLst>
            <pc:docMk/>
            <pc:sldMk cId="3670903426" sldId="264"/>
            <ac:cxnSpMk id="3" creationId="{B01361A2-E167-4501-8F43-17A0950771DF}"/>
          </ac:cxnSpMkLst>
        </pc:cxnChg>
      </pc:sldChg>
      <pc:sldChg chg="modSp mod">
        <pc:chgData name="Claudia Coñuecar" userId="40a48c7a74c5fee3" providerId="LiveId" clId="{5BC827DE-3AFB-4864-BE5F-14E76954B58B}" dt="2020-08-24T20:43:11.372" v="12" actId="20577"/>
        <pc:sldMkLst>
          <pc:docMk/>
          <pc:sldMk cId="2192185447" sldId="265"/>
        </pc:sldMkLst>
        <pc:graphicFrameChg chg="mod modGraphic">
          <ac:chgData name="Claudia Coñuecar" userId="40a48c7a74c5fee3" providerId="LiveId" clId="{5BC827DE-3AFB-4864-BE5F-14E76954B58B}" dt="2020-08-24T20:43:11.372" v="12" actId="20577"/>
          <ac:graphicFrameMkLst>
            <pc:docMk/>
            <pc:sldMk cId="2192185447" sldId="265"/>
            <ac:graphicFrameMk id="4" creationId="{00000000-0000-0000-0000-000000000000}"/>
          </ac:graphicFrameMkLst>
        </pc:graphicFrameChg>
      </pc:sldChg>
    </pc:docChg>
  </pc:docChgLst>
  <pc:docChgLst>
    <pc:chgData name="Claudia Coñuecar" userId="40a48c7a74c5fee3" providerId="LiveId" clId="{76B64966-B902-4FA5-9F43-57A7D7772EED}"/>
    <pc:docChg chg="custSel addSld modSld">
      <pc:chgData name="Claudia Coñuecar" userId="40a48c7a74c5fee3" providerId="LiveId" clId="{76B64966-B902-4FA5-9F43-57A7D7772EED}" dt="2021-03-04T23:28:03.315" v="252" actId="1076"/>
      <pc:docMkLst>
        <pc:docMk/>
      </pc:docMkLst>
      <pc:sldChg chg="addSp delSp modSp mod">
        <pc:chgData name="Claudia Coñuecar" userId="40a48c7a74c5fee3" providerId="LiveId" clId="{76B64966-B902-4FA5-9F43-57A7D7772EED}" dt="2021-03-03T23:48:44.883" v="33" actId="14100"/>
        <pc:sldMkLst>
          <pc:docMk/>
          <pc:sldMk cId="2982849418" sldId="260"/>
        </pc:sldMkLst>
        <pc:picChg chg="add mod">
          <ac:chgData name="Claudia Coñuecar" userId="40a48c7a74c5fee3" providerId="LiveId" clId="{76B64966-B902-4FA5-9F43-57A7D7772EED}" dt="2021-03-03T23:48:44.883" v="33" actId="14100"/>
          <ac:picMkLst>
            <pc:docMk/>
            <pc:sldMk cId="2982849418" sldId="260"/>
            <ac:picMk id="3" creationId="{9999EC6C-6C17-46ED-BB47-56DB89F724B5}"/>
          </ac:picMkLst>
        </pc:picChg>
        <pc:picChg chg="del mod">
          <ac:chgData name="Claudia Coñuecar" userId="40a48c7a74c5fee3" providerId="LiveId" clId="{76B64966-B902-4FA5-9F43-57A7D7772EED}" dt="2021-03-03T23:48:35.755" v="29" actId="21"/>
          <ac:picMkLst>
            <pc:docMk/>
            <pc:sldMk cId="2982849418" sldId="260"/>
            <ac:picMk id="4098" creationId="{00000000-0000-0000-0000-000000000000}"/>
          </ac:picMkLst>
        </pc:picChg>
      </pc:sldChg>
      <pc:sldChg chg="addSp delSp modSp mod">
        <pc:chgData name="Claudia Coñuecar" userId="40a48c7a74c5fee3" providerId="LiveId" clId="{76B64966-B902-4FA5-9F43-57A7D7772EED}" dt="2021-03-04T23:28:03.315" v="252" actId="1076"/>
        <pc:sldMkLst>
          <pc:docMk/>
          <pc:sldMk cId="1585373959" sldId="261"/>
        </pc:sldMkLst>
        <pc:spChg chg="add mod">
          <ac:chgData name="Claudia Coñuecar" userId="40a48c7a74c5fee3" providerId="LiveId" clId="{76B64966-B902-4FA5-9F43-57A7D7772EED}" dt="2021-03-04T23:28:03.315" v="252" actId="1076"/>
          <ac:spMkLst>
            <pc:docMk/>
            <pc:sldMk cId="1585373959" sldId="261"/>
            <ac:spMk id="7" creationId="{09DEE99C-2212-43A2-B7A0-C10172444ED1}"/>
          </ac:spMkLst>
        </pc:spChg>
        <pc:graphicFrameChg chg="del">
          <ac:chgData name="Claudia Coñuecar" userId="40a48c7a74c5fee3" providerId="LiveId" clId="{76B64966-B902-4FA5-9F43-57A7D7772EED}" dt="2021-03-04T23:27:43.295" v="250" actId="21"/>
          <ac:graphicFrameMkLst>
            <pc:docMk/>
            <pc:sldMk cId="1585373959" sldId="261"/>
            <ac:graphicFrameMk id="5" creationId="{00000000-0000-0000-0000-000000000000}"/>
          </ac:graphicFrameMkLst>
        </pc:graphicFrameChg>
        <pc:picChg chg="add mod">
          <ac:chgData name="Claudia Coñuecar" userId="40a48c7a74c5fee3" providerId="LiveId" clId="{76B64966-B902-4FA5-9F43-57A7D7772EED}" dt="2021-03-03T23:50:55.493" v="76" actId="1076"/>
          <ac:picMkLst>
            <pc:docMk/>
            <pc:sldMk cId="1585373959" sldId="261"/>
            <ac:picMk id="3" creationId="{3ED1B529-72C2-4FE4-BDBC-3E4AB686070E}"/>
          </ac:picMkLst>
        </pc:picChg>
      </pc:sldChg>
      <pc:sldChg chg="modSp mod">
        <pc:chgData name="Claudia Coñuecar" userId="40a48c7a74c5fee3" providerId="LiveId" clId="{76B64966-B902-4FA5-9F43-57A7D7772EED}" dt="2021-03-03T23:54:32.009" v="83" actId="6549"/>
        <pc:sldMkLst>
          <pc:docMk/>
          <pc:sldMk cId="2192185447" sldId="265"/>
        </pc:sldMkLst>
        <pc:graphicFrameChg chg="modGraphic">
          <ac:chgData name="Claudia Coñuecar" userId="40a48c7a74c5fee3" providerId="LiveId" clId="{76B64966-B902-4FA5-9F43-57A7D7772EED}" dt="2021-03-03T23:54:32.009" v="83" actId="6549"/>
          <ac:graphicFrameMkLst>
            <pc:docMk/>
            <pc:sldMk cId="2192185447" sldId="265"/>
            <ac:graphicFrameMk id="4" creationId="{00000000-0000-0000-0000-000000000000}"/>
          </ac:graphicFrameMkLst>
        </pc:graphicFrameChg>
      </pc:sldChg>
      <pc:sldChg chg="addSp modSp mod modClrScheme chgLayout">
        <pc:chgData name="Claudia Coñuecar" userId="40a48c7a74c5fee3" providerId="LiveId" clId="{76B64966-B902-4FA5-9F43-57A7D7772EED}" dt="2021-03-03T23:51:52.538" v="82" actId="1076"/>
        <pc:sldMkLst>
          <pc:docMk/>
          <pc:sldMk cId="1859639216" sldId="266"/>
        </pc:sldMkLst>
        <pc:spChg chg="mod">
          <ac:chgData name="Claudia Coñuecar" userId="40a48c7a74c5fee3" providerId="LiveId" clId="{76B64966-B902-4FA5-9F43-57A7D7772EED}" dt="2021-03-03T23:51:43.005" v="80" actId="26606"/>
          <ac:spMkLst>
            <pc:docMk/>
            <pc:sldMk cId="1859639216" sldId="266"/>
            <ac:spMk id="2" creationId="{029084D0-F28F-493E-AA9C-BC70351BEBE1}"/>
          </ac:spMkLst>
        </pc:spChg>
        <pc:spChg chg="mod">
          <ac:chgData name="Claudia Coñuecar" userId="40a48c7a74c5fee3" providerId="LiveId" clId="{76B64966-B902-4FA5-9F43-57A7D7772EED}" dt="2021-03-03T23:51:50.697" v="81" actId="1076"/>
          <ac:spMkLst>
            <pc:docMk/>
            <pc:sldMk cId="1859639216" sldId="266"/>
            <ac:spMk id="3" creationId="{43ADAD20-2F2F-43A3-A671-430ECE7FE968}"/>
          </ac:spMkLst>
        </pc:spChg>
        <pc:picChg chg="add mod">
          <ac:chgData name="Claudia Coñuecar" userId="40a48c7a74c5fee3" providerId="LiveId" clId="{76B64966-B902-4FA5-9F43-57A7D7772EED}" dt="2021-03-03T23:51:52.538" v="82" actId="1076"/>
          <ac:picMkLst>
            <pc:docMk/>
            <pc:sldMk cId="1859639216" sldId="266"/>
            <ac:picMk id="4" creationId="{8DF92287-04BB-4431-9E04-271649B6BDC4}"/>
          </ac:picMkLst>
        </pc:picChg>
      </pc:sldChg>
      <pc:sldChg chg="addSp delSp modSp new mod">
        <pc:chgData name="Claudia Coñuecar" userId="40a48c7a74c5fee3" providerId="LiveId" clId="{76B64966-B902-4FA5-9F43-57A7D7772EED}" dt="2021-03-03T23:47:08.035" v="24" actId="1076"/>
        <pc:sldMkLst>
          <pc:docMk/>
          <pc:sldMk cId="2594044708" sldId="267"/>
        </pc:sldMkLst>
        <pc:spChg chg="mod">
          <ac:chgData name="Claudia Coñuecar" userId="40a48c7a74c5fee3" providerId="LiveId" clId="{76B64966-B902-4FA5-9F43-57A7D7772EED}" dt="2021-03-03T23:45:40.903" v="19" actId="20577"/>
          <ac:spMkLst>
            <pc:docMk/>
            <pc:sldMk cId="2594044708" sldId="267"/>
            <ac:spMk id="2" creationId="{9C2BDB6E-21E3-47BC-A0FA-4EA2638658B2}"/>
          </ac:spMkLst>
        </pc:spChg>
        <pc:spChg chg="del">
          <ac:chgData name="Claudia Coñuecar" userId="40a48c7a74c5fee3" providerId="LiveId" clId="{76B64966-B902-4FA5-9F43-57A7D7772EED}" dt="2021-03-03T23:45:34.069" v="1"/>
          <ac:spMkLst>
            <pc:docMk/>
            <pc:sldMk cId="2594044708" sldId="267"/>
            <ac:spMk id="3" creationId="{0AF40C2D-1A92-479F-B7FD-E8978C991BE9}"/>
          </ac:spMkLst>
        </pc:spChg>
        <pc:spChg chg="add">
          <ac:chgData name="Claudia Coñuecar" userId="40a48c7a74c5fee3" providerId="LiveId" clId="{76B64966-B902-4FA5-9F43-57A7D7772EED}" dt="2021-03-03T23:45:34.069" v="1"/>
          <ac:spMkLst>
            <pc:docMk/>
            <pc:sldMk cId="2594044708" sldId="267"/>
            <ac:spMk id="5" creationId="{E4BE1165-ABE8-4245-B520-684D25B3C0AD}"/>
          </ac:spMkLst>
        </pc:spChg>
        <pc:graphicFrameChg chg="add mod">
          <ac:chgData name="Claudia Coñuecar" userId="40a48c7a74c5fee3" providerId="LiveId" clId="{76B64966-B902-4FA5-9F43-57A7D7772EED}" dt="2021-03-03T23:45:44.749" v="20" actId="1076"/>
          <ac:graphicFrameMkLst>
            <pc:docMk/>
            <pc:sldMk cId="2594044708" sldId="267"/>
            <ac:graphicFrameMk id="4" creationId="{6F752E21-60D4-4F7E-9A89-A4948418FDE1}"/>
          </ac:graphicFrameMkLst>
        </pc:graphicFrameChg>
        <pc:picChg chg="add mod">
          <ac:chgData name="Claudia Coñuecar" userId="40a48c7a74c5fee3" providerId="LiveId" clId="{76B64966-B902-4FA5-9F43-57A7D7772EED}" dt="2021-03-03T23:47:08.035" v="24" actId="1076"/>
          <ac:picMkLst>
            <pc:docMk/>
            <pc:sldMk cId="2594044708" sldId="267"/>
            <ac:picMk id="6" creationId="{3F346DF1-5B75-4BE5-9BB8-20F60473B07B}"/>
          </ac:picMkLst>
        </pc:picChg>
      </pc:sldChg>
      <pc:sldChg chg="addSp delSp modSp new mod">
        <pc:chgData name="Claudia Coñuecar" userId="40a48c7a74c5fee3" providerId="LiveId" clId="{76B64966-B902-4FA5-9F43-57A7D7772EED}" dt="2021-03-03T23:49:53.093" v="72" actId="1076"/>
        <pc:sldMkLst>
          <pc:docMk/>
          <pc:sldMk cId="2925970540" sldId="268"/>
        </pc:sldMkLst>
        <pc:spChg chg="del">
          <ac:chgData name="Claudia Coñuecar" userId="40a48c7a74c5fee3" providerId="LiveId" clId="{76B64966-B902-4FA5-9F43-57A7D7772EED}" dt="2021-03-03T23:49:12.086" v="36" actId="26606"/>
          <ac:spMkLst>
            <pc:docMk/>
            <pc:sldMk cId="2925970540" sldId="268"/>
            <ac:spMk id="2" creationId="{F5C5F688-B28A-4DAB-94EF-43F6B8F6F844}"/>
          </ac:spMkLst>
        </pc:spChg>
        <pc:spChg chg="del">
          <ac:chgData name="Claudia Coñuecar" userId="40a48c7a74c5fee3" providerId="LiveId" clId="{76B64966-B902-4FA5-9F43-57A7D7772EED}" dt="2021-03-03T23:49:07.931" v="35"/>
          <ac:spMkLst>
            <pc:docMk/>
            <pc:sldMk cId="2925970540" sldId="268"/>
            <ac:spMk id="3" creationId="{8932CAB5-1416-46D7-A792-065FD3F82B01}"/>
          </ac:spMkLst>
        </pc:spChg>
        <pc:spChg chg="add mod">
          <ac:chgData name="Claudia Coñuecar" userId="40a48c7a74c5fee3" providerId="LiveId" clId="{76B64966-B902-4FA5-9F43-57A7D7772EED}" dt="2021-03-03T23:49:44.265" v="71" actId="20577"/>
          <ac:spMkLst>
            <pc:docMk/>
            <pc:sldMk cId="2925970540" sldId="268"/>
            <ac:spMk id="9" creationId="{8F790004-5311-4105-B89B-8315A3BFCD71}"/>
          </ac:spMkLst>
        </pc:spChg>
        <pc:picChg chg="add mod">
          <ac:chgData name="Claudia Coñuecar" userId="40a48c7a74c5fee3" providerId="LiveId" clId="{76B64966-B902-4FA5-9F43-57A7D7772EED}" dt="2021-03-03T23:49:53.093" v="72" actId="1076"/>
          <ac:picMkLst>
            <pc:docMk/>
            <pc:sldMk cId="2925970540" sldId="268"/>
            <ac:picMk id="4" creationId="{0AD93BF9-4C94-46D0-AFDB-DD8A211C4F0C}"/>
          </ac:picMkLst>
        </pc:picChg>
      </pc:sldChg>
      <pc:sldChg chg="addSp delSp modSp new mod">
        <pc:chgData name="Claudia Coñuecar" userId="40a48c7a74c5fee3" providerId="LiveId" clId="{76B64966-B902-4FA5-9F43-57A7D7772EED}" dt="2021-03-04T00:00:21.302" v="139" actId="6549"/>
        <pc:sldMkLst>
          <pc:docMk/>
          <pc:sldMk cId="2186997530" sldId="269"/>
        </pc:sldMkLst>
        <pc:spChg chg="mod">
          <ac:chgData name="Claudia Coñuecar" userId="40a48c7a74c5fee3" providerId="LiveId" clId="{76B64966-B902-4FA5-9F43-57A7D7772EED}" dt="2021-03-04T00:00:21.302" v="139" actId="6549"/>
          <ac:spMkLst>
            <pc:docMk/>
            <pc:sldMk cId="2186997530" sldId="269"/>
            <ac:spMk id="2" creationId="{CB112103-9E6C-4557-9395-BEAFDFB8A38A}"/>
          </ac:spMkLst>
        </pc:spChg>
        <pc:spChg chg="del">
          <ac:chgData name="Claudia Coñuecar" userId="40a48c7a74c5fee3" providerId="LiveId" clId="{76B64966-B902-4FA5-9F43-57A7D7772EED}" dt="2021-03-03T23:58:12.661" v="120"/>
          <ac:spMkLst>
            <pc:docMk/>
            <pc:sldMk cId="2186997530" sldId="269"/>
            <ac:spMk id="3" creationId="{1478A442-E351-4AF2-B8D6-00A024AA355C}"/>
          </ac:spMkLst>
        </pc:spChg>
        <pc:picChg chg="add mod">
          <ac:chgData name="Claudia Coñuecar" userId="40a48c7a74c5fee3" providerId="LiveId" clId="{76B64966-B902-4FA5-9F43-57A7D7772EED}" dt="2021-03-03T23:58:20.326" v="121" actId="26606"/>
          <ac:picMkLst>
            <pc:docMk/>
            <pc:sldMk cId="2186997530" sldId="269"/>
            <ac:picMk id="4" creationId="{898BBCB5-3FCA-4642-8E5D-2C94E32BD108}"/>
          </ac:picMkLst>
        </pc:picChg>
      </pc:sldChg>
      <pc:sldChg chg="addSp modSp new mod modClrScheme chgLayout">
        <pc:chgData name="Claudia Coñuecar" userId="40a48c7a74c5fee3" providerId="LiveId" clId="{76B64966-B902-4FA5-9F43-57A7D7772EED}" dt="2021-03-04T00:04:11.575" v="249" actId="1076"/>
        <pc:sldMkLst>
          <pc:docMk/>
          <pc:sldMk cId="2692598295" sldId="270"/>
        </pc:sldMkLst>
        <pc:spChg chg="mod">
          <ac:chgData name="Claudia Coñuecar" userId="40a48c7a74c5fee3" providerId="LiveId" clId="{76B64966-B902-4FA5-9F43-57A7D7772EED}" dt="2021-03-04T00:04:02.362" v="246" actId="26606"/>
          <ac:spMkLst>
            <pc:docMk/>
            <pc:sldMk cId="2692598295" sldId="270"/>
            <ac:spMk id="2" creationId="{C0076BCF-9DB2-473E-90C5-5D03EC42FEF5}"/>
          </ac:spMkLst>
        </pc:spChg>
        <pc:spChg chg="mod ord">
          <ac:chgData name="Claudia Coñuecar" userId="40a48c7a74c5fee3" providerId="LiveId" clId="{76B64966-B902-4FA5-9F43-57A7D7772EED}" dt="2021-03-04T00:04:11.575" v="249" actId="1076"/>
          <ac:spMkLst>
            <pc:docMk/>
            <pc:sldMk cId="2692598295" sldId="270"/>
            <ac:spMk id="3" creationId="{CEFBEA03-D127-4FB6-B23F-C954C4376214}"/>
          </ac:spMkLst>
        </pc:spChg>
        <pc:picChg chg="add mod">
          <ac:chgData name="Claudia Coñuecar" userId="40a48c7a74c5fee3" providerId="LiveId" clId="{76B64966-B902-4FA5-9F43-57A7D7772EED}" dt="2021-03-04T00:04:06.187" v="247" actId="1076"/>
          <ac:picMkLst>
            <pc:docMk/>
            <pc:sldMk cId="2692598295" sldId="270"/>
            <ac:picMk id="4" creationId="{B5937AE3-A838-44D4-A851-70ADE6C56A3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58837-EEE9-45C3-A4A1-5B00021FE7F9}" type="datetimeFigureOut">
              <a:rPr lang="es-CL" smtClean="0"/>
              <a:t>05-03-2021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C42E9-B83D-49C1-98D5-E4C0A5B3717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3131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</p:spPr>
        <p:txBody>
          <a:bodyPr rtlCol="0"/>
          <a:lstStyle/>
          <a:p>
            <a:pPr rtl="0"/>
            <a:fld id="{E3B36274-F2B9-4C45-BBB4-0EDF4CD651A7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387A4A8-8418-4817-9715-466EB4603499}" type="datetimeFigureOut">
              <a:rPr lang="es-CL" smtClean="0"/>
              <a:t>05-03-2021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CL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02F1D89-AEE5-4FF6-8B3B-76202C2F777D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A4A8-8418-4817-9715-466EB4603499}" type="datetimeFigureOut">
              <a:rPr lang="es-CL" smtClean="0"/>
              <a:t>05-03-2021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1D89-AEE5-4FF6-8B3B-76202C2F777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A4A8-8418-4817-9715-466EB4603499}" type="datetimeFigureOut">
              <a:rPr lang="es-CL" smtClean="0"/>
              <a:t>05-03-2021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1D89-AEE5-4FF6-8B3B-76202C2F777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387A4A8-8418-4817-9715-466EB4603499}" type="datetimeFigureOut">
              <a:rPr lang="es-CL" smtClean="0"/>
              <a:t>05-03-2021</a:t>
            </a:fld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2F1D89-AEE5-4FF6-8B3B-76202C2F777D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387A4A8-8418-4817-9715-466EB4603499}" type="datetimeFigureOut">
              <a:rPr lang="es-CL" smtClean="0"/>
              <a:t>05-03-2021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CL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02F1D89-AEE5-4FF6-8B3B-76202C2F777D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A4A8-8418-4817-9715-466EB4603499}" type="datetimeFigureOut">
              <a:rPr lang="es-CL" smtClean="0"/>
              <a:t>05-03-2021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1D89-AEE5-4FF6-8B3B-76202C2F777D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A4A8-8418-4817-9715-466EB4603499}" type="datetimeFigureOut">
              <a:rPr lang="es-CL" smtClean="0"/>
              <a:t>05-03-2021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1D89-AEE5-4FF6-8B3B-76202C2F777D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87A4A8-8418-4817-9715-466EB4603499}" type="datetimeFigureOut">
              <a:rPr lang="es-CL" smtClean="0"/>
              <a:t>05-03-2021</a:t>
            </a:fld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2F1D89-AEE5-4FF6-8B3B-76202C2F777D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A4A8-8418-4817-9715-466EB4603499}" type="datetimeFigureOut">
              <a:rPr lang="es-CL" smtClean="0"/>
              <a:t>05-03-2021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1D89-AEE5-4FF6-8B3B-76202C2F777D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387A4A8-8418-4817-9715-466EB4603499}" type="datetimeFigureOut">
              <a:rPr lang="es-CL" smtClean="0"/>
              <a:t>05-03-2021</a:t>
            </a:fld>
            <a:endParaRPr lang="es-C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2F1D89-AEE5-4FF6-8B3B-76202C2F777D}" type="slidenum">
              <a:rPr lang="es-CL" smtClean="0"/>
              <a:t>‹Nº›</a:t>
            </a:fld>
            <a:endParaRPr lang="es-CL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87A4A8-8418-4817-9715-466EB4603499}" type="datetimeFigureOut">
              <a:rPr lang="es-CL" smtClean="0"/>
              <a:t>05-03-2021</a:t>
            </a:fld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2F1D89-AEE5-4FF6-8B3B-76202C2F777D}" type="slidenum">
              <a:rPr lang="es-CL" smtClean="0"/>
              <a:t>‹Nº›</a:t>
            </a:fld>
            <a:endParaRPr lang="es-CL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387A4A8-8418-4817-9715-466EB4603499}" type="datetimeFigureOut">
              <a:rPr lang="es-CL" smtClean="0"/>
              <a:t>05-03-2021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2F1D89-AEE5-4FF6-8B3B-76202C2F777D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o4ro1ruZz1c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051720" y="2348880"/>
            <a:ext cx="8244408" cy="1444142"/>
          </a:xfrm>
        </p:spPr>
        <p:txBody>
          <a:bodyPr/>
          <a:lstStyle/>
          <a:p>
            <a:r>
              <a:rPr lang="es-CL" dirty="0"/>
              <a:t>Clases Música 8° Año Básico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Prof. Claudia </a:t>
            </a:r>
            <a:r>
              <a:rPr lang="es-CL" dirty="0" err="1"/>
              <a:t>Coñuecar</a:t>
            </a:r>
            <a:endParaRPr lang="es-CL" dirty="0"/>
          </a:p>
        </p:txBody>
      </p:sp>
      <p:pic>
        <p:nvPicPr>
          <p:cNvPr id="4" name="3 Imagen" descr="Colegio Cristiano Emmanuel - Admisión 20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1152128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lineas musicales png - Buscar con Google | Notas musicales dibujo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3125"/>
            <a:ext cx="1708168" cy="181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47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Cualidad del Sonido: Altura</a:t>
            </a:r>
          </a:p>
        </p:txBody>
      </p:sp>
      <p:pic>
        <p:nvPicPr>
          <p:cNvPr id="3074" name="Picture 2" descr="Materiales sobre las cualidades del sonido | Cualidades del sonid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1160"/>
            <a:ext cx="662377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721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Notas Musicales agudas y graves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999EC6C-6C17-46ED-BB47-56DB89F72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048" y="2701446"/>
            <a:ext cx="6911752" cy="187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49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F790004-5311-4105-B89B-8315A3BF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s-CL" dirty="0"/>
              <a:t>Escala y notas musicales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AD93BF9-4C94-46D0-AFDB-DD8A211C4F0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3568" y="1988840"/>
            <a:ext cx="7467600" cy="32729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5970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Sonidos Graves y Agudos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83568" y="190754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Despliega el Video y podrás escuchar sonidos graves y agudos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ED1B529-72C2-4FE4-BDBC-3E4AB6860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898" y="2924944"/>
            <a:ext cx="3801665" cy="380166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9DEE99C-2212-43A2-B7A0-C10172444ED1}"/>
              </a:ext>
            </a:extLst>
          </p:cNvPr>
          <p:cNvSpPr txBox="1"/>
          <p:nvPr/>
        </p:nvSpPr>
        <p:spPr>
          <a:xfrm>
            <a:off x="1905000" y="276677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/>
              <a:t>https://youtu.be/suqbvUEqUD0</a:t>
            </a:r>
          </a:p>
        </p:txBody>
      </p:sp>
    </p:spTree>
    <p:extLst>
      <p:ext uri="{BB962C8B-B14F-4D97-AF65-F5344CB8AC3E}">
        <p14:creationId xmlns:p14="http://schemas.microsoft.com/office/powerpoint/2010/main" val="1585373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9084D0-F28F-493E-AA9C-BC70351BE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 anchor="b">
            <a:normAutofit/>
          </a:bodyPr>
          <a:lstStyle/>
          <a:p>
            <a:r>
              <a:rPr lang="es-CL" dirty="0"/>
              <a:t>Audición musical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ADAD20-2F2F-43A3-A671-430ECE7FE96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5536" y="2132856"/>
            <a:ext cx="3657600" cy="4572000"/>
          </a:xfrm>
        </p:spPr>
        <p:txBody>
          <a:bodyPr>
            <a:normAutofit/>
          </a:bodyPr>
          <a:lstStyle/>
          <a:p>
            <a:r>
              <a:rPr lang="es-CL" dirty="0">
                <a:hlinkClick r:id="rId2"/>
              </a:rPr>
              <a:t>https://www.youtube.com/watch?v=o4ro1ruZz1c</a:t>
            </a:r>
            <a:endParaRPr lang="es-CL" dirty="0"/>
          </a:p>
          <a:p>
            <a:endParaRPr lang="es-CL" dirty="0"/>
          </a:p>
          <a:p>
            <a:r>
              <a:rPr lang="es-CL" dirty="0"/>
              <a:t>https://youtu.be/Sx2cq2b2BYs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F92287-04BB-4431-9E04-271649B6B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564904"/>
            <a:ext cx="3657600" cy="2231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9639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teoria.com/res/images/tutorials/reading/not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412777"/>
            <a:ext cx="7905889" cy="197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Abrir llave"/>
          <p:cNvSpPr/>
          <p:nvPr/>
        </p:nvSpPr>
        <p:spPr>
          <a:xfrm rot="5400000">
            <a:off x="2382608" y="2476099"/>
            <a:ext cx="198022" cy="20882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CuadroTexto"/>
          <p:cNvSpPr txBox="1"/>
          <p:nvPr/>
        </p:nvSpPr>
        <p:spPr>
          <a:xfrm>
            <a:off x="1725535" y="37170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Notas Graves</a:t>
            </a:r>
          </a:p>
        </p:txBody>
      </p:sp>
      <p:sp>
        <p:nvSpPr>
          <p:cNvPr id="10" name="9 Abrir llave"/>
          <p:cNvSpPr/>
          <p:nvPr/>
        </p:nvSpPr>
        <p:spPr>
          <a:xfrm rot="5400000">
            <a:off x="6165177" y="2233024"/>
            <a:ext cx="198022" cy="25202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CuadroTexto"/>
          <p:cNvSpPr txBox="1"/>
          <p:nvPr/>
        </p:nvSpPr>
        <p:spPr>
          <a:xfrm>
            <a:off x="5432826" y="37170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Notas Agudas</a:t>
            </a:r>
          </a:p>
        </p:txBody>
      </p:sp>
      <p:sp>
        <p:nvSpPr>
          <p:cNvPr id="12" name="11 Abrir llave"/>
          <p:cNvSpPr/>
          <p:nvPr/>
        </p:nvSpPr>
        <p:spPr>
          <a:xfrm rot="5400000">
            <a:off x="4221317" y="3052164"/>
            <a:ext cx="198024" cy="9361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CuadroTexto"/>
          <p:cNvSpPr txBox="1"/>
          <p:nvPr/>
        </p:nvSpPr>
        <p:spPr>
          <a:xfrm>
            <a:off x="3364238" y="4437112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Notas intermedias</a:t>
            </a:r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4320330" y="3520216"/>
            <a:ext cx="0" cy="10025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B01361A2-E167-4501-8F43-17A0950771DF}"/>
              </a:ext>
            </a:extLst>
          </p:cNvPr>
          <p:cNvCxnSpPr>
            <a:cxnSpLocks/>
          </p:cNvCxnSpPr>
          <p:nvPr/>
        </p:nvCxnSpPr>
        <p:spPr>
          <a:xfrm>
            <a:off x="6372200" y="177281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903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112103-9E6C-4557-9395-BEAFDFB8A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 anchor="b">
            <a:normAutofit/>
          </a:bodyPr>
          <a:lstStyle/>
          <a:p>
            <a:r>
              <a:rPr lang="es-CL" dirty="0"/>
              <a:t>Ubicación de la notas en la pauta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98BBCB5-3FCA-4642-8E5D-2C94E32BD10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44073" y="1600200"/>
            <a:ext cx="5693854" cy="4873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6997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76BCF-9DB2-473E-90C5-5D03EC42F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 anchor="b">
            <a:normAutofit/>
          </a:bodyPr>
          <a:lstStyle/>
          <a:p>
            <a:r>
              <a:rPr lang="es-CL" dirty="0"/>
              <a:t>Ubicar las notas en la pauta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937AE3-A838-44D4-A851-70ADE6C56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92896"/>
            <a:ext cx="3657600" cy="2057400"/>
          </a:xfrm>
          <a:prstGeom prst="rect">
            <a:avLst/>
          </a:prstGeom>
          <a:noFill/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FBEA03-D127-4FB6-B23F-C954C437621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44022" y="2492896"/>
            <a:ext cx="3657600" cy="2404864"/>
          </a:xfrm>
        </p:spPr>
        <p:txBody>
          <a:bodyPr>
            <a:normAutofit/>
          </a:bodyPr>
          <a:lstStyle/>
          <a:p>
            <a:r>
              <a:rPr lang="es-CL" dirty="0"/>
              <a:t>Escriben notas graves en la pauta, dictado</a:t>
            </a:r>
          </a:p>
          <a:p>
            <a:endParaRPr lang="es-CL" dirty="0"/>
          </a:p>
          <a:p>
            <a:r>
              <a:rPr lang="es-CL" dirty="0"/>
              <a:t>Escriben notas agudas en la pauta</a:t>
            </a:r>
          </a:p>
        </p:txBody>
      </p:sp>
    </p:spTree>
    <p:extLst>
      <p:ext uri="{BB962C8B-B14F-4D97-AF65-F5344CB8AC3E}">
        <p14:creationId xmlns:p14="http://schemas.microsoft.com/office/powerpoint/2010/main" val="2692598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Clasifica las notas musicales: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08579033"/>
              </p:ext>
            </p:extLst>
          </p:nvPr>
        </p:nvGraphicFramePr>
        <p:xfrm>
          <a:off x="1043608" y="2060848"/>
          <a:ext cx="6891537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7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7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7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025">
                <a:tc>
                  <a:txBody>
                    <a:bodyPr/>
                    <a:lstStyle/>
                    <a:p>
                      <a:r>
                        <a:rPr lang="es-CL" sz="1200" dirty="0"/>
                        <a:t>Notas musicales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/>
                        <a:t>Graves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/>
                        <a:t>Agudas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599">
                <a:tc>
                  <a:txBody>
                    <a:bodyPr/>
                    <a:lstStyle/>
                    <a:p>
                      <a:r>
                        <a:rPr lang="es-CL" sz="1200" dirty="0"/>
                        <a:t>Mi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599">
                <a:tc>
                  <a:txBody>
                    <a:bodyPr/>
                    <a:lstStyle/>
                    <a:p>
                      <a:r>
                        <a:rPr lang="es-CL" sz="1200" dirty="0"/>
                        <a:t>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599">
                <a:tc>
                  <a:txBody>
                    <a:bodyPr/>
                    <a:lstStyle/>
                    <a:p>
                      <a:r>
                        <a:rPr lang="es-CL" sz="1200" dirty="0"/>
                        <a:t>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599">
                <a:tc>
                  <a:txBody>
                    <a:bodyPr/>
                    <a:lstStyle/>
                    <a:p>
                      <a:r>
                        <a:rPr lang="es-CL" sz="1200" dirty="0"/>
                        <a:t>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599">
                <a:tc>
                  <a:txBody>
                    <a:bodyPr/>
                    <a:lstStyle/>
                    <a:p>
                      <a:r>
                        <a:rPr lang="es-CL" sz="1200" dirty="0"/>
                        <a:t>Mi”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599">
                <a:tc>
                  <a:txBody>
                    <a:bodyPr/>
                    <a:lstStyle/>
                    <a:p>
                      <a:r>
                        <a:rPr lang="es-CL" sz="1200" dirty="0"/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599">
                <a:tc>
                  <a:txBody>
                    <a:bodyPr/>
                    <a:lstStyle/>
                    <a:p>
                      <a:r>
                        <a:rPr lang="es-CL" sz="1200" dirty="0"/>
                        <a:t>Do”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599">
                <a:tc>
                  <a:txBody>
                    <a:bodyPr/>
                    <a:lstStyle/>
                    <a:p>
                      <a:r>
                        <a:rPr lang="es-CL" sz="1200" dirty="0"/>
                        <a:t>Re”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599">
                <a:tc>
                  <a:txBody>
                    <a:bodyPr/>
                    <a:lstStyle/>
                    <a:p>
                      <a:r>
                        <a:rPr lang="es-CL" sz="1200" dirty="0"/>
                        <a:t>Sol”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18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7554CE-DC70-45DA-B538-0576E54F3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9C8D76-98F1-4406-A92C-1069F4B5882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CF044E-13D1-41D9-B4A5-0E2E2CE24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39814"/>
            <a:ext cx="8450552" cy="634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04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BE0835C-6F2E-4571-A3DE-108349DFA9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112"/>
          <a:stretch/>
        </p:blipFill>
        <p:spPr>
          <a:xfrm>
            <a:off x="159290" y="998730"/>
            <a:ext cx="8841203" cy="493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124C537-FB58-44AC-9D2E-CA60F83CB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500933"/>
            <a:ext cx="8277225" cy="5856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7905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úsica del Larra: CUALIDADES DEL SONI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4" y="908720"/>
            <a:ext cx="8517604" cy="429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770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-171400"/>
            <a:ext cx="7467600" cy="1143000"/>
          </a:xfrm>
        </p:spPr>
        <p:txBody>
          <a:bodyPr/>
          <a:lstStyle/>
          <a:p>
            <a:r>
              <a:rPr lang="es-CL" dirty="0"/>
              <a:t>Cualidades del Sonido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997152"/>
          </a:xfrm>
        </p:spPr>
        <p:txBody>
          <a:bodyPr/>
          <a:lstStyle/>
          <a:p>
            <a:r>
              <a:rPr lang="es-CL" dirty="0"/>
              <a:t>Altura: </a:t>
            </a:r>
            <a:r>
              <a:rPr lang="es-ES" dirty="0"/>
              <a:t>Es la cualidad que indica si un sonido es grave o agudo. 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C2FCFA0-E780-4D8B-B5E1-379A34F5A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284984"/>
            <a:ext cx="810575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03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dibujo de una niña&#10;&#10;Descripción generada automáticamente con confianza media">
            <a:extLst>
              <a:ext uri="{FF2B5EF4-FFF2-40B4-BE49-F238E27FC236}">
                <a16:creationId xmlns:a16="http://schemas.microsoft.com/office/drawing/2014/main" id="{3B06456F-51FC-4A98-9EE6-5148CF8C4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80728"/>
            <a:ext cx="7720739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1361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EAF4166-C1BC-488C-AA7C-859D37BA7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76672"/>
            <a:ext cx="7318175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61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BDB6E-21E3-47BC-A0FA-4EA26386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es la altura?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F752E21-60D4-4F7E-9A89-A4948418FDE1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83352450"/>
              </p:ext>
            </p:extLst>
          </p:nvPr>
        </p:nvGraphicFramePr>
        <p:xfrm>
          <a:off x="971600" y="2204864"/>
          <a:ext cx="6720840" cy="640080"/>
        </p:xfrm>
        <a:graphic>
          <a:graphicData uri="http://schemas.openxmlformats.org/drawingml/2006/table">
            <a:tbl>
              <a:tblPr/>
              <a:tblGrid>
                <a:gridCol w="6720840">
                  <a:extLst>
                    <a:ext uri="{9D8B030D-6E8A-4147-A177-3AD203B41FA5}">
                      <a16:colId xmlns:a16="http://schemas.microsoft.com/office/drawing/2014/main" val="29437104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s-ES" dirty="0"/>
                        <a:t>La altura es el atributo que nos permite ordenar sonidos en escalas de más grave a más agudo.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01580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4BE1165-ABE8-4245-B520-684D25B3C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F346DF1-5B75-4BE5-9BB8-20F60473B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356992"/>
            <a:ext cx="4040047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44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359</TotalTime>
  <Words>166</Words>
  <Application>Microsoft Office PowerPoint</Application>
  <PresentationFormat>Presentación en pantalla (4:3)</PresentationFormat>
  <Paragraphs>38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Calibri</vt:lpstr>
      <vt:lpstr>Century Schoolbook</vt:lpstr>
      <vt:lpstr>Wingdings</vt:lpstr>
      <vt:lpstr>Wingdings 2</vt:lpstr>
      <vt:lpstr>Mirador</vt:lpstr>
      <vt:lpstr>Clases Música 8° Año Básico</vt:lpstr>
      <vt:lpstr>Presentación de PowerPoint</vt:lpstr>
      <vt:lpstr>Presentación de PowerPoint</vt:lpstr>
      <vt:lpstr>Presentación de PowerPoint</vt:lpstr>
      <vt:lpstr>Presentación de PowerPoint</vt:lpstr>
      <vt:lpstr>Cualidades del Sonido</vt:lpstr>
      <vt:lpstr>Presentación de PowerPoint</vt:lpstr>
      <vt:lpstr>Presentación de PowerPoint</vt:lpstr>
      <vt:lpstr>¿Qué es la altura?</vt:lpstr>
      <vt:lpstr>Cualidad del Sonido: Altura</vt:lpstr>
      <vt:lpstr>Notas Musicales agudas y graves</vt:lpstr>
      <vt:lpstr>Escala y notas musicales</vt:lpstr>
      <vt:lpstr>Sonidos Graves y Agudos</vt:lpstr>
      <vt:lpstr>Audición musical</vt:lpstr>
      <vt:lpstr>Presentación de PowerPoint</vt:lpstr>
      <vt:lpstr>Ubicación de la notas en la pauta</vt:lpstr>
      <vt:lpstr>Ubicar las notas en la pauta </vt:lpstr>
      <vt:lpstr>Clasifica las notas musicales: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Música 8° Año Básico</dc:title>
  <dc:creator>Sala Enlace</dc:creator>
  <cp:lastModifiedBy>enlaces3</cp:lastModifiedBy>
  <cp:revision>18</cp:revision>
  <dcterms:created xsi:type="dcterms:W3CDTF">2020-04-19T00:55:47Z</dcterms:created>
  <dcterms:modified xsi:type="dcterms:W3CDTF">2021-03-05T12:41:23Z</dcterms:modified>
</cp:coreProperties>
</file>